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2.xml" ContentType="application/vnd.openxmlformats-officedocument.drawingml.chart+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3.xml" ContentType="application/vnd.openxmlformats-officedocument.drawingml.chart+xml"/>
  <Override PartName="/ppt/notesSlides/notesSlide8.xml" ContentType="application/vnd.openxmlformats-officedocument.presentationml.notesSlide+xml"/>
  <Override PartName="/ppt/charts/chart4.xml" ContentType="application/vnd.openxmlformats-officedocument.drawingml.chart+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5.xml" ContentType="application/vnd.openxmlformats-officedocument.drawingml.chart+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6.xml" ContentType="application/vnd.openxmlformats-officedocument.drawingml.chart+xml"/>
  <Override PartName="/ppt/notesSlides/notesSlide18.xml" ContentType="application/vnd.openxmlformats-officedocument.presentationml.notesSlide+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8485" r:id="rId2"/>
    <p:sldId id="1239" r:id="rId3"/>
    <p:sldId id="1361" r:id="rId4"/>
    <p:sldId id="1364" r:id="rId5"/>
    <p:sldId id="1373" r:id="rId6"/>
    <p:sldId id="1374" r:id="rId7"/>
    <p:sldId id="1377" r:id="rId8"/>
    <p:sldId id="1383" r:id="rId9"/>
    <p:sldId id="1385" r:id="rId10"/>
    <p:sldId id="1395" r:id="rId11"/>
    <p:sldId id="1409" r:id="rId12"/>
    <p:sldId id="1411" r:id="rId13"/>
    <p:sldId id="1412" r:id="rId14"/>
    <p:sldId id="1414" r:id="rId15"/>
    <p:sldId id="1416" r:id="rId16"/>
    <p:sldId id="1418" r:id="rId17"/>
    <p:sldId id="1419" r:id="rId18"/>
    <p:sldId id="1420" r:id="rId19"/>
    <p:sldId id="1421" r:id="rId20"/>
    <p:sldId id="1422" r:id="rId21"/>
    <p:sldId id="1424" r:id="rId22"/>
    <p:sldId id="1426" r:id="rId23"/>
    <p:sldId id="1429" r:id="rId24"/>
    <p:sldId id="1430" r:id="rId25"/>
    <p:sldId id="283"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711" autoAdjust="0"/>
    <p:restoredTop sz="94660"/>
  </p:normalViewPr>
  <p:slideViewPr>
    <p:cSldViewPr snapToGrid="0">
      <p:cViewPr>
        <p:scale>
          <a:sx n="75" d="100"/>
          <a:sy n="75" d="100"/>
        </p:scale>
        <p:origin x="562" y="302"/>
      </p:cViewPr>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Series 1</c:v>
                </c:pt>
              </c:strCache>
            </c:strRef>
          </c:tx>
          <c:spPr>
            <a:solidFill>
              <a:schemeClr val="accent2"/>
            </a:solidFill>
            <a:ln>
              <a:noFill/>
            </a:ln>
            <a:effectLst/>
          </c:spPr>
          <c:invertIfNegative val="0"/>
          <c:dPt>
            <c:idx val="0"/>
            <c:invertIfNegative val="0"/>
            <c:bubble3D val="0"/>
            <c:spPr>
              <a:solidFill>
                <a:schemeClr val="accent6"/>
              </a:solidFill>
              <a:ln>
                <a:noFill/>
              </a:ln>
              <a:effectLst/>
            </c:spPr>
            <c:extLst>
              <c:ext xmlns:c16="http://schemas.microsoft.com/office/drawing/2014/chart" uri="{C3380CC4-5D6E-409C-BE32-E72D297353CC}">
                <c16:uniqueId val="{00000005-2FDE-467F-AF04-34D2AE2BEAEF}"/>
              </c:ext>
            </c:extLst>
          </c:dPt>
          <c:dPt>
            <c:idx val="1"/>
            <c:invertIfNegative val="0"/>
            <c:bubble3D val="0"/>
            <c:spPr>
              <a:solidFill>
                <a:schemeClr val="accent5"/>
              </a:solidFill>
              <a:ln>
                <a:noFill/>
              </a:ln>
              <a:effectLst/>
            </c:spPr>
            <c:extLst>
              <c:ext xmlns:c16="http://schemas.microsoft.com/office/drawing/2014/chart" uri="{C3380CC4-5D6E-409C-BE32-E72D297353CC}">
                <c16:uniqueId val="{00000004-2FDE-467F-AF04-34D2AE2BEAEF}"/>
              </c:ext>
            </c:extLst>
          </c:dPt>
          <c:dPt>
            <c:idx val="2"/>
            <c:invertIfNegative val="0"/>
            <c:bubble3D val="0"/>
            <c:spPr>
              <a:solidFill>
                <a:schemeClr val="accent4"/>
              </a:solidFill>
              <a:ln>
                <a:noFill/>
              </a:ln>
              <a:effectLst/>
            </c:spPr>
            <c:extLst>
              <c:ext xmlns:c16="http://schemas.microsoft.com/office/drawing/2014/chart" uri="{C3380CC4-5D6E-409C-BE32-E72D297353CC}">
                <c16:uniqueId val="{00000003-2FDE-467F-AF04-34D2AE2BEAEF}"/>
              </c:ext>
            </c:extLst>
          </c:dPt>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2FDE-467F-AF04-34D2AE2BEAEF}"/>
            </c:ext>
          </c:extLst>
        </c:ser>
        <c:ser>
          <c:idx val="1"/>
          <c:order val="1"/>
          <c:tx>
            <c:strRef>
              <c:f>Sheet1!$C$1</c:f>
              <c:strCache>
                <c:ptCount val="1"/>
                <c:pt idx="0">
                  <c:v>Series 2</c:v>
                </c:pt>
              </c:strCache>
            </c:strRef>
          </c:tx>
          <c:spPr>
            <a:solidFill>
              <a:schemeClr val="bg1">
                <a:lumMod val="8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2FDE-467F-AF04-34D2AE2BEAE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numCache>
            </c:numRef>
          </c:val>
          <c:extLst>
            <c:ext xmlns:c16="http://schemas.microsoft.com/office/drawing/2014/chart" uri="{C3380CC4-5D6E-409C-BE32-E72D297353CC}">
              <c16:uniqueId val="{00000002-2FDE-467F-AF04-34D2AE2BEAEF}"/>
            </c:ext>
          </c:extLst>
        </c:ser>
        <c:dLbls>
          <c:showLegendKey val="0"/>
          <c:showVal val="0"/>
          <c:showCatName val="0"/>
          <c:showSerName val="0"/>
          <c:showPercent val="0"/>
          <c:showBubbleSize val="0"/>
        </c:dLbls>
        <c:gapWidth val="150"/>
        <c:overlap val="100"/>
        <c:axId val="414748632"/>
        <c:axId val="414750600"/>
      </c:barChart>
      <c:catAx>
        <c:axId val="4147486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ea"/>
                <a:sym typeface="+mn-lt"/>
              </a:defRPr>
            </a:pPr>
            <a:endParaRPr lang="zh-CN"/>
          </a:p>
        </c:txPr>
        <c:crossAx val="414750600"/>
        <c:crosses val="autoZero"/>
        <c:auto val="1"/>
        <c:lblAlgn val="ctr"/>
        <c:lblOffset val="100"/>
        <c:noMultiLvlLbl val="0"/>
      </c:catAx>
      <c:valAx>
        <c:axId val="414750600"/>
        <c:scaling>
          <c:orientation val="minMax"/>
        </c:scaling>
        <c:delete val="0"/>
        <c:axPos val="b"/>
        <c:majorGridlines>
          <c:spPr>
            <a:ln w="9525" cap="flat" cmpd="sng" algn="ctr">
              <a:solidFill>
                <a:schemeClr val="bg1">
                  <a:lumMod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ea"/>
                <a:sym typeface="+mn-lt"/>
              </a:defRPr>
            </a:pPr>
            <a:endParaRPr lang="zh-CN"/>
          </a:p>
        </c:txPr>
        <c:crossAx val="414748632"/>
        <c:crosses val="autoZero"/>
        <c:crossBetween val="between"/>
      </c:valAx>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Sheet1!$A$1</c:f>
              <c:strCache>
                <c:ptCount val="1"/>
                <c:pt idx="0">
                  <c:v>Column1</c:v>
                </c:pt>
              </c:strCache>
            </c:strRef>
          </c:tx>
          <c:dPt>
            <c:idx val="0"/>
            <c:bubble3D val="0"/>
            <c:spPr>
              <a:solidFill>
                <a:schemeClr val="accent2"/>
              </a:solidFill>
            </c:spPr>
            <c:extLst>
              <c:ext xmlns:c16="http://schemas.microsoft.com/office/drawing/2014/chart" uri="{C3380CC4-5D6E-409C-BE32-E72D297353CC}">
                <c16:uniqueId val="{00000001-DDB8-4139-9343-B1FEBAB2C3E3}"/>
              </c:ext>
            </c:extLst>
          </c:dPt>
          <c:dPt>
            <c:idx val="1"/>
            <c:bubble3D val="0"/>
            <c:spPr>
              <a:solidFill>
                <a:schemeClr val="bg1">
                  <a:lumMod val="75000"/>
                  <a:alpha val="65000"/>
                </a:schemeClr>
              </a:solidFill>
            </c:spPr>
            <c:extLst>
              <c:ext xmlns:c16="http://schemas.microsoft.com/office/drawing/2014/chart" uri="{C3380CC4-5D6E-409C-BE32-E72D297353CC}">
                <c16:uniqueId val="{00000003-DDB8-4139-9343-B1FEBAB2C3E3}"/>
              </c:ext>
            </c:extLst>
          </c:dPt>
          <c:val>
            <c:numRef>
              <c:f>Sheet1!$A$2:$A$3</c:f>
              <c:numCache>
                <c:formatCode>0%</c:formatCode>
                <c:ptCount val="2"/>
                <c:pt idx="0">
                  <c:v>0.3</c:v>
                </c:pt>
                <c:pt idx="1">
                  <c:v>0.7</c:v>
                </c:pt>
              </c:numCache>
            </c:numRef>
          </c:val>
          <c:extLst>
            <c:ext xmlns:c16="http://schemas.microsoft.com/office/drawing/2014/chart" uri="{C3380CC4-5D6E-409C-BE32-E72D297353CC}">
              <c16:uniqueId val="{00000004-DDB8-4139-9343-B1FEBAB2C3E3}"/>
            </c:ext>
          </c:extLst>
        </c:ser>
        <c:dLbls>
          <c:showLegendKey val="0"/>
          <c:showVal val="0"/>
          <c:showCatName val="0"/>
          <c:showSerName val="0"/>
          <c:showPercent val="0"/>
          <c:showBubbleSize val="0"/>
          <c:showLeaderLines val="0"/>
        </c:dLbls>
        <c:firstSliceAng val="0"/>
        <c:holeSize val="75"/>
      </c:doughnut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4BACC6"/>
            </a:solidFill>
          </c:spPr>
          <c:dPt>
            <c:idx val="0"/>
            <c:bubble3D val="0"/>
            <c:spPr>
              <a:solidFill>
                <a:schemeClr val="accent2"/>
              </a:solidFill>
            </c:spPr>
            <c:extLst>
              <c:ext xmlns:c16="http://schemas.microsoft.com/office/drawing/2014/chart" uri="{C3380CC4-5D6E-409C-BE32-E72D297353CC}">
                <c16:uniqueId val="{00000001-4448-44C9-8572-CE346FDFDD99}"/>
              </c:ext>
            </c:extLst>
          </c:dPt>
          <c:dPt>
            <c:idx val="1"/>
            <c:bubble3D val="0"/>
            <c:spPr>
              <a:solidFill>
                <a:schemeClr val="bg1">
                  <a:lumMod val="85000"/>
                </a:schemeClr>
              </a:solidFill>
            </c:spPr>
            <c:extLst>
              <c:ext xmlns:c16="http://schemas.microsoft.com/office/drawing/2014/chart" uri="{C3380CC4-5D6E-409C-BE32-E72D297353CC}">
                <c16:uniqueId val="{00000003-4448-44C9-8572-CE346FDFDD99}"/>
              </c:ext>
            </c:extLst>
          </c:dPt>
          <c:cat>
            <c:strRef>
              <c:f>Sheet1!$A$2:$A$3</c:f>
              <c:strCache>
                <c:ptCount val="2"/>
                <c:pt idx="0">
                  <c:v>1st Qtr</c:v>
                </c:pt>
                <c:pt idx="1">
                  <c:v>2nd Qtr</c:v>
                </c:pt>
              </c:strCache>
            </c:strRef>
          </c:cat>
          <c:val>
            <c:numRef>
              <c:f>Sheet1!$B$2:$B$3</c:f>
              <c:numCache>
                <c:formatCode>General</c:formatCode>
                <c:ptCount val="2"/>
                <c:pt idx="0">
                  <c:v>9</c:v>
                </c:pt>
                <c:pt idx="1">
                  <c:v>1</c:v>
                </c:pt>
              </c:numCache>
            </c:numRef>
          </c:val>
          <c:extLst>
            <c:ext xmlns:c16="http://schemas.microsoft.com/office/drawing/2014/chart" uri="{C3380CC4-5D6E-409C-BE32-E72D297353CC}">
              <c16:uniqueId val="{00000004-4448-44C9-8572-CE346FDFDD99}"/>
            </c:ext>
          </c:extLst>
        </c:ser>
        <c:dLbls>
          <c:showLegendKey val="0"/>
          <c:showVal val="0"/>
          <c:showCatName val="0"/>
          <c:showSerName val="0"/>
          <c:showPercent val="0"/>
          <c:showBubbleSize val="0"/>
          <c:showLeaderLines val="1"/>
        </c:dLbls>
        <c:firstSliceAng val="0"/>
        <c:holeSize val="76"/>
      </c:doughnut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4BACC6"/>
            </a:solidFill>
          </c:spPr>
          <c:dPt>
            <c:idx val="0"/>
            <c:bubble3D val="0"/>
            <c:spPr>
              <a:solidFill>
                <a:schemeClr val="accent2"/>
              </a:solidFill>
            </c:spPr>
            <c:extLst>
              <c:ext xmlns:c16="http://schemas.microsoft.com/office/drawing/2014/chart" uri="{C3380CC4-5D6E-409C-BE32-E72D297353CC}">
                <c16:uniqueId val="{00000001-5829-409E-B78A-7699968EDFB6}"/>
              </c:ext>
            </c:extLst>
          </c:dPt>
          <c:dPt>
            <c:idx val="1"/>
            <c:bubble3D val="0"/>
            <c:spPr>
              <a:solidFill>
                <a:schemeClr val="bg1">
                  <a:lumMod val="85000"/>
                </a:schemeClr>
              </a:solidFill>
            </c:spPr>
            <c:extLst>
              <c:ext xmlns:c16="http://schemas.microsoft.com/office/drawing/2014/chart" uri="{C3380CC4-5D6E-409C-BE32-E72D297353CC}">
                <c16:uniqueId val="{00000003-5829-409E-B78A-7699968EDFB6}"/>
              </c:ext>
            </c:extLst>
          </c:dPt>
          <c:cat>
            <c:strRef>
              <c:f>Sheet1!$A$2:$A$3</c:f>
              <c:strCache>
                <c:ptCount val="2"/>
                <c:pt idx="0">
                  <c:v>1st Qtr</c:v>
                </c:pt>
                <c:pt idx="1">
                  <c:v>2nd Qtr</c:v>
                </c:pt>
              </c:strCache>
            </c:strRef>
          </c:cat>
          <c:val>
            <c:numRef>
              <c:f>Sheet1!$B$2:$B$3</c:f>
              <c:numCache>
                <c:formatCode>General</c:formatCode>
                <c:ptCount val="2"/>
                <c:pt idx="0">
                  <c:v>45</c:v>
                </c:pt>
                <c:pt idx="1">
                  <c:v>55</c:v>
                </c:pt>
              </c:numCache>
            </c:numRef>
          </c:val>
          <c:extLst>
            <c:ext xmlns:c16="http://schemas.microsoft.com/office/drawing/2014/chart" uri="{C3380CC4-5D6E-409C-BE32-E72D297353CC}">
              <c16:uniqueId val="{00000004-5829-409E-B78A-7699968EDFB6}"/>
            </c:ext>
          </c:extLst>
        </c:ser>
        <c:dLbls>
          <c:showLegendKey val="0"/>
          <c:showVal val="0"/>
          <c:showCatName val="0"/>
          <c:showSerName val="0"/>
          <c:showPercent val="0"/>
          <c:showBubbleSize val="0"/>
          <c:showLeaderLines val="1"/>
        </c:dLbls>
        <c:firstSliceAng val="0"/>
        <c:holeSize val="76"/>
      </c:doughnut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4BACC6"/>
            </a:solidFill>
          </c:spPr>
          <c:dPt>
            <c:idx val="0"/>
            <c:bubble3D val="0"/>
            <c:spPr>
              <a:solidFill>
                <a:schemeClr val="accent2"/>
              </a:solidFill>
            </c:spPr>
            <c:extLst>
              <c:ext xmlns:c16="http://schemas.microsoft.com/office/drawing/2014/chart" uri="{C3380CC4-5D6E-409C-BE32-E72D297353CC}">
                <c16:uniqueId val="{00000001-B33E-448E-970D-C70EF78A087D}"/>
              </c:ext>
            </c:extLst>
          </c:dPt>
          <c:dPt>
            <c:idx val="1"/>
            <c:bubble3D val="0"/>
            <c:spPr>
              <a:solidFill>
                <a:schemeClr val="bg1">
                  <a:lumMod val="85000"/>
                </a:schemeClr>
              </a:solidFill>
            </c:spPr>
            <c:extLst>
              <c:ext xmlns:c16="http://schemas.microsoft.com/office/drawing/2014/chart" uri="{C3380CC4-5D6E-409C-BE32-E72D297353CC}">
                <c16:uniqueId val="{00000003-B33E-448E-970D-C70EF78A087D}"/>
              </c:ext>
            </c:extLst>
          </c:dPt>
          <c:cat>
            <c:strRef>
              <c:f>Sheet1!$A$2:$A$3</c:f>
              <c:strCache>
                <c:ptCount val="2"/>
                <c:pt idx="0">
                  <c:v>1st Qtr</c:v>
                </c:pt>
                <c:pt idx="1">
                  <c:v>2nd Qtr</c:v>
                </c:pt>
              </c:strCache>
            </c:strRef>
          </c:cat>
          <c:val>
            <c:numRef>
              <c:f>Sheet1!$B$2:$B$3</c:f>
              <c:numCache>
                <c:formatCode>General</c:formatCode>
                <c:ptCount val="2"/>
                <c:pt idx="0">
                  <c:v>2</c:v>
                </c:pt>
                <c:pt idx="1">
                  <c:v>8</c:v>
                </c:pt>
              </c:numCache>
            </c:numRef>
          </c:val>
          <c:extLst>
            <c:ext xmlns:c16="http://schemas.microsoft.com/office/drawing/2014/chart" uri="{C3380CC4-5D6E-409C-BE32-E72D297353CC}">
              <c16:uniqueId val="{00000004-B33E-448E-970D-C70EF78A087D}"/>
            </c:ext>
          </c:extLst>
        </c:ser>
        <c:dLbls>
          <c:showLegendKey val="0"/>
          <c:showVal val="0"/>
          <c:showCatName val="0"/>
          <c:showSerName val="0"/>
          <c:showPercent val="0"/>
          <c:showBubbleSize val="0"/>
          <c:showLeaderLines val="1"/>
        </c:dLbls>
        <c:firstSliceAng val="0"/>
        <c:holeSize val="76"/>
      </c:doughnut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4BACC6"/>
            </a:solidFill>
          </c:spPr>
          <c:dPt>
            <c:idx val="0"/>
            <c:bubble3D val="0"/>
            <c:spPr>
              <a:solidFill>
                <a:schemeClr val="accent1"/>
              </a:solidFill>
            </c:spPr>
            <c:extLst>
              <c:ext xmlns:c16="http://schemas.microsoft.com/office/drawing/2014/chart" uri="{C3380CC4-5D6E-409C-BE32-E72D297353CC}">
                <c16:uniqueId val="{00000001-EE90-41F0-980B-8984BF47266E}"/>
              </c:ext>
            </c:extLst>
          </c:dPt>
          <c:dPt>
            <c:idx val="1"/>
            <c:bubble3D val="0"/>
            <c:spPr>
              <a:solidFill>
                <a:schemeClr val="bg1">
                  <a:lumMod val="85000"/>
                </a:schemeClr>
              </a:solidFill>
            </c:spPr>
            <c:extLst>
              <c:ext xmlns:c16="http://schemas.microsoft.com/office/drawing/2014/chart" uri="{C3380CC4-5D6E-409C-BE32-E72D297353CC}">
                <c16:uniqueId val="{00000003-EE90-41F0-980B-8984BF47266E}"/>
              </c:ext>
            </c:extLst>
          </c:dPt>
          <c:cat>
            <c:strRef>
              <c:f>Sheet1!$A$2:$A$3</c:f>
              <c:strCache>
                <c:ptCount val="2"/>
                <c:pt idx="0">
                  <c:v>1st Qtr</c:v>
                </c:pt>
                <c:pt idx="1">
                  <c:v>2nd Qtr</c:v>
                </c:pt>
              </c:strCache>
            </c:strRef>
          </c:cat>
          <c:val>
            <c:numRef>
              <c:f>Sheet1!$B$2:$B$3</c:f>
              <c:numCache>
                <c:formatCode>General</c:formatCode>
                <c:ptCount val="2"/>
                <c:pt idx="0">
                  <c:v>12</c:v>
                </c:pt>
                <c:pt idx="1">
                  <c:v>88</c:v>
                </c:pt>
              </c:numCache>
            </c:numRef>
          </c:val>
          <c:extLst>
            <c:ext xmlns:c16="http://schemas.microsoft.com/office/drawing/2014/chart" uri="{C3380CC4-5D6E-409C-BE32-E72D297353CC}">
              <c16:uniqueId val="{00000004-EE90-41F0-980B-8984BF47266E}"/>
            </c:ext>
          </c:extLst>
        </c:ser>
        <c:dLbls>
          <c:showLegendKey val="0"/>
          <c:showVal val="0"/>
          <c:showCatName val="0"/>
          <c:showSerName val="0"/>
          <c:showPercent val="0"/>
          <c:showBubbleSize val="0"/>
          <c:showLeaderLines val="1"/>
        </c:dLbls>
        <c:firstSliceAng val="0"/>
        <c:holeSize val="76"/>
      </c:doughnut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4BACC6"/>
            </a:solidFill>
          </c:spPr>
          <c:dPt>
            <c:idx val="0"/>
            <c:bubble3D val="0"/>
            <c:spPr>
              <a:solidFill>
                <a:schemeClr val="accent1"/>
              </a:solidFill>
            </c:spPr>
            <c:extLst>
              <c:ext xmlns:c16="http://schemas.microsoft.com/office/drawing/2014/chart" uri="{C3380CC4-5D6E-409C-BE32-E72D297353CC}">
                <c16:uniqueId val="{00000001-0AE0-44FB-9CEB-78B261E43857}"/>
              </c:ext>
            </c:extLst>
          </c:dPt>
          <c:dPt>
            <c:idx val="1"/>
            <c:bubble3D val="0"/>
            <c:spPr>
              <a:solidFill>
                <a:schemeClr val="bg1">
                  <a:lumMod val="85000"/>
                </a:schemeClr>
              </a:solidFill>
            </c:spPr>
            <c:extLst>
              <c:ext xmlns:c16="http://schemas.microsoft.com/office/drawing/2014/chart" uri="{C3380CC4-5D6E-409C-BE32-E72D297353CC}">
                <c16:uniqueId val="{00000003-0AE0-44FB-9CEB-78B261E43857}"/>
              </c:ext>
            </c:extLst>
          </c:dPt>
          <c:cat>
            <c:strRef>
              <c:f>Sheet1!$A$2:$A$3</c:f>
              <c:strCache>
                <c:ptCount val="2"/>
                <c:pt idx="0">
                  <c:v>1st Qtr</c:v>
                </c:pt>
                <c:pt idx="1">
                  <c:v>2nd Qtr</c:v>
                </c:pt>
              </c:strCache>
            </c:strRef>
          </c:cat>
          <c:val>
            <c:numRef>
              <c:f>Sheet1!$B$2:$B$3</c:f>
              <c:numCache>
                <c:formatCode>General</c:formatCode>
                <c:ptCount val="2"/>
                <c:pt idx="0">
                  <c:v>5</c:v>
                </c:pt>
                <c:pt idx="1">
                  <c:v>5</c:v>
                </c:pt>
              </c:numCache>
            </c:numRef>
          </c:val>
          <c:extLst>
            <c:ext xmlns:c16="http://schemas.microsoft.com/office/drawing/2014/chart" uri="{C3380CC4-5D6E-409C-BE32-E72D297353CC}">
              <c16:uniqueId val="{00000004-0AE0-44FB-9CEB-78B261E43857}"/>
            </c:ext>
          </c:extLst>
        </c:ser>
        <c:dLbls>
          <c:showLegendKey val="0"/>
          <c:showVal val="0"/>
          <c:showCatName val="0"/>
          <c:showSerName val="0"/>
          <c:showPercent val="0"/>
          <c:showBubbleSize val="0"/>
          <c:showLeaderLines val="1"/>
        </c:dLbls>
        <c:firstSliceAng val="0"/>
        <c:holeSize val="76"/>
      </c:doughnut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4BACC6"/>
            </a:solidFill>
          </c:spPr>
          <c:dPt>
            <c:idx val="0"/>
            <c:bubble3D val="0"/>
            <c:spPr>
              <a:solidFill>
                <a:schemeClr val="accent1"/>
              </a:solidFill>
            </c:spPr>
            <c:extLst>
              <c:ext xmlns:c16="http://schemas.microsoft.com/office/drawing/2014/chart" uri="{C3380CC4-5D6E-409C-BE32-E72D297353CC}">
                <c16:uniqueId val="{00000001-6682-4BC2-80C8-55860ED1F20F}"/>
              </c:ext>
            </c:extLst>
          </c:dPt>
          <c:dPt>
            <c:idx val="1"/>
            <c:bubble3D val="0"/>
            <c:spPr>
              <a:solidFill>
                <a:schemeClr val="bg1">
                  <a:lumMod val="85000"/>
                </a:schemeClr>
              </a:solidFill>
            </c:spPr>
            <c:extLst>
              <c:ext xmlns:c16="http://schemas.microsoft.com/office/drawing/2014/chart" uri="{C3380CC4-5D6E-409C-BE32-E72D297353CC}">
                <c16:uniqueId val="{00000003-6682-4BC2-80C8-55860ED1F20F}"/>
              </c:ext>
            </c:extLst>
          </c:dPt>
          <c:cat>
            <c:strRef>
              <c:f>Sheet1!$A$2:$A$3</c:f>
              <c:strCache>
                <c:ptCount val="2"/>
                <c:pt idx="0">
                  <c:v>1st Qtr</c:v>
                </c:pt>
                <c:pt idx="1">
                  <c:v>2nd Qtr</c:v>
                </c:pt>
              </c:strCache>
            </c:strRef>
          </c:cat>
          <c:val>
            <c:numRef>
              <c:f>Sheet1!$B$2:$B$3</c:f>
              <c:numCache>
                <c:formatCode>General</c:formatCode>
                <c:ptCount val="2"/>
                <c:pt idx="0">
                  <c:v>15</c:v>
                </c:pt>
                <c:pt idx="1">
                  <c:v>85</c:v>
                </c:pt>
              </c:numCache>
            </c:numRef>
          </c:val>
          <c:extLst>
            <c:ext xmlns:c16="http://schemas.microsoft.com/office/drawing/2014/chart" uri="{C3380CC4-5D6E-409C-BE32-E72D297353CC}">
              <c16:uniqueId val="{00000004-6682-4BC2-80C8-55860ED1F20F}"/>
            </c:ext>
          </c:extLst>
        </c:ser>
        <c:dLbls>
          <c:showLegendKey val="0"/>
          <c:showVal val="0"/>
          <c:showCatName val="0"/>
          <c:showSerName val="0"/>
          <c:showPercent val="0"/>
          <c:showBubbleSize val="0"/>
          <c:showLeaderLines val="1"/>
        </c:dLbls>
        <c:firstSliceAng val="0"/>
        <c:holeSize val="76"/>
      </c:doughnut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Sheet1!$B$1</c:f>
              <c:strCache>
                <c:ptCount val="1"/>
                <c:pt idx="0">
                  <c:v>Y-Values</c:v>
                </c:pt>
              </c:strCache>
            </c:strRef>
          </c:tx>
          <c:spPr>
            <a:ln>
              <a:solidFill>
                <a:schemeClr val="accent1"/>
              </a:solidFill>
            </a:ln>
          </c:spPr>
          <c:marker>
            <c:symbol val="circle"/>
            <c:size val="10"/>
            <c:spPr>
              <a:solidFill>
                <a:schemeClr val="accent2"/>
              </a:solidFill>
              <a:ln>
                <a:solidFill>
                  <a:schemeClr val="accent1"/>
                </a:solidFill>
                <a:prstDash val="sysDot"/>
              </a:ln>
            </c:spPr>
          </c:marker>
          <c:trendline>
            <c:trendlineType val="log"/>
            <c:dispRSqr val="0"/>
            <c:dispEq val="0"/>
          </c:trendline>
          <c:trendline>
            <c:trendlineType val="log"/>
            <c:dispRSqr val="0"/>
            <c:dispEq val="0"/>
          </c:trendline>
          <c:xVal>
            <c:numRef>
              <c:f>Sheet1!$A$2:$A$5</c:f>
              <c:numCache>
                <c:formatCode>General</c:formatCode>
                <c:ptCount val="4"/>
                <c:pt idx="0">
                  <c:v>0</c:v>
                </c:pt>
                <c:pt idx="1">
                  <c:v>1</c:v>
                </c:pt>
                <c:pt idx="2">
                  <c:v>2</c:v>
                </c:pt>
                <c:pt idx="3">
                  <c:v>2.6</c:v>
                </c:pt>
              </c:numCache>
            </c:numRef>
          </c:xVal>
          <c:yVal>
            <c:numRef>
              <c:f>Sheet1!$B$2:$B$5</c:f>
              <c:numCache>
                <c:formatCode>General</c:formatCode>
                <c:ptCount val="4"/>
                <c:pt idx="0">
                  <c:v>0</c:v>
                </c:pt>
                <c:pt idx="1">
                  <c:v>1</c:v>
                </c:pt>
                <c:pt idx="2">
                  <c:v>1</c:v>
                </c:pt>
                <c:pt idx="3">
                  <c:v>3</c:v>
                </c:pt>
              </c:numCache>
            </c:numRef>
          </c:yVal>
          <c:smooth val="1"/>
          <c:extLst>
            <c:ext xmlns:c16="http://schemas.microsoft.com/office/drawing/2014/chart" uri="{C3380CC4-5D6E-409C-BE32-E72D297353CC}">
              <c16:uniqueId val="{00000002-40D4-480C-BADA-849A9510EC76}"/>
            </c:ext>
          </c:extLst>
        </c:ser>
        <c:ser>
          <c:idx val="1"/>
          <c:order val="1"/>
          <c:tx>
            <c:strRef>
              <c:f>Sheet1!$C$1</c:f>
              <c:strCache>
                <c:ptCount val="1"/>
                <c:pt idx="0">
                  <c:v>Column1</c:v>
                </c:pt>
              </c:strCache>
            </c:strRef>
          </c:tx>
          <c:spPr>
            <a:ln>
              <a:solidFill>
                <a:schemeClr val="accent1"/>
              </a:solidFill>
            </a:ln>
          </c:spPr>
          <c:marker>
            <c:symbol val="circle"/>
            <c:size val="10"/>
            <c:spPr>
              <a:solidFill>
                <a:schemeClr val="accent2"/>
              </a:solidFill>
              <a:ln>
                <a:solidFill>
                  <a:schemeClr val="accent1"/>
                </a:solidFill>
              </a:ln>
            </c:spPr>
          </c:marker>
          <c:xVal>
            <c:numRef>
              <c:f>Sheet1!$A$2:$A$5</c:f>
              <c:numCache>
                <c:formatCode>General</c:formatCode>
                <c:ptCount val="4"/>
                <c:pt idx="0">
                  <c:v>0</c:v>
                </c:pt>
                <c:pt idx="1">
                  <c:v>1</c:v>
                </c:pt>
                <c:pt idx="2">
                  <c:v>2</c:v>
                </c:pt>
                <c:pt idx="3">
                  <c:v>2.6</c:v>
                </c:pt>
              </c:numCache>
            </c:numRef>
          </c:xVal>
          <c:yVal>
            <c:numRef>
              <c:f>Sheet1!$C$2:$C$5</c:f>
              <c:numCache>
                <c:formatCode>General</c:formatCode>
                <c:ptCount val="4"/>
                <c:pt idx="0">
                  <c:v>0</c:v>
                </c:pt>
                <c:pt idx="1">
                  <c:v>2</c:v>
                </c:pt>
                <c:pt idx="2">
                  <c:v>2</c:v>
                </c:pt>
                <c:pt idx="3">
                  <c:v>1</c:v>
                </c:pt>
              </c:numCache>
            </c:numRef>
          </c:yVal>
          <c:smooth val="1"/>
          <c:extLst>
            <c:ext xmlns:c16="http://schemas.microsoft.com/office/drawing/2014/chart" uri="{C3380CC4-5D6E-409C-BE32-E72D297353CC}">
              <c16:uniqueId val="{00000003-40D4-480C-BADA-849A9510EC76}"/>
            </c:ext>
          </c:extLst>
        </c:ser>
        <c:ser>
          <c:idx val="2"/>
          <c:order val="2"/>
          <c:tx>
            <c:strRef>
              <c:f>Sheet1!$D$1</c:f>
              <c:strCache>
                <c:ptCount val="1"/>
                <c:pt idx="0">
                  <c:v>Column2</c:v>
                </c:pt>
              </c:strCache>
            </c:strRef>
          </c:tx>
          <c:spPr>
            <a:ln>
              <a:solidFill>
                <a:schemeClr val="accent1"/>
              </a:solidFill>
            </a:ln>
          </c:spPr>
          <c:marker>
            <c:symbol val="circle"/>
            <c:size val="10"/>
            <c:spPr>
              <a:solidFill>
                <a:schemeClr val="accent2"/>
              </a:solidFill>
              <a:ln>
                <a:solidFill>
                  <a:schemeClr val="accent1"/>
                </a:solidFill>
              </a:ln>
            </c:spPr>
          </c:marker>
          <c:xVal>
            <c:numRef>
              <c:f>Sheet1!$A$2:$A$5</c:f>
              <c:numCache>
                <c:formatCode>General</c:formatCode>
                <c:ptCount val="4"/>
                <c:pt idx="0">
                  <c:v>0</c:v>
                </c:pt>
                <c:pt idx="1">
                  <c:v>1</c:v>
                </c:pt>
                <c:pt idx="2">
                  <c:v>2</c:v>
                </c:pt>
                <c:pt idx="3">
                  <c:v>2.6</c:v>
                </c:pt>
              </c:numCache>
            </c:numRef>
          </c:xVal>
          <c:yVal>
            <c:numRef>
              <c:f>Sheet1!$D$2:$D$5</c:f>
              <c:numCache>
                <c:formatCode>General</c:formatCode>
                <c:ptCount val="4"/>
                <c:pt idx="0">
                  <c:v>0</c:v>
                </c:pt>
                <c:pt idx="1">
                  <c:v>3</c:v>
                </c:pt>
                <c:pt idx="2">
                  <c:v>3.1</c:v>
                </c:pt>
                <c:pt idx="3">
                  <c:v>3.5</c:v>
                </c:pt>
              </c:numCache>
            </c:numRef>
          </c:yVal>
          <c:smooth val="1"/>
          <c:extLst>
            <c:ext xmlns:c16="http://schemas.microsoft.com/office/drawing/2014/chart" uri="{C3380CC4-5D6E-409C-BE32-E72D297353CC}">
              <c16:uniqueId val="{00000004-40D4-480C-BADA-849A9510EC76}"/>
            </c:ext>
          </c:extLst>
        </c:ser>
        <c:ser>
          <c:idx val="3"/>
          <c:order val="3"/>
          <c:tx>
            <c:strRef>
              <c:f>Sheet1!$E$1</c:f>
              <c:strCache>
                <c:ptCount val="1"/>
                <c:pt idx="0">
                  <c:v>Column3</c:v>
                </c:pt>
              </c:strCache>
            </c:strRef>
          </c:tx>
          <c:xVal>
            <c:numRef>
              <c:f>Sheet1!$A$2:$A$5</c:f>
              <c:numCache>
                <c:formatCode>General</c:formatCode>
                <c:ptCount val="4"/>
                <c:pt idx="0">
                  <c:v>0</c:v>
                </c:pt>
                <c:pt idx="1">
                  <c:v>1</c:v>
                </c:pt>
                <c:pt idx="2">
                  <c:v>2</c:v>
                </c:pt>
                <c:pt idx="3">
                  <c:v>2.6</c:v>
                </c:pt>
              </c:numCache>
            </c:numRef>
          </c:xVal>
          <c:yVal>
            <c:numRef>
              <c:f>Sheet1!$E$2:$E$5</c:f>
              <c:numCache>
                <c:formatCode>General</c:formatCode>
                <c:ptCount val="4"/>
              </c:numCache>
            </c:numRef>
          </c:yVal>
          <c:smooth val="1"/>
          <c:extLst>
            <c:ext xmlns:c16="http://schemas.microsoft.com/office/drawing/2014/chart" uri="{C3380CC4-5D6E-409C-BE32-E72D297353CC}">
              <c16:uniqueId val="{00000005-40D4-480C-BADA-849A9510EC76}"/>
            </c:ext>
          </c:extLst>
        </c:ser>
        <c:dLbls>
          <c:showLegendKey val="0"/>
          <c:showVal val="0"/>
          <c:showCatName val="0"/>
          <c:showSerName val="0"/>
          <c:showPercent val="0"/>
          <c:showBubbleSize val="0"/>
        </c:dLbls>
        <c:axId val="182813440"/>
        <c:axId val="182814976"/>
      </c:scatterChart>
      <c:valAx>
        <c:axId val="182813440"/>
        <c:scaling>
          <c:orientation val="minMax"/>
        </c:scaling>
        <c:delete val="0"/>
        <c:axPos val="b"/>
        <c:numFmt formatCode="General" sourceLinked="1"/>
        <c:majorTickMark val="out"/>
        <c:minorTickMark val="none"/>
        <c:tickLblPos val="nextTo"/>
        <c:spPr>
          <a:ln>
            <a:solidFill>
              <a:schemeClr val="bg1">
                <a:lumMod val="75000"/>
              </a:schemeClr>
            </a:solidFill>
          </a:ln>
        </c:spPr>
        <c:crossAx val="182814976"/>
        <c:crosses val="autoZero"/>
        <c:crossBetween val="midCat"/>
      </c:valAx>
      <c:valAx>
        <c:axId val="182814976"/>
        <c:scaling>
          <c:orientation val="minMax"/>
        </c:scaling>
        <c:delete val="0"/>
        <c:axPos val="l"/>
        <c:majorGridlines>
          <c:spPr>
            <a:ln>
              <a:solidFill>
                <a:schemeClr val="bg1">
                  <a:lumMod val="75000"/>
                </a:schemeClr>
              </a:solidFill>
              <a:prstDash val="sysDash"/>
            </a:ln>
          </c:spPr>
        </c:majorGridlines>
        <c:numFmt formatCode="General" sourceLinked="1"/>
        <c:majorTickMark val="out"/>
        <c:minorTickMark val="none"/>
        <c:tickLblPos val="nextTo"/>
        <c:spPr>
          <a:ln>
            <a:solidFill>
              <a:schemeClr val="bg1">
                <a:lumMod val="75000"/>
              </a:schemeClr>
            </a:solidFill>
          </a:ln>
        </c:spPr>
        <c:crossAx val="182813440"/>
        <c:crosses val="autoZero"/>
        <c:crossBetween val="midCat"/>
      </c:valAx>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3"/>
            </a:solidFill>
            <a:ln>
              <a:noFill/>
            </a:ln>
          </c:spPr>
          <c:invertIfNegative val="0"/>
          <c:dLbls>
            <c:dLbl>
              <c:idx val="0"/>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0FF-46E5-805F-9DB74AB22453}"/>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0FF-46E5-805F-9DB74AB22453}"/>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c:f>
              <c:strCache>
                <c:ptCount val="1"/>
                <c:pt idx="0">
                  <c:v>Percentage</c:v>
                </c:pt>
              </c:strCache>
            </c:strRef>
          </c:cat>
          <c:val>
            <c:numRef>
              <c:f>Sheet1!$B$2</c:f>
              <c:numCache>
                <c:formatCode>General</c:formatCode>
                <c:ptCount val="1"/>
                <c:pt idx="0">
                  <c:v>100</c:v>
                </c:pt>
              </c:numCache>
            </c:numRef>
          </c:val>
          <c:extLst>
            <c:ext xmlns:c16="http://schemas.microsoft.com/office/drawing/2014/chart" uri="{C3380CC4-5D6E-409C-BE32-E72D297353CC}">
              <c16:uniqueId val="{00000002-90FF-46E5-805F-9DB74AB22453}"/>
            </c:ext>
          </c:extLst>
        </c:ser>
        <c:ser>
          <c:idx val="1"/>
          <c:order val="1"/>
          <c:tx>
            <c:strRef>
              <c:f>Sheet1!$C$1</c:f>
              <c:strCache>
                <c:ptCount val="1"/>
                <c:pt idx="0">
                  <c:v>Series 2</c:v>
                </c:pt>
              </c:strCache>
            </c:strRef>
          </c:tx>
          <c:spPr>
            <a:solidFill>
              <a:schemeClr val="accent3"/>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Percentage</c:v>
                </c:pt>
              </c:strCache>
            </c:strRef>
          </c:cat>
          <c:val>
            <c:numRef>
              <c:f>Sheet1!$C$2</c:f>
              <c:numCache>
                <c:formatCode>General</c:formatCode>
                <c:ptCount val="1"/>
                <c:pt idx="0">
                  <c:v>90</c:v>
                </c:pt>
              </c:numCache>
            </c:numRef>
          </c:val>
          <c:extLst>
            <c:ext xmlns:c16="http://schemas.microsoft.com/office/drawing/2014/chart" uri="{C3380CC4-5D6E-409C-BE32-E72D297353CC}">
              <c16:uniqueId val="{00000003-90FF-46E5-805F-9DB74AB22453}"/>
            </c:ext>
          </c:extLst>
        </c:ser>
        <c:ser>
          <c:idx val="2"/>
          <c:order val="2"/>
          <c:tx>
            <c:strRef>
              <c:f>Sheet1!$D$1</c:f>
              <c:strCache>
                <c:ptCount val="1"/>
                <c:pt idx="0">
                  <c:v>Series 3</c:v>
                </c:pt>
              </c:strCache>
            </c:strRef>
          </c:tx>
          <c:spPr>
            <a:solidFill>
              <a:schemeClr val="accent2"/>
            </a:solidFill>
            <a:effectLst/>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Percentage</c:v>
                </c:pt>
              </c:strCache>
            </c:strRef>
          </c:cat>
          <c:val>
            <c:numRef>
              <c:f>Sheet1!$D$2</c:f>
              <c:numCache>
                <c:formatCode>General</c:formatCode>
                <c:ptCount val="1"/>
                <c:pt idx="0">
                  <c:v>80</c:v>
                </c:pt>
              </c:numCache>
            </c:numRef>
          </c:val>
          <c:extLst>
            <c:ext xmlns:c16="http://schemas.microsoft.com/office/drawing/2014/chart" uri="{C3380CC4-5D6E-409C-BE32-E72D297353CC}">
              <c16:uniqueId val="{00000004-90FF-46E5-805F-9DB74AB22453}"/>
            </c:ext>
          </c:extLst>
        </c:ser>
        <c:ser>
          <c:idx val="3"/>
          <c:order val="3"/>
          <c:tx>
            <c:strRef>
              <c:f>Sheet1!$E$1</c:f>
              <c:strCache>
                <c:ptCount val="1"/>
                <c:pt idx="0">
                  <c:v>Series 32</c:v>
                </c:pt>
              </c:strCache>
            </c:strRef>
          </c:tx>
          <c:spPr>
            <a:solidFill>
              <a:schemeClr val="accent4"/>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Percentage</c:v>
                </c:pt>
              </c:strCache>
            </c:strRef>
          </c:cat>
          <c:val>
            <c:numRef>
              <c:f>Sheet1!$E$2</c:f>
              <c:numCache>
                <c:formatCode>General</c:formatCode>
                <c:ptCount val="1"/>
                <c:pt idx="0">
                  <c:v>70</c:v>
                </c:pt>
              </c:numCache>
            </c:numRef>
          </c:val>
          <c:extLst>
            <c:ext xmlns:c16="http://schemas.microsoft.com/office/drawing/2014/chart" uri="{C3380CC4-5D6E-409C-BE32-E72D297353CC}">
              <c16:uniqueId val="{00000005-90FF-46E5-805F-9DB74AB22453}"/>
            </c:ext>
          </c:extLst>
        </c:ser>
        <c:ser>
          <c:idx val="4"/>
          <c:order val="4"/>
          <c:tx>
            <c:strRef>
              <c:f>Sheet1!$F$1</c:f>
              <c:strCache>
                <c:ptCount val="1"/>
                <c:pt idx="0">
                  <c:v>Series 322</c:v>
                </c:pt>
              </c:strCache>
            </c:strRef>
          </c:tx>
          <c:spPr>
            <a:solidFill>
              <a:schemeClr val="accent3"/>
            </a:solidFill>
          </c:spPr>
          <c:invertIfNegative val="0"/>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90FF-46E5-805F-9DB74AB22453}"/>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c:f>
              <c:strCache>
                <c:ptCount val="1"/>
                <c:pt idx="0">
                  <c:v>Percentage</c:v>
                </c:pt>
              </c:strCache>
            </c:strRef>
          </c:cat>
          <c:val>
            <c:numRef>
              <c:f>Sheet1!$F$2</c:f>
              <c:numCache>
                <c:formatCode>General</c:formatCode>
                <c:ptCount val="1"/>
                <c:pt idx="0">
                  <c:v>50</c:v>
                </c:pt>
              </c:numCache>
            </c:numRef>
          </c:val>
          <c:extLst>
            <c:ext xmlns:c16="http://schemas.microsoft.com/office/drawing/2014/chart" uri="{C3380CC4-5D6E-409C-BE32-E72D297353CC}">
              <c16:uniqueId val="{00000007-90FF-46E5-805F-9DB74AB22453}"/>
            </c:ext>
          </c:extLst>
        </c:ser>
        <c:dLbls>
          <c:showLegendKey val="0"/>
          <c:showVal val="0"/>
          <c:showCatName val="0"/>
          <c:showSerName val="0"/>
          <c:showPercent val="0"/>
          <c:showBubbleSize val="0"/>
        </c:dLbls>
        <c:gapWidth val="115"/>
        <c:overlap val="-50"/>
        <c:axId val="183190272"/>
        <c:axId val="183191808"/>
      </c:barChart>
      <c:catAx>
        <c:axId val="183190272"/>
        <c:scaling>
          <c:orientation val="minMax"/>
        </c:scaling>
        <c:delete val="0"/>
        <c:axPos val="b"/>
        <c:numFmt formatCode="General" sourceLinked="0"/>
        <c:majorTickMark val="out"/>
        <c:minorTickMark val="none"/>
        <c:tickLblPos val="nextTo"/>
        <c:spPr>
          <a:noFill/>
        </c:spPr>
        <c:crossAx val="183191808"/>
        <c:crosses val="autoZero"/>
        <c:auto val="1"/>
        <c:lblAlgn val="ctr"/>
        <c:lblOffset val="100"/>
        <c:noMultiLvlLbl val="0"/>
      </c:catAx>
      <c:valAx>
        <c:axId val="183191808"/>
        <c:scaling>
          <c:orientation val="minMax"/>
        </c:scaling>
        <c:delete val="0"/>
        <c:axPos val="l"/>
        <c:majorGridlines>
          <c:spPr>
            <a:ln>
              <a:solidFill>
                <a:prstClr val="white">
                  <a:lumMod val="85000"/>
                  <a:alpha val="48000"/>
                </a:prstClr>
              </a:solidFill>
            </a:ln>
          </c:spPr>
        </c:majorGridlines>
        <c:numFmt formatCode="General" sourceLinked="0"/>
        <c:majorTickMark val="none"/>
        <c:minorTickMark val="in"/>
        <c:tickLblPos val="low"/>
        <c:spPr>
          <a:noFill/>
          <a:ln>
            <a:solidFill>
              <a:schemeClr val="bg1">
                <a:lumMod val="85000"/>
              </a:schemeClr>
            </a:solidFill>
          </a:ln>
        </c:spPr>
        <c:crossAx val="183190272"/>
        <c:crosses val="autoZero"/>
        <c:crossBetween val="between"/>
      </c:valAx>
    </c:plotArea>
    <c:plotVisOnly val="1"/>
    <c:dispBlanksAs val="gap"/>
    <c:showDLblsOverMax val="0"/>
  </c:chart>
  <c:txPr>
    <a:bodyPr/>
    <a:lstStyle/>
    <a:p>
      <a:pPr>
        <a:defRPr sz="1050" b="1">
          <a:solidFill>
            <a:schemeClr val="tx1">
              <a:lumMod val="65000"/>
              <a:lumOff val="35000"/>
            </a:schemeClr>
          </a:solidFill>
          <a:latin typeface="+mn-lt"/>
          <a:ea typeface="+mn-ea"/>
          <a:cs typeface="+mn-ea"/>
          <a:sym typeface="+mn-lt"/>
        </a:defRPr>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Series 1</c:v>
                </c:pt>
              </c:strCache>
            </c:strRef>
          </c:tx>
          <c:spPr>
            <a:ln w="19050">
              <a:solidFill>
                <a:schemeClr val="accent1"/>
              </a:solidFill>
            </a:ln>
          </c:spPr>
          <c:marker>
            <c:symbol val="circle"/>
            <c:size val="5"/>
            <c:spPr>
              <a:ln w="19050">
                <a:solidFill>
                  <a:schemeClr val="accent1"/>
                </a:solidFill>
              </a:ln>
            </c:spPr>
          </c:marker>
          <c:cat>
            <c:numRef>
              <c:f>Sheet1!$A$2:$A$9</c:f>
              <c:numCache>
                <c:formatCode>General</c:formatCode>
                <c:ptCount val="8"/>
                <c:pt idx="0">
                  <c:v>1</c:v>
                </c:pt>
                <c:pt idx="1">
                  <c:v>2</c:v>
                </c:pt>
                <c:pt idx="2">
                  <c:v>3</c:v>
                </c:pt>
                <c:pt idx="3">
                  <c:v>4</c:v>
                </c:pt>
                <c:pt idx="4">
                  <c:v>5</c:v>
                </c:pt>
                <c:pt idx="5">
                  <c:v>6</c:v>
                </c:pt>
                <c:pt idx="6">
                  <c:v>7</c:v>
                </c:pt>
                <c:pt idx="7">
                  <c:v>8</c:v>
                </c:pt>
              </c:numCache>
            </c:numRef>
          </c:cat>
          <c:val>
            <c:numRef>
              <c:f>Sheet1!$B$2:$B$9</c:f>
              <c:numCache>
                <c:formatCode>General</c:formatCode>
                <c:ptCount val="8"/>
                <c:pt idx="0">
                  <c:v>0</c:v>
                </c:pt>
                <c:pt idx="1">
                  <c:v>1</c:v>
                </c:pt>
                <c:pt idx="2">
                  <c:v>2</c:v>
                </c:pt>
                <c:pt idx="3">
                  <c:v>1</c:v>
                </c:pt>
                <c:pt idx="4">
                  <c:v>4</c:v>
                </c:pt>
                <c:pt idx="5">
                  <c:v>2</c:v>
                </c:pt>
                <c:pt idx="6">
                  <c:v>3</c:v>
                </c:pt>
                <c:pt idx="7">
                  <c:v>5</c:v>
                </c:pt>
              </c:numCache>
            </c:numRef>
          </c:val>
          <c:smooth val="0"/>
          <c:extLst>
            <c:ext xmlns:c16="http://schemas.microsoft.com/office/drawing/2014/chart" uri="{C3380CC4-5D6E-409C-BE32-E72D297353CC}">
              <c16:uniqueId val="{00000000-D61F-4BCC-B9BB-CCC3205B60CB}"/>
            </c:ext>
          </c:extLst>
        </c:ser>
        <c:ser>
          <c:idx val="1"/>
          <c:order val="1"/>
          <c:tx>
            <c:strRef>
              <c:f>Sheet1!$C$1</c:f>
              <c:strCache>
                <c:ptCount val="1"/>
                <c:pt idx="0">
                  <c:v>Series 2</c:v>
                </c:pt>
              </c:strCache>
            </c:strRef>
          </c:tx>
          <c:spPr>
            <a:ln w="19050">
              <a:solidFill>
                <a:schemeClr val="accent1"/>
              </a:solidFill>
            </a:ln>
          </c:spPr>
          <c:marker>
            <c:symbol val="circle"/>
            <c:size val="5"/>
            <c:spPr>
              <a:ln w="19050">
                <a:solidFill>
                  <a:schemeClr val="accent1"/>
                </a:solidFill>
              </a:ln>
            </c:spPr>
          </c:marker>
          <c:cat>
            <c:numRef>
              <c:f>Sheet1!$A$2:$A$9</c:f>
              <c:numCache>
                <c:formatCode>General</c:formatCode>
                <c:ptCount val="8"/>
                <c:pt idx="0">
                  <c:v>1</c:v>
                </c:pt>
                <c:pt idx="1">
                  <c:v>2</c:v>
                </c:pt>
                <c:pt idx="2">
                  <c:v>3</c:v>
                </c:pt>
                <c:pt idx="3">
                  <c:v>4</c:v>
                </c:pt>
                <c:pt idx="4">
                  <c:v>5</c:v>
                </c:pt>
                <c:pt idx="5">
                  <c:v>6</c:v>
                </c:pt>
                <c:pt idx="6">
                  <c:v>7</c:v>
                </c:pt>
                <c:pt idx="7">
                  <c:v>8</c:v>
                </c:pt>
              </c:numCache>
            </c:numRef>
          </c:cat>
          <c:val>
            <c:numRef>
              <c:f>Sheet1!$C$2:$C$9</c:f>
              <c:numCache>
                <c:formatCode>General</c:formatCode>
                <c:ptCount val="8"/>
                <c:pt idx="0">
                  <c:v>1.2</c:v>
                </c:pt>
                <c:pt idx="1">
                  <c:v>2</c:v>
                </c:pt>
                <c:pt idx="2">
                  <c:v>2.5</c:v>
                </c:pt>
                <c:pt idx="3">
                  <c:v>3</c:v>
                </c:pt>
                <c:pt idx="4">
                  <c:v>2.5</c:v>
                </c:pt>
                <c:pt idx="5">
                  <c:v>4</c:v>
                </c:pt>
                <c:pt idx="6">
                  <c:v>2</c:v>
                </c:pt>
                <c:pt idx="7">
                  <c:v>6</c:v>
                </c:pt>
              </c:numCache>
            </c:numRef>
          </c:val>
          <c:smooth val="0"/>
          <c:extLst>
            <c:ext xmlns:c16="http://schemas.microsoft.com/office/drawing/2014/chart" uri="{C3380CC4-5D6E-409C-BE32-E72D297353CC}">
              <c16:uniqueId val="{00000001-D61F-4BCC-B9BB-CCC3205B60CB}"/>
            </c:ext>
          </c:extLst>
        </c:ser>
        <c:ser>
          <c:idx val="2"/>
          <c:order val="2"/>
          <c:tx>
            <c:strRef>
              <c:f>Sheet1!$D$1</c:f>
              <c:strCache>
                <c:ptCount val="1"/>
                <c:pt idx="0">
                  <c:v>Series 3</c:v>
                </c:pt>
              </c:strCache>
            </c:strRef>
          </c:tx>
          <c:spPr>
            <a:ln w="19050">
              <a:solidFill>
                <a:schemeClr val="accent1"/>
              </a:solidFill>
            </a:ln>
          </c:spPr>
          <c:marker>
            <c:symbol val="circle"/>
            <c:size val="5"/>
            <c:spPr>
              <a:ln w="19050">
                <a:solidFill>
                  <a:schemeClr val="accent1"/>
                </a:solidFill>
              </a:ln>
            </c:spPr>
          </c:marker>
          <c:cat>
            <c:numRef>
              <c:f>Sheet1!$A$2:$A$9</c:f>
              <c:numCache>
                <c:formatCode>General</c:formatCode>
                <c:ptCount val="8"/>
                <c:pt idx="0">
                  <c:v>1</c:v>
                </c:pt>
                <c:pt idx="1">
                  <c:v>2</c:v>
                </c:pt>
                <c:pt idx="2">
                  <c:v>3</c:v>
                </c:pt>
                <c:pt idx="3">
                  <c:v>4</c:v>
                </c:pt>
                <c:pt idx="4">
                  <c:v>5</c:v>
                </c:pt>
                <c:pt idx="5">
                  <c:v>6</c:v>
                </c:pt>
                <c:pt idx="6">
                  <c:v>7</c:v>
                </c:pt>
                <c:pt idx="7">
                  <c:v>8</c:v>
                </c:pt>
              </c:numCache>
            </c:numRef>
          </c:cat>
          <c:val>
            <c:numRef>
              <c:f>Sheet1!$D$2:$D$9</c:f>
              <c:numCache>
                <c:formatCode>General</c:formatCode>
                <c:ptCount val="8"/>
                <c:pt idx="0">
                  <c:v>2.2999999999999998</c:v>
                </c:pt>
                <c:pt idx="1">
                  <c:v>3</c:v>
                </c:pt>
                <c:pt idx="2">
                  <c:v>3.5</c:v>
                </c:pt>
                <c:pt idx="3">
                  <c:v>3.5</c:v>
                </c:pt>
                <c:pt idx="4">
                  <c:v>4.5</c:v>
                </c:pt>
                <c:pt idx="5">
                  <c:v>4.5</c:v>
                </c:pt>
                <c:pt idx="6">
                  <c:v>5</c:v>
                </c:pt>
                <c:pt idx="7">
                  <c:v>6.5</c:v>
                </c:pt>
              </c:numCache>
            </c:numRef>
          </c:val>
          <c:smooth val="0"/>
          <c:extLst>
            <c:ext xmlns:c16="http://schemas.microsoft.com/office/drawing/2014/chart" uri="{C3380CC4-5D6E-409C-BE32-E72D297353CC}">
              <c16:uniqueId val="{00000002-D61F-4BCC-B9BB-CCC3205B60CB}"/>
            </c:ext>
          </c:extLst>
        </c:ser>
        <c:ser>
          <c:idx val="3"/>
          <c:order val="3"/>
          <c:tx>
            <c:strRef>
              <c:f>Sheet1!$E$1</c:f>
              <c:strCache>
                <c:ptCount val="1"/>
                <c:pt idx="0">
                  <c:v>Series 4</c:v>
                </c:pt>
              </c:strCache>
            </c:strRef>
          </c:tx>
          <c:spPr>
            <a:ln w="19050"/>
          </c:spPr>
          <c:marker>
            <c:symbol val="circle"/>
            <c:size val="5"/>
            <c:spPr>
              <a:ln w="19050"/>
            </c:spPr>
          </c:marker>
          <c:cat>
            <c:numRef>
              <c:f>Sheet1!$A$2:$A$9</c:f>
              <c:numCache>
                <c:formatCode>General</c:formatCode>
                <c:ptCount val="8"/>
                <c:pt idx="0">
                  <c:v>1</c:v>
                </c:pt>
                <c:pt idx="1">
                  <c:v>2</c:v>
                </c:pt>
                <c:pt idx="2">
                  <c:v>3</c:v>
                </c:pt>
                <c:pt idx="3">
                  <c:v>4</c:v>
                </c:pt>
                <c:pt idx="4">
                  <c:v>5</c:v>
                </c:pt>
                <c:pt idx="5">
                  <c:v>6</c:v>
                </c:pt>
                <c:pt idx="6">
                  <c:v>7</c:v>
                </c:pt>
                <c:pt idx="7">
                  <c:v>8</c:v>
                </c:pt>
              </c:numCache>
            </c:numRef>
          </c:cat>
          <c:val>
            <c:numRef>
              <c:f>Sheet1!$E$2:$E$9</c:f>
              <c:numCache>
                <c:formatCode>General</c:formatCode>
                <c:ptCount val="8"/>
                <c:pt idx="0">
                  <c:v>2</c:v>
                </c:pt>
                <c:pt idx="1">
                  <c:v>3.5</c:v>
                </c:pt>
                <c:pt idx="2">
                  <c:v>4</c:v>
                </c:pt>
                <c:pt idx="3">
                  <c:v>6</c:v>
                </c:pt>
                <c:pt idx="4">
                  <c:v>5</c:v>
                </c:pt>
                <c:pt idx="5">
                  <c:v>3.5</c:v>
                </c:pt>
                <c:pt idx="6">
                  <c:v>6.5</c:v>
                </c:pt>
                <c:pt idx="7">
                  <c:v>7</c:v>
                </c:pt>
              </c:numCache>
            </c:numRef>
          </c:val>
          <c:smooth val="0"/>
          <c:extLst>
            <c:ext xmlns:c16="http://schemas.microsoft.com/office/drawing/2014/chart" uri="{C3380CC4-5D6E-409C-BE32-E72D297353CC}">
              <c16:uniqueId val="{00000003-D61F-4BCC-B9BB-CCC3205B60CB}"/>
            </c:ext>
          </c:extLst>
        </c:ser>
        <c:dLbls>
          <c:showLegendKey val="0"/>
          <c:showVal val="0"/>
          <c:showCatName val="0"/>
          <c:showSerName val="0"/>
          <c:showPercent val="0"/>
          <c:showBubbleSize val="0"/>
        </c:dLbls>
        <c:marker val="1"/>
        <c:smooth val="0"/>
        <c:axId val="189251968"/>
        <c:axId val="189253888"/>
      </c:lineChart>
      <c:catAx>
        <c:axId val="189251968"/>
        <c:scaling>
          <c:orientation val="minMax"/>
        </c:scaling>
        <c:delete val="0"/>
        <c:axPos val="b"/>
        <c:numFmt formatCode="#\ ?/?" sourceLinked="0"/>
        <c:majorTickMark val="out"/>
        <c:minorTickMark val="none"/>
        <c:tickLblPos val="low"/>
        <c:crossAx val="189253888"/>
        <c:crosses val="autoZero"/>
        <c:auto val="1"/>
        <c:lblAlgn val="ctr"/>
        <c:lblOffset val="100"/>
        <c:noMultiLvlLbl val="0"/>
      </c:catAx>
      <c:valAx>
        <c:axId val="189253888"/>
        <c:scaling>
          <c:orientation val="minMax"/>
        </c:scaling>
        <c:delete val="0"/>
        <c:axPos val="l"/>
        <c:majorGridlines>
          <c:spPr>
            <a:ln>
              <a:solidFill>
                <a:schemeClr val="bg1">
                  <a:lumMod val="95000"/>
                </a:schemeClr>
              </a:solidFill>
            </a:ln>
          </c:spPr>
        </c:majorGridlines>
        <c:numFmt formatCode="General" sourceLinked="1"/>
        <c:majorTickMark val="out"/>
        <c:minorTickMark val="none"/>
        <c:tickLblPos val="nextTo"/>
        <c:crossAx val="189251968"/>
        <c:crosses val="autoZero"/>
        <c:crossBetween val="between"/>
      </c:valAx>
      <c:spPr>
        <a:ln w="12700"/>
      </c:spPr>
    </c:plotArea>
    <c:plotVisOnly val="1"/>
    <c:dispBlanksAs val="gap"/>
    <c:showDLblsOverMax val="0"/>
  </c:chart>
  <c:txPr>
    <a:bodyPr/>
    <a:lstStyle/>
    <a:p>
      <a:pPr>
        <a:defRPr sz="1000">
          <a:solidFill>
            <a:schemeClr val="bg1">
              <a:lumMod val="65000"/>
            </a:schemeClr>
          </a:solidFill>
          <a:latin typeface="+mn-lt"/>
          <a:ea typeface="+mn-ea"/>
          <a:cs typeface="+mn-ea"/>
          <a:sym typeface="+mn-lt"/>
        </a:defRPr>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Series 1</c:v>
                </c:pt>
              </c:strCache>
            </c:strRef>
          </c:tx>
          <c:spPr>
            <a:ln w="19050">
              <a:solidFill>
                <a:schemeClr val="accent1"/>
              </a:solidFill>
            </a:ln>
          </c:spPr>
          <c:marker>
            <c:symbol val="circle"/>
            <c:size val="5"/>
            <c:spPr>
              <a:ln w="19050">
                <a:solidFill>
                  <a:schemeClr val="accent1"/>
                </a:solidFill>
              </a:ln>
            </c:spPr>
          </c:marker>
          <c:cat>
            <c:numRef>
              <c:f>Sheet1!$A$2:$A$9</c:f>
              <c:numCache>
                <c:formatCode>General</c:formatCode>
                <c:ptCount val="8"/>
                <c:pt idx="0">
                  <c:v>1</c:v>
                </c:pt>
                <c:pt idx="1">
                  <c:v>2</c:v>
                </c:pt>
                <c:pt idx="2">
                  <c:v>3</c:v>
                </c:pt>
                <c:pt idx="3">
                  <c:v>4</c:v>
                </c:pt>
                <c:pt idx="4">
                  <c:v>5</c:v>
                </c:pt>
                <c:pt idx="5">
                  <c:v>6</c:v>
                </c:pt>
                <c:pt idx="6">
                  <c:v>7</c:v>
                </c:pt>
                <c:pt idx="7">
                  <c:v>8</c:v>
                </c:pt>
              </c:numCache>
            </c:numRef>
          </c:cat>
          <c:val>
            <c:numRef>
              <c:f>Sheet1!$B$2:$B$9</c:f>
              <c:numCache>
                <c:formatCode>General</c:formatCode>
                <c:ptCount val="8"/>
                <c:pt idx="0">
                  <c:v>0</c:v>
                </c:pt>
                <c:pt idx="1">
                  <c:v>1</c:v>
                </c:pt>
                <c:pt idx="2">
                  <c:v>2</c:v>
                </c:pt>
                <c:pt idx="3">
                  <c:v>1</c:v>
                </c:pt>
                <c:pt idx="4">
                  <c:v>4</c:v>
                </c:pt>
                <c:pt idx="5">
                  <c:v>2</c:v>
                </c:pt>
                <c:pt idx="6">
                  <c:v>3</c:v>
                </c:pt>
                <c:pt idx="7">
                  <c:v>5</c:v>
                </c:pt>
              </c:numCache>
            </c:numRef>
          </c:val>
          <c:smooth val="0"/>
          <c:extLst>
            <c:ext xmlns:c16="http://schemas.microsoft.com/office/drawing/2014/chart" uri="{C3380CC4-5D6E-409C-BE32-E72D297353CC}">
              <c16:uniqueId val="{00000000-7A43-4481-B39B-95A4193A8734}"/>
            </c:ext>
          </c:extLst>
        </c:ser>
        <c:ser>
          <c:idx val="1"/>
          <c:order val="1"/>
          <c:tx>
            <c:strRef>
              <c:f>Sheet1!$C$1</c:f>
              <c:strCache>
                <c:ptCount val="1"/>
                <c:pt idx="0">
                  <c:v>Series 2</c:v>
                </c:pt>
              </c:strCache>
            </c:strRef>
          </c:tx>
          <c:spPr>
            <a:ln w="19050">
              <a:solidFill>
                <a:schemeClr val="accent1"/>
              </a:solidFill>
            </a:ln>
          </c:spPr>
          <c:marker>
            <c:symbol val="circle"/>
            <c:size val="5"/>
            <c:spPr>
              <a:ln w="19050">
                <a:solidFill>
                  <a:schemeClr val="accent1"/>
                </a:solidFill>
              </a:ln>
            </c:spPr>
          </c:marker>
          <c:cat>
            <c:numRef>
              <c:f>Sheet1!$A$2:$A$9</c:f>
              <c:numCache>
                <c:formatCode>General</c:formatCode>
                <c:ptCount val="8"/>
                <c:pt idx="0">
                  <c:v>1</c:v>
                </c:pt>
                <c:pt idx="1">
                  <c:v>2</c:v>
                </c:pt>
                <c:pt idx="2">
                  <c:v>3</c:v>
                </c:pt>
                <c:pt idx="3">
                  <c:v>4</c:v>
                </c:pt>
                <c:pt idx="4">
                  <c:v>5</c:v>
                </c:pt>
                <c:pt idx="5">
                  <c:v>6</c:v>
                </c:pt>
                <c:pt idx="6">
                  <c:v>7</c:v>
                </c:pt>
                <c:pt idx="7">
                  <c:v>8</c:v>
                </c:pt>
              </c:numCache>
            </c:numRef>
          </c:cat>
          <c:val>
            <c:numRef>
              <c:f>Sheet1!$C$2:$C$9</c:f>
              <c:numCache>
                <c:formatCode>General</c:formatCode>
                <c:ptCount val="8"/>
                <c:pt idx="0">
                  <c:v>1.2</c:v>
                </c:pt>
                <c:pt idx="1">
                  <c:v>2</c:v>
                </c:pt>
                <c:pt idx="2">
                  <c:v>2.5</c:v>
                </c:pt>
                <c:pt idx="3">
                  <c:v>3</c:v>
                </c:pt>
                <c:pt idx="4">
                  <c:v>2.5</c:v>
                </c:pt>
                <c:pt idx="5">
                  <c:v>4</c:v>
                </c:pt>
                <c:pt idx="6">
                  <c:v>2</c:v>
                </c:pt>
                <c:pt idx="7">
                  <c:v>6</c:v>
                </c:pt>
              </c:numCache>
            </c:numRef>
          </c:val>
          <c:smooth val="0"/>
          <c:extLst>
            <c:ext xmlns:c16="http://schemas.microsoft.com/office/drawing/2014/chart" uri="{C3380CC4-5D6E-409C-BE32-E72D297353CC}">
              <c16:uniqueId val="{00000001-7A43-4481-B39B-95A4193A8734}"/>
            </c:ext>
          </c:extLst>
        </c:ser>
        <c:ser>
          <c:idx val="2"/>
          <c:order val="2"/>
          <c:tx>
            <c:strRef>
              <c:f>Sheet1!$D$1</c:f>
              <c:strCache>
                <c:ptCount val="1"/>
                <c:pt idx="0">
                  <c:v>Series 3</c:v>
                </c:pt>
              </c:strCache>
            </c:strRef>
          </c:tx>
          <c:spPr>
            <a:ln w="19050">
              <a:solidFill>
                <a:schemeClr val="accent1"/>
              </a:solidFill>
            </a:ln>
          </c:spPr>
          <c:marker>
            <c:symbol val="circle"/>
            <c:size val="5"/>
            <c:spPr>
              <a:ln w="19050">
                <a:solidFill>
                  <a:schemeClr val="accent1"/>
                </a:solidFill>
              </a:ln>
            </c:spPr>
          </c:marker>
          <c:cat>
            <c:numRef>
              <c:f>Sheet1!$A$2:$A$9</c:f>
              <c:numCache>
                <c:formatCode>General</c:formatCode>
                <c:ptCount val="8"/>
                <c:pt idx="0">
                  <c:v>1</c:v>
                </c:pt>
                <c:pt idx="1">
                  <c:v>2</c:v>
                </c:pt>
                <c:pt idx="2">
                  <c:v>3</c:v>
                </c:pt>
                <c:pt idx="3">
                  <c:v>4</c:v>
                </c:pt>
                <c:pt idx="4">
                  <c:v>5</c:v>
                </c:pt>
                <c:pt idx="5">
                  <c:v>6</c:v>
                </c:pt>
                <c:pt idx="6">
                  <c:v>7</c:v>
                </c:pt>
                <c:pt idx="7">
                  <c:v>8</c:v>
                </c:pt>
              </c:numCache>
            </c:numRef>
          </c:cat>
          <c:val>
            <c:numRef>
              <c:f>Sheet1!$D$2:$D$9</c:f>
              <c:numCache>
                <c:formatCode>General</c:formatCode>
                <c:ptCount val="8"/>
                <c:pt idx="0">
                  <c:v>2.2999999999999998</c:v>
                </c:pt>
                <c:pt idx="1">
                  <c:v>3</c:v>
                </c:pt>
                <c:pt idx="2">
                  <c:v>3.5</c:v>
                </c:pt>
                <c:pt idx="3">
                  <c:v>3.5</c:v>
                </c:pt>
                <c:pt idx="4">
                  <c:v>4.5</c:v>
                </c:pt>
                <c:pt idx="5">
                  <c:v>4.5</c:v>
                </c:pt>
                <c:pt idx="6">
                  <c:v>5</c:v>
                </c:pt>
                <c:pt idx="7">
                  <c:v>6.5</c:v>
                </c:pt>
              </c:numCache>
            </c:numRef>
          </c:val>
          <c:smooth val="0"/>
          <c:extLst>
            <c:ext xmlns:c16="http://schemas.microsoft.com/office/drawing/2014/chart" uri="{C3380CC4-5D6E-409C-BE32-E72D297353CC}">
              <c16:uniqueId val="{00000002-7A43-4481-B39B-95A4193A8734}"/>
            </c:ext>
          </c:extLst>
        </c:ser>
        <c:ser>
          <c:idx val="3"/>
          <c:order val="3"/>
          <c:tx>
            <c:strRef>
              <c:f>Sheet1!$E$1</c:f>
              <c:strCache>
                <c:ptCount val="1"/>
                <c:pt idx="0">
                  <c:v>Series 4</c:v>
                </c:pt>
              </c:strCache>
            </c:strRef>
          </c:tx>
          <c:spPr>
            <a:ln w="19050">
              <a:solidFill>
                <a:schemeClr val="accent1"/>
              </a:solidFill>
            </a:ln>
          </c:spPr>
          <c:marker>
            <c:symbol val="circle"/>
            <c:size val="5"/>
            <c:spPr>
              <a:ln w="19050">
                <a:solidFill>
                  <a:schemeClr val="accent1"/>
                </a:solidFill>
              </a:ln>
            </c:spPr>
          </c:marker>
          <c:cat>
            <c:numRef>
              <c:f>Sheet1!$A$2:$A$9</c:f>
              <c:numCache>
                <c:formatCode>General</c:formatCode>
                <c:ptCount val="8"/>
                <c:pt idx="0">
                  <c:v>1</c:v>
                </c:pt>
                <c:pt idx="1">
                  <c:v>2</c:v>
                </c:pt>
                <c:pt idx="2">
                  <c:v>3</c:v>
                </c:pt>
                <c:pt idx="3">
                  <c:v>4</c:v>
                </c:pt>
                <c:pt idx="4">
                  <c:v>5</c:v>
                </c:pt>
                <c:pt idx="5">
                  <c:v>6</c:v>
                </c:pt>
                <c:pt idx="6">
                  <c:v>7</c:v>
                </c:pt>
                <c:pt idx="7">
                  <c:v>8</c:v>
                </c:pt>
              </c:numCache>
            </c:numRef>
          </c:cat>
          <c:val>
            <c:numRef>
              <c:f>Sheet1!$E$2:$E$9</c:f>
              <c:numCache>
                <c:formatCode>General</c:formatCode>
                <c:ptCount val="8"/>
                <c:pt idx="0">
                  <c:v>2</c:v>
                </c:pt>
                <c:pt idx="1">
                  <c:v>3.5</c:v>
                </c:pt>
                <c:pt idx="2">
                  <c:v>4</c:v>
                </c:pt>
                <c:pt idx="3">
                  <c:v>6</c:v>
                </c:pt>
                <c:pt idx="4">
                  <c:v>5</c:v>
                </c:pt>
                <c:pt idx="5">
                  <c:v>3.5</c:v>
                </c:pt>
                <c:pt idx="6">
                  <c:v>6.5</c:v>
                </c:pt>
                <c:pt idx="7">
                  <c:v>7</c:v>
                </c:pt>
              </c:numCache>
            </c:numRef>
          </c:val>
          <c:smooth val="0"/>
          <c:extLst>
            <c:ext xmlns:c16="http://schemas.microsoft.com/office/drawing/2014/chart" uri="{C3380CC4-5D6E-409C-BE32-E72D297353CC}">
              <c16:uniqueId val="{00000003-7A43-4481-B39B-95A4193A8734}"/>
            </c:ext>
          </c:extLst>
        </c:ser>
        <c:dLbls>
          <c:showLegendKey val="0"/>
          <c:showVal val="0"/>
          <c:showCatName val="0"/>
          <c:showSerName val="0"/>
          <c:showPercent val="0"/>
          <c:showBubbleSize val="0"/>
        </c:dLbls>
        <c:marker val="1"/>
        <c:smooth val="0"/>
        <c:axId val="214779776"/>
        <c:axId val="214786048"/>
      </c:lineChart>
      <c:catAx>
        <c:axId val="214779776"/>
        <c:scaling>
          <c:orientation val="minMax"/>
        </c:scaling>
        <c:delete val="0"/>
        <c:axPos val="b"/>
        <c:numFmt formatCode="#\ ?/?" sourceLinked="0"/>
        <c:majorTickMark val="out"/>
        <c:minorTickMark val="none"/>
        <c:tickLblPos val="low"/>
        <c:crossAx val="214786048"/>
        <c:crosses val="autoZero"/>
        <c:auto val="1"/>
        <c:lblAlgn val="ctr"/>
        <c:lblOffset val="100"/>
        <c:noMultiLvlLbl val="0"/>
      </c:catAx>
      <c:valAx>
        <c:axId val="214786048"/>
        <c:scaling>
          <c:orientation val="minMax"/>
        </c:scaling>
        <c:delete val="0"/>
        <c:axPos val="l"/>
        <c:majorGridlines>
          <c:spPr>
            <a:ln>
              <a:solidFill>
                <a:schemeClr val="bg1">
                  <a:lumMod val="95000"/>
                </a:schemeClr>
              </a:solidFill>
            </a:ln>
          </c:spPr>
        </c:majorGridlines>
        <c:numFmt formatCode="General" sourceLinked="1"/>
        <c:majorTickMark val="out"/>
        <c:minorTickMark val="none"/>
        <c:tickLblPos val="nextTo"/>
        <c:crossAx val="214779776"/>
        <c:crosses val="autoZero"/>
        <c:crossBetween val="between"/>
      </c:valAx>
      <c:spPr>
        <a:ln w="12700"/>
      </c:spPr>
    </c:plotArea>
    <c:plotVisOnly val="1"/>
    <c:dispBlanksAs val="gap"/>
    <c:showDLblsOverMax val="0"/>
  </c:chart>
  <c:txPr>
    <a:bodyPr/>
    <a:lstStyle/>
    <a:p>
      <a:pPr>
        <a:defRPr sz="1000">
          <a:solidFill>
            <a:schemeClr val="bg1">
              <a:lumMod val="65000"/>
            </a:schemeClr>
          </a:solidFill>
          <a:latin typeface="+mn-lt"/>
          <a:ea typeface="+mn-ea"/>
          <a:cs typeface="+mn-ea"/>
          <a:sym typeface="+mn-lt"/>
        </a:defRPr>
      </a:pPr>
      <a:endParaRPr lang="zh-CN"/>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2"/>
            </a:solidFill>
          </c:spPr>
          <c:invertIfNegative val="0"/>
          <c:cat>
            <c:strRef>
              <c:f>Sheet1!$A$2:$A$6</c:f>
              <c:strCache>
                <c:ptCount val="5"/>
                <c:pt idx="0">
                  <c:v>Factory</c:v>
                </c:pt>
                <c:pt idx="1">
                  <c:v>Home</c:v>
                </c:pt>
                <c:pt idx="2">
                  <c:v>Office</c:v>
                </c:pt>
                <c:pt idx="3">
                  <c:v>Warehouse</c:v>
                </c:pt>
                <c:pt idx="4">
                  <c:v>Shop</c:v>
                </c:pt>
              </c:strCache>
            </c:strRef>
          </c:cat>
          <c:val>
            <c:numRef>
              <c:f>Sheet1!$B$2:$B$6</c:f>
              <c:numCache>
                <c:formatCode>General</c:formatCode>
                <c:ptCount val="5"/>
                <c:pt idx="0">
                  <c:v>4.3</c:v>
                </c:pt>
                <c:pt idx="1">
                  <c:v>2.5</c:v>
                </c:pt>
                <c:pt idx="2">
                  <c:v>3.5</c:v>
                </c:pt>
                <c:pt idx="3">
                  <c:v>4.5</c:v>
                </c:pt>
                <c:pt idx="4">
                  <c:v>4.3</c:v>
                </c:pt>
              </c:numCache>
            </c:numRef>
          </c:val>
          <c:extLst>
            <c:ext xmlns:c16="http://schemas.microsoft.com/office/drawing/2014/chart" uri="{C3380CC4-5D6E-409C-BE32-E72D297353CC}">
              <c16:uniqueId val="{00000000-5BA4-4CB7-A70C-F2C7BD7188AC}"/>
            </c:ext>
          </c:extLst>
        </c:ser>
        <c:dLbls>
          <c:showLegendKey val="0"/>
          <c:showVal val="0"/>
          <c:showCatName val="0"/>
          <c:showSerName val="0"/>
          <c:showPercent val="0"/>
          <c:showBubbleSize val="0"/>
        </c:dLbls>
        <c:gapWidth val="150"/>
        <c:axId val="403691008"/>
        <c:axId val="403692544"/>
      </c:barChart>
      <c:catAx>
        <c:axId val="403691008"/>
        <c:scaling>
          <c:orientation val="minMax"/>
        </c:scaling>
        <c:delete val="0"/>
        <c:axPos val="b"/>
        <c:numFmt formatCode="General" sourceLinked="1"/>
        <c:majorTickMark val="out"/>
        <c:minorTickMark val="none"/>
        <c:tickLblPos val="nextTo"/>
        <c:crossAx val="403692544"/>
        <c:crosses val="autoZero"/>
        <c:auto val="1"/>
        <c:lblAlgn val="ctr"/>
        <c:lblOffset val="100"/>
        <c:noMultiLvlLbl val="0"/>
      </c:catAx>
      <c:valAx>
        <c:axId val="403692544"/>
        <c:scaling>
          <c:orientation val="minMax"/>
        </c:scaling>
        <c:delete val="1"/>
        <c:axPos val="l"/>
        <c:numFmt formatCode="General" sourceLinked="1"/>
        <c:majorTickMark val="out"/>
        <c:minorTickMark val="none"/>
        <c:tickLblPos val="nextTo"/>
        <c:crossAx val="403691008"/>
        <c:crosses val="autoZero"/>
        <c:crossBetween val="between"/>
      </c:valAx>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Sheet1!$A$1</c:f>
              <c:strCache>
                <c:ptCount val="1"/>
                <c:pt idx="0">
                  <c:v>Column1</c:v>
                </c:pt>
              </c:strCache>
            </c:strRef>
          </c:tx>
          <c:dPt>
            <c:idx val="0"/>
            <c:bubble3D val="0"/>
            <c:spPr>
              <a:solidFill>
                <a:schemeClr val="accent1"/>
              </a:solidFill>
            </c:spPr>
            <c:extLst>
              <c:ext xmlns:c16="http://schemas.microsoft.com/office/drawing/2014/chart" uri="{C3380CC4-5D6E-409C-BE32-E72D297353CC}">
                <c16:uniqueId val="{00000001-105D-4110-9B4E-FCE6C0BF0BED}"/>
              </c:ext>
            </c:extLst>
          </c:dPt>
          <c:dPt>
            <c:idx val="1"/>
            <c:bubble3D val="0"/>
            <c:spPr>
              <a:solidFill>
                <a:schemeClr val="bg1">
                  <a:lumMod val="75000"/>
                  <a:alpha val="65000"/>
                </a:schemeClr>
              </a:solidFill>
            </c:spPr>
            <c:extLst>
              <c:ext xmlns:c16="http://schemas.microsoft.com/office/drawing/2014/chart" uri="{C3380CC4-5D6E-409C-BE32-E72D297353CC}">
                <c16:uniqueId val="{00000003-105D-4110-9B4E-FCE6C0BF0BED}"/>
              </c:ext>
            </c:extLst>
          </c:dPt>
          <c:val>
            <c:numRef>
              <c:f>Sheet1!$A$2:$A$3</c:f>
              <c:numCache>
                <c:formatCode>0%</c:formatCode>
                <c:ptCount val="2"/>
                <c:pt idx="0">
                  <c:v>0.35</c:v>
                </c:pt>
                <c:pt idx="1">
                  <c:v>0.65</c:v>
                </c:pt>
              </c:numCache>
            </c:numRef>
          </c:val>
          <c:extLst>
            <c:ext xmlns:c16="http://schemas.microsoft.com/office/drawing/2014/chart" uri="{C3380CC4-5D6E-409C-BE32-E72D297353CC}">
              <c16:uniqueId val="{00000004-105D-4110-9B4E-FCE6C0BF0BED}"/>
            </c:ext>
          </c:extLst>
        </c:ser>
        <c:dLbls>
          <c:showLegendKey val="0"/>
          <c:showVal val="0"/>
          <c:showCatName val="0"/>
          <c:showSerName val="0"/>
          <c:showPercent val="0"/>
          <c:showBubbleSize val="0"/>
          <c:showLeaderLines val="0"/>
        </c:dLbls>
        <c:firstSliceAng val="0"/>
        <c:holeSize val="75"/>
      </c:doughnut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Sheet1!$A$1</c:f>
              <c:strCache>
                <c:ptCount val="1"/>
                <c:pt idx="0">
                  <c:v>Column1</c:v>
                </c:pt>
              </c:strCache>
            </c:strRef>
          </c:tx>
          <c:dPt>
            <c:idx val="0"/>
            <c:bubble3D val="0"/>
            <c:spPr>
              <a:solidFill>
                <a:schemeClr val="accent2"/>
              </a:solidFill>
            </c:spPr>
            <c:extLst>
              <c:ext xmlns:c16="http://schemas.microsoft.com/office/drawing/2014/chart" uri="{C3380CC4-5D6E-409C-BE32-E72D297353CC}">
                <c16:uniqueId val="{00000001-160C-429D-BBE6-6B5DA90581E9}"/>
              </c:ext>
            </c:extLst>
          </c:dPt>
          <c:dPt>
            <c:idx val="1"/>
            <c:bubble3D val="0"/>
            <c:spPr>
              <a:solidFill>
                <a:schemeClr val="bg1">
                  <a:lumMod val="75000"/>
                  <a:alpha val="65000"/>
                </a:schemeClr>
              </a:solidFill>
            </c:spPr>
            <c:extLst>
              <c:ext xmlns:c16="http://schemas.microsoft.com/office/drawing/2014/chart" uri="{C3380CC4-5D6E-409C-BE32-E72D297353CC}">
                <c16:uniqueId val="{00000003-160C-429D-BBE6-6B5DA90581E9}"/>
              </c:ext>
            </c:extLst>
          </c:dPt>
          <c:val>
            <c:numRef>
              <c:f>Sheet1!$A$2:$A$3</c:f>
              <c:numCache>
                <c:formatCode>0%</c:formatCode>
                <c:ptCount val="2"/>
                <c:pt idx="0">
                  <c:v>0.55000000000000004</c:v>
                </c:pt>
                <c:pt idx="1">
                  <c:v>0.45</c:v>
                </c:pt>
              </c:numCache>
            </c:numRef>
          </c:val>
          <c:extLst>
            <c:ext xmlns:c16="http://schemas.microsoft.com/office/drawing/2014/chart" uri="{C3380CC4-5D6E-409C-BE32-E72D297353CC}">
              <c16:uniqueId val="{00000004-160C-429D-BBE6-6B5DA90581E9}"/>
            </c:ext>
          </c:extLst>
        </c:ser>
        <c:dLbls>
          <c:showLegendKey val="0"/>
          <c:showVal val="0"/>
          <c:showCatName val="0"/>
          <c:showSerName val="0"/>
          <c:showPercent val="0"/>
          <c:showBubbleSize val="0"/>
          <c:showLeaderLines val="0"/>
        </c:dLbls>
        <c:firstSliceAng val="0"/>
        <c:holeSize val="75"/>
      </c:doughnut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Sheet1!$A$1</c:f>
              <c:strCache>
                <c:ptCount val="1"/>
                <c:pt idx="0">
                  <c:v>Column1</c:v>
                </c:pt>
              </c:strCache>
            </c:strRef>
          </c:tx>
          <c:spPr>
            <a:solidFill>
              <a:srgbClr val="189A80"/>
            </a:solidFill>
          </c:spPr>
          <c:dPt>
            <c:idx val="0"/>
            <c:bubble3D val="0"/>
            <c:spPr>
              <a:solidFill>
                <a:schemeClr val="accent1"/>
              </a:solidFill>
            </c:spPr>
            <c:extLst>
              <c:ext xmlns:c16="http://schemas.microsoft.com/office/drawing/2014/chart" uri="{C3380CC4-5D6E-409C-BE32-E72D297353CC}">
                <c16:uniqueId val="{00000001-6220-414E-A454-558EEFAC083F}"/>
              </c:ext>
            </c:extLst>
          </c:dPt>
          <c:dPt>
            <c:idx val="1"/>
            <c:bubble3D val="0"/>
            <c:spPr>
              <a:noFill/>
            </c:spPr>
            <c:extLst>
              <c:ext xmlns:c16="http://schemas.microsoft.com/office/drawing/2014/chart" uri="{C3380CC4-5D6E-409C-BE32-E72D297353CC}">
                <c16:uniqueId val="{00000003-6220-414E-A454-558EEFAC083F}"/>
              </c:ext>
            </c:extLst>
          </c:dPt>
          <c:val>
            <c:numRef>
              <c:f>Sheet1!$A$2:$A$3</c:f>
              <c:numCache>
                <c:formatCode>0%</c:formatCode>
                <c:ptCount val="2"/>
                <c:pt idx="0">
                  <c:v>0.85</c:v>
                </c:pt>
                <c:pt idx="1">
                  <c:v>0.15</c:v>
                </c:pt>
              </c:numCache>
            </c:numRef>
          </c:val>
          <c:extLst>
            <c:ext xmlns:c16="http://schemas.microsoft.com/office/drawing/2014/chart" uri="{C3380CC4-5D6E-409C-BE32-E72D297353CC}">
              <c16:uniqueId val="{00000004-6220-414E-A454-558EEFAC083F}"/>
            </c:ext>
          </c:extLst>
        </c:ser>
        <c:dLbls>
          <c:showLegendKey val="0"/>
          <c:showVal val="0"/>
          <c:showCatName val="0"/>
          <c:showSerName val="0"/>
          <c:showPercent val="0"/>
          <c:showBubbleSize val="0"/>
          <c:showLeaderLines val="0"/>
        </c:dLbls>
        <c:firstSliceAng val="0"/>
        <c:holeSize val="75"/>
      </c:doughnutChart>
    </c:plotArea>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2.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9E29FD-5CB0-43B2-8DE4-7A81EECF5A0B}" type="datetimeFigureOut">
              <a:rPr lang="zh-CN" altLang="en-US" smtClean="0"/>
              <a:t>2019/4/6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A2CAD8-F91A-409A-B778-AA74111763F6}" type="slidenum">
              <a:rPr lang="zh-CN" altLang="en-US" smtClean="0"/>
              <a:t>‹#›</a:t>
            </a:fld>
            <a:endParaRPr lang="zh-CN" altLang="en-US"/>
          </a:p>
        </p:txBody>
      </p:sp>
    </p:spTree>
    <p:extLst>
      <p:ext uri="{BB962C8B-B14F-4D97-AF65-F5344CB8AC3E}">
        <p14:creationId xmlns:p14="http://schemas.microsoft.com/office/powerpoint/2010/main" val="35440312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6050" y="514350"/>
            <a:ext cx="4573588"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3708494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14012265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marL="0" marR="0" lvl="0" indent="0" algn="l" defTabSz="103162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My First Template</a:t>
            </a:r>
          </a:p>
        </p:txBody>
      </p:sp>
    </p:spTree>
    <p:extLst>
      <p:ext uri="{BB962C8B-B14F-4D97-AF65-F5344CB8AC3E}">
        <p14:creationId xmlns:p14="http://schemas.microsoft.com/office/powerpoint/2010/main" val="1649912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pPr marL="0" marR="0" lvl="0" indent="0" algn="l" defTabSz="103162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My First Template</a:t>
            </a:r>
          </a:p>
        </p:txBody>
      </p:sp>
    </p:spTree>
    <p:extLst>
      <p:ext uri="{BB962C8B-B14F-4D97-AF65-F5344CB8AC3E}">
        <p14:creationId xmlns:p14="http://schemas.microsoft.com/office/powerpoint/2010/main" val="23374899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marL="0" marR="0" lvl="0" indent="0" algn="l" defTabSz="103162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My First Template</a:t>
            </a:r>
          </a:p>
        </p:txBody>
      </p:sp>
    </p:spTree>
    <p:extLst>
      <p:ext uri="{BB962C8B-B14F-4D97-AF65-F5344CB8AC3E}">
        <p14:creationId xmlns:p14="http://schemas.microsoft.com/office/powerpoint/2010/main" val="4160667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57FE11-6427-43CE-BB23-604E7268075D}" type="slidenum">
              <a:rPr lang="zh-CN" altLang="en-US" smtClean="0"/>
              <a:t>14</a:t>
            </a:fld>
            <a:endParaRPr lang="zh-CN" altLang="en-US"/>
          </a:p>
        </p:txBody>
      </p:sp>
    </p:spTree>
    <p:extLst>
      <p:ext uri="{BB962C8B-B14F-4D97-AF65-F5344CB8AC3E}">
        <p14:creationId xmlns:p14="http://schemas.microsoft.com/office/powerpoint/2010/main" val="1727218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57FE11-6427-43CE-BB23-604E7268075D}" type="slidenum">
              <a:rPr lang="zh-CN" altLang="en-US" smtClean="0"/>
              <a:t>15</a:t>
            </a:fld>
            <a:endParaRPr lang="zh-CN" altLang="en-US"/>
          </a:p>
        </p:txBody>
      </p:sp>
    </p:spTree>
    <p:extLst>
      <p:ext uri="{BB962C8B-B14F-4D97-AF65-F5344CB8AC3E}">
        <p14:creationId xmlns:p14="http://schemas.microsoft.com/office/powerpoint/2010/main" val="36734910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57FE11-6427-43CE-BB23-604E7268075D}" type="slidenum">
              <a:rPr lang="zh-CN" altLang="en-US" smtClean="0"/>
              <a:t>16</a:t>
            </a:fld>
            <a:endParaRPr lang="zh-CN" altLang="en-US"/>
          </a:p>
        </p:txBody>
      </p:sp>
    </p:spTree>
    <p:extLst>
      <p:ext uri="{BB962C8B-B14F-4D97-AF65-F5344CB8AC3E}">
        <p14:creationId xmlns:p14="http://schemas.microsoft.com/office/powerpoint/2010/main" val="31656477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57FE11-6427-43CE-BB23-604E7268075D}" type="slidenum">
              <a:rPr lang="zh-CN" altLang="en-US" smtClean="0"/>
              <a:t>17</a:t>
            </a:fld>
            <a:endParaRPr lang="zh-CN" altLang="en-US"/>
          </a:p>
        </p:txBody>
      </p:sp>
    </p:spTree>
    <p:extLst>
      <p:ext uri="{BB962C8B-B14F-4D97-AF65-F5344CB8AC3E}">
        <p14:creationId xmlns:p14="http://schemas.microsoft.com/office/powerpoint/2010/main" val="1428914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57FE11-6427-43CE-BB23-604E7268075D}" type="slidenum">
              <a:rPr lang="zh-CN" altLang="en-US" smtClean="0"/>
              <a:t>18</a:t>
            </a:fld>
            <a:endParaRPr lang="zh-CN" altLang="en-US"/>
          </a:p>
        </p:txBody>
      </p:sp>
    </p:spTree>
    <p:extLst>
      <p:ext uri="{BB962C8B-B14F-4D97-AF65-F5344CB8AC3E}">
        <p14:creationId xmlns:p14="http://schemas.microsoft.com/office/powerpoint/2010/main" val="28980417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57FE11-6427-43CE-BB23-604E7268075D}" type="slidenum">
              <a:rPr lang="zh-CN" altLang="en-US" smtClean="0"/>
              <a:t>19</a:t>
            </a:fld>
            <a:endParaRPr lang="zh-CN" altLang="en-US"/>
          </a:p>
        </p:txBody>
      </p:sp>
    </p:spTree>
    <p:extLst>
      <p:ext uri="{BB962C8B-B14F-4D97-AF65-F5344CB8AC3E}">
        <p14:creationId xmlns:p14="http://schemas.microsoft.com/office/powerpoint/2010/main" val="13595431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2</a:t>
            </a:fld>
            <a:endParaRPr lang="zh-CN" altLang="en-US"/>
          </a:p>
        </p:txBody>
      </p:sp>
    </p:spTree>
    <p:extLst>
      <p:ext uri="{BB962C8B-B14F-4D97-AF65-F5344CB8AC3E}">
        <p14:creationId xmlns:p14="http://schemas.microsoft.com/office/powerpoint/2010/main" val="38023792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57FE11-6427-43CE-BB23-604E7268075D}" type="slidenum">
              <a:rPr lang="zh-CN" altLang="en-US" smtClean="0"/>
              <a:t>20</a:t>
            </a:fld>
            <a:endParaRPr lang="zh-CN" altLang="en-US"/>
          </a:p>
        </p:txBody>
      </p:sp>
    </p:spTree>
    <p:extLst>
      <p:ext uri="{BB962C8B-B14F-4D97-AF65-F5344CB8AC3E}">
        <p14:creationId xmlns:p14="http://schemas.microsoft.com/office/powerpoint/2010/main" val="14646412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57FE11-6427-43CE-BB23-604E7268075D}" type="slidenum">
              <a:rPr lang="zh-CN" altLang="en-US" smtClean="0"/>
              <a:t>21</a:t>
            </a:fld>
            <a:endParaRPr lang="zh-CN" altLang="en-US"/>
          </a:p>
        </p:txBody>
      </p:sp>
    </p:spTree>
    <p:extLst>
      <p:ext uri="{BB962C8B-B14F-4D97-AF65-F5344CB8AC3E}">
        <p14:creationId xmlns:p14="http://schemas.microsoft.com/office/powerpoint/2010/main" val="2016617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57FE11-6427-43CE-BB23-604E7268075D}" type="slidenum">
              <a:rPr lang="zh-CN" altLang="en-US" smtClean="0"/>
              <a:t>22</a:t>
            </a:fld>
            <a:endParaRPr lang="zh-CN" altLang="en-US"/>
          </a:p>
        </p:txBody>
      </p:sp>
    </p:spTree>
    <p:extLst>
      <p:ext uri="{BB962C8B-B14F-4D97-AF65-F5344CB8AC3E}">
        <p14:creationId xmlns:p14="http://schemas.microsoft.com/office/powerpoint/2010/main" val="20553567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57FE11-6427-43CE-BB23-604E7268075D}" type="slidenum">
              <a:rPr lang="zh-CN" altLang="en-US" smtClean="0"/>
              <a:t>23</a:t>
            </a:fld>
            <a:endParaRPr lang="zh-CN" altLang="en-US"/>
          </a:p>
        </p:txBody>
      </p:sp>
    </p:spTree>
    <p:extLst>
      <p:ext uri="{BB962C8B-B14F-4D97-AF65-F5344CB8AC3E}">
        <p14:creationId xmlns:p14="http://schemas.microsoft.com/office/powerpoint/2010/main" val="39150805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F57FE11-6427-43CE-BB23-604E7268075D}" type="slidenum">
              <a:rPr lang="zh-CN" altLang="en-US" smtClean="0"/>
              <a:t>24</a:t>
            </a:fld>
            <a:endParaRPr lang="zh-CN" altLang="en-US"/>
          </a:p>
        </p:txBody>
      </p:sp>
    </p:spTree>
    <p:extLst>
      <p:ext uri="{BB962C8B-B14F-4D97-AF65-F5344CB8AC3E}">
        <p14:creationId xmlns:p14="http://schemas.microsoft.com/office/powerpoint/2010/main" val="31710344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E5B46D-C0D5-427F-A599-A8625B7BEFA1}" type="slidenum">
              <a:rPr lang="zh-CN" altLang="en-US" smtClean="0"/>
              <a:t>25</a:t>
            </a:fld>
            <a:endParaRPr lang="zh-CN" altLang="en-US"/>
          </a:p>
        </p:txBody>
      </p:sp>
    </p:spTree>
    <p:extLst>
      <p:ext uri="{BB962C8B-B14F-4D97-AF65-F5344CB8AC3E}">
        <p14:creationId xmlns:p14="http://schemas.microsoft.com/office/powerpoint/2010/main" val="1413467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pPr marL="0" marR="0" lvl="0" indent="0" algn="l" defTabSz="103162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My First Template</a:t>
            </a: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24525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marL="0" marR="0" lvl="0" indent="0" algn="l" defTabSz="103162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My First Template</a:t>
            </a:r>
          </a:p>
        </p:txBody>
      </p:sp>
    </p:spTree>
    <p:extLst>
      <p:ext uri="{BB962C8B-B14F-4D97-AF65-F5344CB8AC3E}">
        <p14:creationId xmlns:p14="http://schemas.microsoft.com/office/powerpoint/2010/main" val="25894773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marL="0" marR="0" lvl="0" indent="0" algn="l" defTabSz="103162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My First Template</a:t>
            </a:r>
          </a:p>
        </p:txBody>
      </p:sp>
    </p:spTree>
    <p:extLst>
      <p:ext uri="{BB962C8B-B14F-4D97-AF65-F5344CB8AC3E}">
        <p14:creationId xmlns:p14="http://schemas.microsoft.com/office/powerpoint/2010/main" val="23336733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marL="0" marR="0" lvl="0" indent="0" algn="l" defTabSz="103162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My First Template</a:t>
            </a:r>
          </a:p>
        </p:txBody>
      </p:sp>
    </p:spTree>
    <p:extLst>
      <p:ext uri="{BB962C8B-B14F-4D97-AF65-F5344CB8AC3E}">
        <p14:creationId xmlns:p14="http://schemas.microsoft.com/office/powerpoint/2010/main" val="17963677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marL="0" marR="0" lvl="0" indent="0" algn="l" defTabSz="103162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My First Template</a:t>
            </a:r>
          </a:p>
        </p:txBody>
      </p:sp>
    </p:spTree>
    <p:extLst>
      <p:ext uri="{BB962C8B-B14F-4D97-AF65-F5344CB8AC3E}">
        <p14:creationId xmlns:p14="http://schemas.microsoft.com/office/powerpoint/2010/main" val="3085772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pPr marL="0" marR="0" lvl="0" indent="0" algn="l" defTabSz="103162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My First Template</a:t>
            </a: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003719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pPr marL="0" marR="0" lvl="0" indent="0" algn="l" defTabSz="1031626"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My First Template</a:t>
            </a: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867505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9E6307-B339-4BB6-917D-3C23473274C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2072071-EDC3-4497-9CF5-D380D82635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260F51E2-6110-42B6-AD1C-2A061E700915}"/>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0FB077BF-E70D-46F2-806A-019D5E9D853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190F3DE-A7B7-4C33-862E-179405C3ACF5}"/>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253811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DF56CA-60B2-41D2-9BC1-9F491180B7C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D036413-0D1F-49C6-ABC3-E88B00AA9D19}"/>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90967AC-5B2E-4CE5-B02B-28F41E919F81}"/>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8E7432D6-B28E-4415-90A8-1491910D2A2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FD1B169-DE41-4C59-B264-6376E14F05E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596725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F2B3E7E-5BF0-4A59-8E75-85A611782CB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8194D29-58BB-4975-B376-EF1A5BC29E8C}"/>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808C711-39DA-4EF0-8F62-5B958554AD34}"/>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E334A974-65FE-4464-B01A-02E8F7EFEA5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5120632-8296-4676-AD40-600AE63B59EE}"/>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8853888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Main Title+ SubTitle+Numb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181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EF77EB-7B1C-4797-B807-1B765A21622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F7EB334-C061-42FA-A5AE-07BFA35371E8}"/>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147535A-CA5C-4FEB-8741-595DAEBF8813}"/>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0E5168A3-DC42-4431-B2A4-33DDF8F9422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28EB0B5-8941-4C75-B707-5940D44EDB0D}"/>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6745463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05127F-20D8-4068-878F-48890575BF37}"/>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EB98F518-0D22-4132-8C68-ED1D54680E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6A1F2D2F-B897-46FD-A83C-A03ED06B7A11}"/>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BE6671F4-D60B-47B4-BB35-3100C47437F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E45399D-A2E8-4CAD-B3BB-26E911D8EAC7}"/>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880927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94A8BC-975A-4B24-8DA5-BFD4085B51A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B4331B-1258-49A7-A448-BA619BD2CBFB}"/>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CA832F10-E7A1-4918-9586-614F89310C75}"/>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96315400-E657-44A6-9431-0775D1338014}"/>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6" name="页脚占位符 5">
            <a:extLst>
              <a:ext uri="{FF2B5EF4-FFF2-40B4-BE49-F238E27FC236}">
                <a16:creationId xmlns:a16="http://schemas.microsoft.com/office/drawing/2014/main" id="{894BE32A-A4EE-4002-9DA3-2E867BA7937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905ECE8-9536-4F2A-A2C6-F24A7E3A8A3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955497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728D4C-61C7-4860-85A6-A3F6A9C47BB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5DC5404-67DA-47BC-BDC7-CFE0371E0D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9DC7319B-9EFD-4F2B-AFB4-6F8FF9B70EC3}"/>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0BA08BC7-5813-4F8F-A400-9C517B3D3C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D2A17C35-FA6D-40CF-817E-CED56FC47449}"/>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C908C43-40B8-47E0-BEE5-4D569B395DA2}"/>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8" name="页脚占位符 7">
            <a:extLst>
              <a:ext uri="{FF2B5EF4-FFF2-40B4-BE49-F238E27FC236}">
                <a16:creationId xmlns:a16="http://schemas.microsoft.com/office/drawing/2014/main" id="{5B9C5204-5B7E-43D5-BD5A-EE4E20494E9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9D37292-8C9A-410B-BA66-F18700020CD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586564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D604C9-D928-41DE-A839-3EAEC1FAB62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5DAC134-AFFB-4EBC-8577-3763C77156F6}"/>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4" name="页脚占位符 3">
            <a:extLst>
              <a:ext uri="{FF2B5EF4-FFF2-40B4-BE49-F238E27FC236}">
                <a16:creationId xmlns:a16="http://schemas.microsoft.com/office/drawing/2014/main" id="{65D0B644-513C-4606-84A6-087331DB599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AF4FFAE-F259-4982-A5E1-51E875184446}"/>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150271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B8FB671-D110-4C75-BC20-D71012F4A82D}"/>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3" name="页脚占位符 2">
            <a:extLst>
              <a:ext uri="{FF2B5EF4-FFF2-40B4-BE49-F238E27FC236}">
                <a16:creationId xmlns:a16="http://schemas.microsoft.com/office/drawing/2014/main" id="{14D5A602-2A66-4B9D-AC99-DCA045FC370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AFDC037-E85D-4B1C-AAF2-707E200379B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390718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68E56B-88A9-4A63-AA39-EEC66F4BBF1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ADAD1967-9EA4-49D8-B47A-A4928B9BDA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B30B7C7-9F69-405B-A724-A56FFE8CF0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15A3FB0E-9CF1-484B-B4E7-EDED727E82EA}"/>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6" name="页脚占位符 5">
            <a:extLst>
              <a:ext uri="{FF2B5EF4-FFF2-40B4-BE49-F238E27FC236}">
                <a16:creationId xmlns:a16="http://schemas.microsoft.com/office/drawing/2014/main" id="{A0058464-C1D5-4E69-91AB-FEEADBE5E5F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FD4698F-D47F-464C-8A82-581E076C7912}"/>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075777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ACE7E5-5001-424A-AA19-22C73E29242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37281FE-6EDA-43D6-9015-553BF16EDF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30C39A6-BBC0-4016-B558-EF17FDE349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C7275C6-0447-48E4-871A-D2274E6D9624}"/>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6" name="页脚占位符 5">
            <a:extLst>
              <a:ext uri="{FF2B5EF4-FFF2-40B4-BE49-F238E27FC236}">
                <a16:creationId xmlns:a16="http://schemas.microsoft.com/office/drawing/2014/main" id="{4EAF0A44-B67C-432B-AF7A-A261D75E71C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54500BC-68D8-47FB-87BF-3CAD99BFFBC4}"/>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040532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F7264FB-0618-4E18-959B-77CB113B87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6F56141-EDC8-4561-B210-A15B1651A4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B2B7860-1501-44BF-BDA2-4ECAC48F4C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E21586E5-F721-4A39-860D-941C9E93EA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93DB4B5-A198-4FFC-8349-20B0234F0F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9928154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chart" Target="../charts/chart10.xml"/><Relationship Id="rId5" Type="http://schemas.openxmlformats.org/officeDocument/2006/relationships/chart" Target="../charts/chart9.xml"/><Relationship Id="rId4" Type="http://schemas.openxmlformats.org/officeDocument/2006/relationships/chart" Target="../charts/char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8" Type="http://schemas.openxmlformats.org/officeDocument/2006/relationships/chart" Target="../charts/chart16.xml"/><Relationship Id="rId3" Type="http://schemas.openxmlformats.org/officeDocument/2006/relationships/chart" Target="../charts/chart11.xml"/><Relationship Id="rId7" Type="http://schemas.openxmlformats.org/officeDocument/2006/relationships/chart" Target="../charts/chart15.xml"/><Relationship Id="rId2" Type="http://schemas.openxmlformats.org/officeDocument/2006/relationships/notesSlide" Target="../notesSlides/notesSlide24.xml"/><Relationship Id="rId1" Type="http://schemas.openxmlformats.org/officeDocument/2006/relationships/slideLayout" Target="../slideLayouts/slideLayout12.xml"/><Relationship Id="rId6" Type="http://schemas.openxmlformats.org/officeDocument/2006/relationships/chart" Target="../charts/chart14.xml"/><Relationship Id="rId5" Type="http://schemas.openxmlformats.org/officeDocument/2006/relationships/chart" Target="../charts/chart13.xml"/><Relationship Id="rId4" Type="http://schemas.openxmlformats.org/officeDocument/2006/relationships/chart" Target="../charts/char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50775A44-121E-4E2D-991C-19D9CBEDB937}"/>
              </a:ext>
            </a:extLst>
          </p:cNvPr>
          <p:cNvPicPr>
            <a:picLocks noChangeAspect="1"/>
          </p:cNvPicPr>
          <p:nvPr/>
        </p:nvPicPr>
        <p:blipFill rotWithShape="1">
          <a:blip r:embed="rId5">
            <a:extLst>
              <a:ext uri="{28A0092B-C50C-407E-A947-70E740481C1C}">
                <a14:useLocalDpi xmlns:a14="http://schemas.microsoft.com/office/drawing/2010/main" val="0"/>
              </a:ext>
            </a:extLst>
          </a:blip>
          <a:srcRect t="39851" b="20001"/>
          <a:stretch/>
        </p:blipFill>
        <p:spPr>
          <a:xfrm>
            <a:off x="0" y="0"/>
            <a:ext cx="12208427" cy="6929120"/>
          </a:xfrm>
          <a:prstGeom prst="rect">
            <a:avLst/>
          </a:prstGeom>
        </p:spPr>
      </p:pic>
      <p:sp>
        <p:nvSpPr>
          <p:cNvPr id="12" name="椭圆 11">
            <a:extLst>
              <a:ext uri="{FF2B5EF4-FFF2-40B4-BE49-F238E27FC236}">
                <a16:creationId xmlns:a16="http://schemas.microsoft.com/office/drawing/2014/main" id="{3397725E-0BB5-44CC-9B80-ED69BCC194C9}"/>
              </a:ext>
            </a:extLst>
          </p:cNvPr>
          <p:cNvSpPr/>
          <p:nvPr/>
        </p:nvSpPr>
        <p:spPr>
          <a:xfrm>
            <a:off x="3211011" y="520861"/>
            <a:ext cx="5816278" cy="5816278"/>
          </a:xfrm>
          <a:prstGeom prst="ellipse">
            <a:avLst/>
          </a:prstGeom>
          <a:solidFill>
            <a:schemeClr val="accent1"/>
          </a:solidFill>
          <a:ln w="76200">
            <a:solidFill>
              <a:schemeClr val="bg1"/>
            </a:solidFill>
          </a:ln>
          <a:effectLst>
            <a:innerShdw blurRad="114300">
              <a:prstClr val="black">
                <a:alpha val="81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4" name="文本框 13">
            <a:extLst>
              <a:ext uri="{FF2B5EF4-FFF2-40B4-BE49-F238E27FC236}">
                <a16:creationId xmlns:a16="http://schemas.microsoft.com/office/drawing/2014/main" id="{4620CC65-CD64-4FF1-9418-F8DC747A62D1}"/>
              </a:ext>
            </a:extLst>
          </p:cNvPr>
          <p:cNvSpPr txBox="1"/>
          <p:nvPr/>
        </p:nvSpPr>
        <p:spPr>
          <a:xfrm>
            <a:off x="4082374" y="1666069"/>
            <a:ext cx="4073551" cy="3416320"/>
          </a:xfrm>
          <a:prstGeom prst="rect">
            <a:avLst/>
          </a:prstGeom>
          <a:noFill/>
        </p:spPr>
        <p:txBody>
          <a:bodyPr wrap="none" rtlCol="0">
            <a:spAutoFit/>
          </a:bodyPr>
          <a:lstStyle/>
          <a:p>
            <a:pPr algn="ctr"/>
            <a:r>
              <a:rPr lang="zh-CN" altLang="en-US" sz="7200" spc="600" dirty="0">
                <a:solidFill>
                  <a:schemeClr val="bg1"/>
                </a:solidFill>
                <a:cs typeface="+mn-ea"/>
                <a:sym typeface="+mn-lt"/>
              </a:rPr>
              <a:t>数据分析</a:t>
            </a:r>
            <a:endParaRPr lang="en-US" altLang="zh-CN" sz="7200" spc="600" dirty="0">
              <a:solidFill>
                <a:schemeClr val="bg1"/>
              </a:solidFill>
              <a:cs typeface="+mn-ea"/>
              <a:sym typeface="+mn-lt"/>
            </a:endParaRPr>
          </a:p>
          <a:p>
            <a:pPr algn="ctr"/>
            <a:r>
              <a:rPr lang="zh-CN" altLang="en-US" sz="7200" spc="600" dirty="0">
                <a:solidFill>
                  <a:schemeClr val="bg1"/>
                </a:solidFill>
                <a:cs typeface="+mn-ea"/>
                <a:sym typeface="+mn-lt"/>
              </a:rPr>
              <a:t>可视化</a:t>
            </a:r>
            <a:endParaRPr lang="en-US" altLang="zh-CN" sz="7200" spc="600">
              <a:solidFill>
                <a:schemeClr val="bg1"/>
              </a:solidFill>
              <a:cs typeface="+mn-ea"/>
              <a:sym typeface="+mn-lt"/>
            </a:endParaRPr>
          </a:p>
          <a:p>
            <a:pPr algn="ctr"/>
            <a:r>
              <a:rPr lang="en-US" altLang="zh-CN" sz="7200" spc="600">
                <a:solidFill>
                  <a:schemeClr val="bg1"/>
                </a:solidFill>
                <a:cs typeface="+mn-ea"/>
                <a:sym typeface="+mn-lt"/>
              </a:rPr>
              <a:t>PPT</a:t>
            </a:r>
            <a:r>
              <a:rPr lang="zh-CN" altLang="en-US" sz="7200" spc="600" dirty="0">
                <a:solidFill>
                  <a:schemeClr val="bg1"/>
                </a:solidFill>
                <a:cs typeface="+mn-ea"/>
                <a:sym typeface="+mn-lt"/>
              </a:rPr>
              <a:t>图表</a:t>
            </a:r>
          </a:p>
        </p:txBody>
      </p:sp>
      <p:pic>
        <p:nvPicPr>
          <p:cNvPr id="52" name="背景音乐01 (2)">
            <a:hlinkClick r:id="" action="ppaction://media"/>
            <a:extLst>
              <a:ext uri="{FF2B5EF4-FFF2-40B4-BE49-F238E27FC236}">
                <a16:creationId xmlns:a16="http://schemas.microsoft.com/office/drawing/2014/main" id="{358C0952-A73D-4EA9-8BB0-9032E07D063A}"/>
              </a:ext>
            </a:extLst>
          </p:cNvPr>
          <p:cNvPicPr>
            <a:picLocks noChangeAspect="1"/>
          </p:cNvPicPr>
          <p:nvPr>
            <a:audioFile r:link="rId2"/>
            <p:extLst>
              <p:ext uri="{DAA4B4D4-6D71-4841-9C94-3DE7FCFB9230}">
                <p14:media xmlns:p14="http://schemas.microsoft.com/office/powerpoint/2010/main" r:embed="rId1">
                  <p14:fade in="5000" out="5000"/>
                </p14:media>
              </p:ext>
            </p:extLst>
          </p:nvPr>
        </p:nvPicPr>
        <p:blipFill>
          <a:blip r:embed="rId6"/>
          <a:stretch>
            <a:fillRect/>
          </a:stretch>
        </p:blipFill>
        <p:spPr>
          <a:xfrm>
            <a:off x="-734470" y="0"/>
            <a:ext cx="487363" cy="487363"/>
          </a:xfrm>
          <a:prstGeom prst="rect">
            <a:avLst/>
          </a:prstGeom>
        </p:spPr>
      </p:pic>
    </p:spTree>
    <p:extLst>
      <p:ext uri="{BB962C8B-B14F-4D97-AF65-F5344CB8AC3E}">
        <p14:creationId xmlns:p14="http://schemas.microsoft.com/office/powerpoint/2010/main" val="4274152274"/>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2"/>
                                        </p:tgtEl>
                                      </p:cBhvr>
                                    </p:cmd>
                                  </p:childTnLst>
                                </p:cTn>
                              </p:par>
                            </p:childTnLst>
                          </p:cTn>
                        </p:par>
                        <p:par>
                          <p:cTn id="7" fill="hold">
                            <p:stCondLst>
                              <p:cond delay="0"/>
                            </p:stCondLst>
                            <p:childTnLst>
                              <p:par>
                                <p:cTn id="8" presetID="21" presetClass="entr" presetSubtype="1"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heel(1)">
                                      <p:cBhvr>
                                        <p:cTn id="10" dur="2000"/>
                                        <p:tgtEl>
                                          <p:spTgt spid="12"/>
                                        </p:tgtEl>
                                      </p:cBhvr>
                                    </p:animEffect>
                                  </p:childTnLst>
                                </p:cTn>
                              </p:par>
                            </p:childTnLst>
                          </p:cTn>
                        </p:par>
                        <p:par>
                          <p:cTn id="11" fill="hold">
                            <p:stCondLst>
                              <p:cond delay="2000"/>
                            </p:stCondLst>
                            <p:childTnLst>
                              <p:par>
                                <p:cTn id="12" presetID="16" presetClass="entr" presetSubtype="21"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barn(inVertical)">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5" repeatCount="indefinite" fill="hold" display="0">
                  <p:stCondLst>
                    <p:cond delay="indefinite"/>
                  </p:stCondLst>
                  <p:endCondLst>
                    <p:cond evt="onStopAudio" delay="0">
                      <p:tgtEl>
                        <p:sldTgt/>
                      </p:tgtEl>
                    </p:cond>
                  </p:endCondLst>
                </p:cTn>
                <p:tgtEl>
                  <p:spTgt spid="52"/>
                </p:tgtEl>
              </p:cMediaNode>
            </p:audio>
          </p:childTnLst>
        </p:cTn>
      </p:par>
    </p:tnLst>
    <p:bldLst>
      <p:bldP spid="12" grpId="0" animBg="1"/>
      <p:bldP spid="1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lide Number Placeholder 23"/>
          <p:cNvSpPr>
            <a:spLocks noGrp="1"/>
          </p:cNvSpPr>
          <p:nvPr>
            <p:ph type="sldNum" sz="quarter" idx="4294967295"/>
          </p:nvPr>
        </p:nvSpPr>
        <p:spPr>
          <a:xfrm>
            <a:off x="11580813" y="6340475"/>
            <a:ext cx="611187" cy="366713"/>
          </a:xfrm>
          <a:prstGeom prst="rect">
            <a:avLst/>
          </a:prstGeom>
        </p:spPr>
        <p:txBody>
          <a:bodyPr/>
          <a:lstStyle/>
          <a:p>
            <a:fld id="{C136B7D2-B98C-44FD-8D04-7EC62A564975}" type="slidenum">
              <a:rPr lang="en-US" sz="800" smtClean="0">
                <a:cs typeface="+mn-ea"/>
                <a:sym typeface="+mn-lt"/>
              </a:rPr>
              <a:pPr/>
              <a:t>10</a:t>
            </a:fld>
            <a:endParaRPr lang="en-US" sz="800" dirty="0">
              <a:cs typeface="+mn-ea"/>
              <a:sym typeface="+mn-lt"/>
            </a:endParaRPr>
          </a:p>
        </p:txBody>
      </p:sp>
      <p:sp>
        <p:nvSpPr>
          <p:cNvPr id="33" name="Rectangle 32"/>
          <p:cNvSpPr/>
          <p:nvPr/>
        </p:nvSpPr>
        <p:spPr>
          <a:xfrm>
            <a:off x="872965" y="1355148"/>
            <a:ext cx="921712" cy="3840467"/>
          </a:xfrm>
          <a:prstGeom prst="rect">
            <a:avLst/>
          </a:pr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35" name="Rectangle 34"/>
          <p:cNvSpPr/>
          <p:nvPr/>
        </p:nvSpPr>
        <p:spPr>
          <a:xfrm>
            <a:off x="872965" y="3428999"/>
            <a:ext cx="921712" cy="176661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34" name="Up Arrow Callout 33"/>
          <p:cNvSpPr/>
          <p:nvPr/>
        </p:nvSpPr>
        <p:spPr>
          <a:xfrm>
            <a:off x="872965" y="4197094"/>
            <a:ext cx="921712" cy="998521"/>
          </a:xfrm>
          <a:prstGeom prst="upArrowCallout">
            <a:avLst>
              <a:gd name="adj1" fmla="val 50000"/>
              <a:gd name="adj2" fmla="val 25000"/>
              <a:gd name="adj3" fmla="val 25000"/>
              <a:gd name="adj4" fmla="val 76923"/>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36" name="Text Placeholder 3"/>
          <p:cNvSpPr txBox="1">
            <a:spLocks/>
          </p:cNvSpPr>
          <p:nvPr/>
        </p:nvSpPr>
        <p:spPr>
          <a:xfrm>
            <a:off x="1203178" y="3866233"/>
            <a:ext cx="261289" cy="169277"/>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100" dirty="0">
                <a:solidFill>
                  <a:schemeClr val="accent1">
                    <a:lumMod val="75000"/>
                  </a:schemeClr>
                </a:solidFill>
                <a:cs typeface="+mn-ea"/>
                <a:sym typeface="+mn-lt"/>
              </a:rPr>
              <a:t>15%</a:t>
            </a:r>
          </a:p>
        </p:txBody>
      </p:sp>
      <p:sp>
        <p:nvSpPr>
          <p:cNvPr id="37" name="Freeform 24"/>
          <p:cNvSpPr>
            <a:spLocks noEditPoints="1"/>
          </p:cNvSpPr>
          <p:nvPr/>
        </p:nvSpPr>
        <p:spPr bwMode="auto">
          <a:xfrm>
            <a:off x="1157081" y="4627269"/>
            <a:ext cx="353484" cy="330200"/>
          </a:xfrm>
          <a:custGeom>
            <a:avLst/>
            <a:gdLst/>
            <a:ahLst/>
            <a:cxnLst>
              <a:cxn ang="0">
                <a:pos x="77" y="16"/>
              </a:cxn>
              <a:cxn ang="0">
                <a:pos x="77" y="21"/>
              </a:cxn>
              <a:cxn ang="0">
                <a:pos x="72" y="21"/>
              </a:cxn>
              <a:cxn ang="0">
                <a:pos x="69" y="23"/>
              </a:cxn>
              <a:cxn ang="0">
                <a:pos x="8" y="23"/>
              </a:cxn>
              <a:cxn ang="0">
                <a:pos x="5" y="21"/>
              </a:cxn>
              <a:cxn ang="0">
                <a:pos x="0" y="21"/>
              </a:cxn>
              <a:cxn ang="0">
                <a:pos x="0" y="16"/>
              </a:cxn>
              <a:cxn ang="0">
                <a:pos x="38" y="0"/>
              </a:cxn>
              <a:cxn ang="0">
                <a:pos x="77" y="16"/>
              </a:cxn>
              <a:cxn ang="0">
                <a:pos x="77" y="67"/>
              </a:cxn>
              <a:cxn ang="0">
                <a:pos x="77" y="72"/>
              </a:cxn>
              <a:cxn ang="0">
                <a:pos x="0" y="72"/>
              </a:cxn>
              <a:cxn ang="0">
                <a:pos x="0" y="67"/>
              </a:cxn>
              <a:cxn ang="0">
                <a:pos x="3" y="65"/>
              </a:cxn>
              <a:cxn ang="0">
                <a:pos x="74" y="65"/>
              </a:cxn>
              <a:cxn ang="0">
                <a:pos x="77" y="67"/>
              </a:cxn>
              <a:cxn ang="0">
                <a:pos x="20" y="26"/>
              </a:cxn>
              <a:cxn ang="0">
                <a:pos x="20" y="57"/>
              </a:cxn>
              <a:cxn ang="0">
                <a:pos x="25" y="57"/>
              </a:cxn>
              <a:cxn ang="0">
                <a:pos x="25" y="26"/>
              </a:cxn>
              <a:cxn ang="0">
                <a:pos x="36" y="26"/>
              </a:cxn>
              <a:cxn ang="0">
                <a:pos x="36" y="57"/>
              </a:cxn>
              <a:cxn ang="0">
                <a:pos x="41" y="57"/>
              </a:cxn>
              <a:cxn ang="0">
                <a:pos x="41" y="26"/>
              </a:cxn>
              <a:cxn ang="0">
                <a:pos x="51" y="26"/>
              </a:cxn>
              <a:cxn ang="0">
                <a:pos x="51" y="57"/>
              </a:cxn>
              <a:cxn ang="0">
                <a:pos x="56" y="57"/>
              </a:cxn>
              <a:cxn ang="0">
                <a:pos x="56" y="26"/>
              </a:cxn>
              <a:cxn ang="0">
                <a:pos x="67" y="26"/>
              </a:cxn>
              <a:cxn ang="0">
                <a:pos x="67" y="57"/>
              </a:cxn>
              <a:cxn ang="0">
                <a:pos x="69" y="57"/>
              </a:cxn>
              <a:cxn ang="0">
                <a:pos x="72" y="59"/>
              </a:cxn>
              <a:cxn ang="0">
                <a:pos x="72" y="62"/>
              </a:cxn>
              <a:cxn ang="0">
                <a:pos x="5" y="62"/>
              </a:cxn>
              <a:cxn ang="0">
                <a:pos x="5" y="59"/>
              </a:cxn>
              <a:cxn ang="0">
                <a:pos x="8" y="57"/>
              </a:cxn>
              <a:cxn ang="0">
                <a:pos x="10" y="57"/>
              </a:cxn>
              <a:cxn ang="0">
                <a:pos x="10" y="26"/>
              </a:cxn>
              <a:cxn ang="0">
                <a:pos x="20" y="26"/>
              </a:cxn>
            </a:cxnLst>
            <a:rect l="0" t="0" r="r" b="b"/>
            <a:pathLst>
              <a:path w="77" h="72">
                <a:moveTo>
                  <a:pt x="77" y="16"/>
                </a:moveTo>
                <a:cubicBezTo>
                  <a:pt x="77" y="21"/>
                  <a:pt x="77" y="21"/>
                  <a:pt x="77" y="21"/>
                </a:cubicBezTo>
                <a:cubicBezTo>
                  <a:pt x="72" y="21"/>
                  <a:pt x="72" y="21"/>
                  <a:pt x="72" y="21"/>
                </a:cubicBezTo>
                <a:cubicBezTo>
                  <a:pt x="72" y="22"/>
                  <a:pt x="70" y="23"/>
                  <a:pt x="69" y="23"/>
                </a:cubicBezTo>
                <a:cubicBezTo>
                  <a:pt x="8" y="23"/>
                  <a:pt x="8" y="23"/>
                  <a:pt x="8" y="23"/>
                </a:cubicBezTo>
                <a:cubicBezTo>
                  <a:pt x="6" y="23"/>
                  <a:pt x="5" y="22"/>
                  <a:pt x="5" y="21"/>
                </a:cubicBezTo>
                <a:cubicBezTo>
                  <a:pt x="0" y="21"/>
                  <a:pt x="0" y="21"/>
                  <a:pt x="0" y="21"/>
                </a:cubicBezTo>
                <a:cubicBezTo>
                  <a:pt x="0" y="16"/>
                  <a:pt x="0" y="16"/>
                  <a:pt x="0" y="16"/>
                </a:cubicBezTo>
                <a:cubicBezTo>
                  <a:pt x="38" y="0"/>
                  <a:pt x="38" y="0"/>
                  <a:pt x="38" y="0"/>
                </a:cubicBezTo>
                <a:lnTo>
                  <a:pt x="77" y="16"/>
                </a:lnTo>
                <a:close/>
                <a:moveTo>
                  <a:pt x="77" y="67"/>
                </a:moveTo>
                <a:cubicBezTo>
                  <a:pt x="77" y="72"/>
                  <a:pt x="77" y="72"/>
                  <a:pt x="77" y="72"/>
                </a:cubicBezTo>
                <a:cubicBezTo>
                  <a:pt x="0" y="72"/>
                  <a:pt x="0" y="72"/>
                  <a:pt x="0" y="72"/>
                </a:cubicBezTo>
                <a:cubicBezTo>
                  <a:pt x="0" y="67"/>
                  <a:pt x="0" y="67"/>
                  <a:pt x="0" y="67"/>
                </a:cubicBezTo>
                <a:cubicBezTo>
                  <a:pt x="0" y="66"/>
                  <a:pt x="1" y="65"/>
                  <a:pt x="3" y="65"/>
                </a:cubicBezTo>
                <a:cubicBezTo>
                  <a:pt x="74" y="65"/>
                  <a:pt x="74" y="65"/>
                  <a:pt x="74" y="65"/>
                </a:cubicBezTo>
                <a:cubicBezTo>
                  <a:pt x="76" y="65"/>
                  <a:pt x="77" y="66"/>
                  <a:pt x="77" y="67"/>
                </a:cubicBezTo>
                <a:close/>
                <a:moveTo>
                  <a:pt x="20" y="26"/>
                </a:moveTo>
                <a:cubicBezTo>
                  <a:pt x="20" y="57"/>
                  <a:pt x="20" y="57"/>
                  <a:pt x="20" y="57"/>
                </a:cubicBezTo>
                <a:cubicBezTo>
                  <a:pt x="25" y="57"/>
                  <a:pt x="25" y="57"/>
                  <a:pt x="25" y="57"/>
                </a:cubicBezTo>
                <a:cubicBezTo>
                  <a:pt x="25" y="26"/>
                  <a:pt x="25" y="26"/>
                  <a:pt x="25" y="26"/>
                </a:cubicBezTo>
                <a:cubicBezTo>
                  <a:pt x="36" y="26"/>
                  <a:pt x="36" y="26"/>
                  <a:pt x="36" y="26"/>
                </a:cubicBezTo>
                <a:cubicBezTo>
                  <a:pt x="36" y="57"/>
                  <a:pt x="36" y="57"/>
                  <a:pt x="36" y="57"/>
                </a:cubicBezTo>
                <a:cubicBezTo>
                  <a:pt x="41" y="57"/>
                  <a:pt x="41" y="57"/>
                  <a:pt x="41" y="57"/>
                </a:cubicBezTo>
                <a:cubicBezTo>
                  <a:pt x="41" y="26"/>
                  <a:pt x="41" y="26"/>
                  <a:pt x="41" y="26"/>
                </a:cubicBezTo>
                <a:cubicBezTo>
                  <a:pt x="51" y="26"/>
                  <a:pt x="51" y="26"/>
                  <a:pt x="51" y="26"/>
                </a:cubicBezTo>
                <a:cubicBezTo>
                  <a:pt x="51" y="57"/>
                  <a:pt x="51" y="57"/>
                  <a:pt x="51" y="57"/>
                </a:cubicBezTo>
                <a:cubicBezTo>
                  <a:pt x="56" y="57"/>
                  <a:pt x="56" y="57"/>
                  <a:pt x="56" y="57"/>
                </a:cubicBezTo>
                <a:cubicBezTo>
                  <a:pt x="56" y="26"/>
                  <a:pt x="56" y="26"/>
                  <a:pt x="56" y="26"/>
                </a:cubicBezTo>
                <a:cubicBezTo>
                  <a:pt x="67" y="26"/>
                  <a:pt x="67" y="26"/>
                  <a:pt x="67" y="26"/>
                </a:cubicBezTo>
                <a:cubicBezTo>
                  <a:pt x="67" y="57"/>
                  <a:pt x="67" y="57"/>
                  <a:pt x="67" y="57"/>
                </a:cubicBezTo>
                <a:cubicBezTo>
                  <a:pt x="69" y="57"/>
                  <a:pt x="69" y="57"/>
                  <a:pt x="69" y="57"/>
                </a:cubicBezTo>
                <a:cubicBezTo>
                  <a:pt x="70" y="57"/>
                  <a:pt x="72" y="58"/>
                  <a:pt x="72" y="59"/>
                </a:cubicBezTo>
                <a:cubicBezTo>
                  <a:pt x="72" y="62"/>
                  <a:pt x="72" y="62"/>
                  <a:pt x="72" y="62"/>
                </a:cubicBezTo>
                <a:cubicBezTo>
                  <a:pt x="5" y="62"/>
                  <a:pt x="5" y="62"/>
                  <a:pt x="5" y="62"/>
                </a:cubicBezTo>
                <a:cubicBezTo>
                  <a:pt x="5" y="59"/>
                  <a:pt x="5" y="59"/>
                  <a:pt x="5" y="59"/>
                </a:cubicBezTo>
                <a:cubicBezTo>
                  <a:pt x="5" y="58"/>
                  <a:pt x="6" y="57"/>
                  <a:pt x="8" y="57"/>
                </a:cubicBezTo>
                <a:cubicBezTo>
                  <a:pt x="10" y="57"/>
                  <a:pt x="10" y="57"/>
                  <a:pt x="10" y="57"/>
                </a:cubicBezTo>
                <a:cubicBezTo>
                  <a:pt x="10" y="26"/>
                  <a:pt x="10" y="26"/>
                  <a:pt x="10" y="26"/>
                </a:cubicBezTo>
                <a:lnTo>
                  <a:pt x="20" y="2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1200">
              <a:solidFill>
                <a:srgbClr val="27817E"/>
              </a:solidFill>
              <a:cs typeface="+mn-ea"/>
              <a:sym typeface="+mn-lt"/>
            </a:endParaRPr>
          </a:p>
        </p:txBody>
      </p:sp>
      <p:sp>
        <p:nvSpPr>
          <p:cNvPr id="38" name="Rectangle 37"/>
          <p:cNvSpPr/>
          <p:nvPr/>
        </p:nvSpPr>
        <p:spPr>
          <a:xfrm>
            <a:off x="2025105" y="1355148"/>
            <a:ext cx="921712" cy="3840467"/>
          </a:xfrm>
          <a:prstGeom prst="rect">
            <a:avLst/>
          </a:pr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39" name="Rectangle 38"/>
          <p:cNvSpPr/>
          <p:nvPr/>
        </p:nvSpPr>
        <p:spPr>
          <a:xfrm>
            <a:off x="2025105" y="2891335"/>
            <a:ext cx="921712" cy="230428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40" name="Up Arrow Callout 39"/>
          <p:cNvSpPr/>
          <p:nvPr/>
        </p:nvSpPr>
        <p:spPr>
          <a:xfrm>
            <a:off x="2025105" y="3716259"/>
            <a:ext cx="921712" cy="1479356"/>
          </a:xfrm>
          <a:prstGeom prst="upArrowCallout">
            <a:avLst>
              <a:gd name="adj1" fmla="val 50000"/>
              <a:gd name="adj2" fmla="val 25000"/>
              <a:gd name="adj3" fmla="val 25000"/>
              <a:gd name="adj4" fmla="val 84424"/>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41" name="Text Placeholder 3"/>
          <p:cNvSpPr txBox="1">
            <a:spLocks/>
          </p:cNvSpPr>
          <p:nvPr/>
        </p:nvSpPr>
        <p:spPr>
          <a:xfrm>
            <a:off x="2331272" y="3487991"/>
            <a:ext cx="309379" cy="169277"/>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100" dirty="0">
                <a:solidFill>
                  <a:schemeClr val="accent2">
                    <a:lumMod val="50000"/>
                  </a:schemeClr>
                </a:solidFill>
                <a:cs typeface="+mn-ea"/>
                <a:sym typeface="+mn-lt"/>
              </a:rPr>
              <a:t>35%</a:t>
            </a:r>
          </a:p>
        </p:txBody>
      </p:sp>
      <p:sp>
        <p:nvSpPr>
          <p:cNvPr id="43" name="Rectangle 42"/>
          <p:cNvSpPr/>
          <p:nvPr/>
        </p:nvSpPr>
        <p:spPr>
          <a:xfrm>
            <a:off x="3177245" y="1355148"/>
            <a:ext cx="921712" cy="3840467"/>
          </a:xfrm>
          <a:prstGeom prst="rect">
            <a:avLst/>
          </a:pr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44" name="Rectangle 43"/>
          <p:cNvSpPr/>
          <p:nvPr/>
        </p:nvSpPr>
        <p:spPr>
          <a:xfrm>
            <a:off x="3177245" y="2430479"/>
            <a:ext cx="921712" cy="276513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45" name="Up Arrow Callout 44"/>
          <p:cNvSpPr/>
          <p:nvPr/>
        </p:nvSpPr>
        <p:spPr>
          <a:xfrm>
            <a:off x="3177245" y="3429001"/>
            <a:ext cx="921712" cy="1766615"/>
          </a:xfrm>
          <a:prstGeom prst="upArrowCallout">
            <a:avLst>
              <a:gd name="adj1" fmla="val 50000"/>
              <a:gd name="adj2" fmla="val 25000"/>
              <a:gd name="adj3" fmla="val 25000"/>
              <a:gd name="adj4" fmla="val 86957"/>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46" name="Text Placeholder 3"/>
          <p:cNvSpPr txBox="1">
            <a:spLocks/>
          </p:cNvSpPr>
          <p:nvPr/>
        </p:nvSpPr>
        <p:spPr>
          <a:xfrm>
            <a:off x="3477802" y="3180754"/>
            <a:ext cx="320601" cy="169277"/>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100" dirty="0">
                <a:solidFill>
                  <a:schemeClr val="accent3">
                    <a:lumMod val="75000"/>
                  </a:schemeClr>
                </a:solidFill>
                <a:cs typeface="+mn-ea"/>
                <a:sym typeface="+mn-lt"/>
              </a:rPr>
              <a:t>45%</a:t>
            </a:r>
          </a:p>
        </p:txBody>
      </p:sp>
      <p:sp>
        <p:nvSpPr>
          <p:cNvPr id="52" name="Rectangle 51"/>
          <p:cNvSpPr/>
          <p:nvPr/>
        </p:nvSpPr>
        <p:spPr>
          <a:xfrm>
            <a:off x="4329385" y="1355148"/>
            <a:ext cx="921712" cy="3840467"/>
          </a:xfrm>
          <a:prstGeom prst="rect">
            <a:avLst/>
          </a:pr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53" name="Rectangle 52"/>
          <p:cNvSpPr/>
          <p:nvPr/>
        </p:nvSpPr>
        <p:spPr>
          <a:xfrm>
            <a:off x="4329385" y="1892814"/>
            <a:ext cx="921712" cy="3302801"/>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55" name="Up Arrow Callout 54"/>
          <p:cNvSpPr/>
          <p:nvPr/>
        </p:nvSpPr>
        <p:spPr>
          <a:xfrm>
            <a:off x="4329385" y="2564120"/>
            <a:ext cx="921712" cy="2631496"/>
          </a:xfrm>
          <a:prstGeom prst="upArrowCallout">
            <a:avLst>
              <a:gd name="adj1" fmla="val 50000"/>
              <a:gd name="adj2" fmla="val 25000"/>
              <a:gd name="adj3" fmla="val 25000"/>
              <a:gd name="adj4" fmla="val 91243"/>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cs typeface="+mn-ea"/>
              <a:sym typeface="+mn-lt"/>
            </a:endParaRPr>
          </a:p>
        </p:txBody>
      </p:sp>
      <p:sp>
        <p:nvSpPr>
          <p:cNvPr id="56" name="Text Placeholder 3"/>
          <p:cNvSpPr txBox="1">
            <a:spLocks/>
          </p:cNvSpPr>
          <p:nvPr/>
        </p:nvSpPr>
        <p:spPr>
          <a:xfrm>
            <a:off x="4659598" y="2335851"/>
            <a:ext cx="261289" cy="169277"/>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100" dirty="0">
                <a:solidFill>
                  <a:schemeClr val="accent4">
                    <a:lumMod val="75000"/>
                  </a:schemeClr>
                </a:solidFill>
                <a:cs typeface="+mn-ea"/>
                <a:sym typeface="+mn-lt"/>
              </a:rPr>
              <a:t>15%</a:t>
            </a:r>
          </a:p>
        </p:txBody>
      </p:sp>
      <p:sp>
        <p:nvSpPr>
          <p:cNvPr id="62" name="Freeform 161"/>
          <p:cNvSpPr>
            <a:spLocks noEditPoints="1"/>
          </p:cNvSpPr>
          <p:nvPr/>
        </p:nvSpPr>
        <p:spPr bwMode="auto">
          <a:xfrm>
            <a:off x="2318746" y="4647377"/>
            <a:ext cx="334433" cy="289984"/>
          </a:xfrm>
          <a:custGeom>
            <a:avLst/>
            <a:gdLst/>
            <a:ahLst/>
            <a:cxnLst>
              <a:cxn ang="0">
                <a:pos x="73" y="19"/>
              </a:cxn>
              <a:cxn ang="0">
                <a:pos x="73" y="53"/>
              </a:cxn>
              <a:cxn ang="0">
                <a:pos x="64" y="63"/>
              </a:cxn>
              <a:cxn ang="0">
                <a:pos x="10" y="63"/>
              </a:cxn>
              <a:cxn ang="0">
                <a:pos x="0" y="53"/>
              </a:cxn>
              <a:cxn ang="0">
                <a:pos x="0" y="19"/>
              </a:cxn>
              <a:cxn ang="0">
                <a:pos x="10" y="9"/>
              </a:cxn>
              <a:cxn ang="0">
                <a:pos x="19" y="9"/>
              </a:cxn>
              <a:cxn ang="0">
                <a:pos x="21" y="4"/>
              </a:cxn>
              <a:cxn ang="0">
                <a:pos x="27" y="0"/>
              </a:cxn>
              <a:cxn ang="0">
                <a:pos x="47" y="0"/>
              </a:cxn>
              <a:cxn ang="0">
                <a:pos x="53" y="4"/>
              </a:cxn>
              <a:cxn ang="0">
                <a:pos x="55" y="9"/>
              </a:cxn>
              <a:cxn ang="0">
                <a:pos x="64" y="9"/>
              </a:cxn>
              <a:cxn ang="0">
                <a:pos x="73" y="19"/>
              </a:cxn>
              <a:cxn ang="0">
                <a:pos x="54" y="36"/>
              </a:cxn>
              <a:cxn ang="0">
                <a:pos x="37" y="19"/>
              </a:cxn>
              <a:cxn ang="0">
                <a:pos x="20" y="36"/>
              </a:cxn>
              <a:cxn ang="0">
                <a:pos x="37" y="53"/>
              </a:cxn>
              <a:cxn ang="0">
                <a:pos x="54" y="36"/>
              </a:cxn>
              <a:cxn ang="0">
                <a:pos x="48" y="36"/>
              </a:cxn>
              <a:cxn ang="0">
                <a:pos x="37" y="47"/>
              </a:cxn>
              <a:cxn ang="0">
                <a:pos x="26" y="36"/>
              </a:cxn>
              <a:cxn ang="0">
                <a:pos x="37" y="25"/>
              </a:cxn>
              <a:cxn ang="0">
                <a:pos x="48" y="36"/>
              </a:cxn>
            </a:cxnLst>
            <a:rect l="0" t="0" r="r" b="b"/>
            <a:pathLst>
              <a:path w="73" h="63">
                <a:moveTo>
                  <a:pt x="73" y="19"/>
                </a:moveTo>
                <a:cubicBezTo>
                  <a:pt x="73" y="53"/>
                  <a:pt x="73" y="53"/>
                  <a:pt x="73" y="53"/>
                </a:cubicBezTo>
                <a:cubicBezTo>
                  <a:pt x="73" y="58"/>
                  <a:pt x="69" y="63"/>
                  <a:pt x="64" y="63"/>
                </a:cubicBezTo>
                <a:cubicBezTo>
                  <a:pt x="10" y="63"/>
                  <a:pt x="10" y="63"/>
                  <a:pt x="10" y="63"/>
                </a:cubicBezTo>
                <a:cubicBezTo>
                  <a:pt x="5" y="63"/>
                  <a:pt x="0" y="58"/>
                  <a:pt x="0" y="53"/>
                </a:cubicBezTo>
                <a:cubicBezTo>
                  <a:pt x="0" y="19"/>
                  <a:pt x="0" y="19"/>
                  <a:pt x="0" y="19"/>
                </a:cubicBezTo>
                <a:cubicBezTo>
                  <a:pt x="0" y="14"/>
                  <a:pt x="5" y="9"/>
                  <a:pt x="10" y="9"/>
                </a:cubicBezTo>
                <a:cubicBezTo>
                  <a:pt x="19" y="9"/>
                  <a:pt x="19" y="9"/>
                  <a:pt x="19" y="9"/>
                </a:cubicBezTo>
                <a:cubicBezTo>
                  <a:pt x="21" y="4"/>
                  <a:pt x="21" y="4"/>
                  <a:pt x="21" y="4"/>
                </a:cubicBezTo>
                <a:cubicBezTo>
                  <a:pt x="22" y="2"/>
                  <a:pt x="25" y="0"/>
                  <a:pt x="27" y="0"/>
                </a:cubicBezTo>
                <a:cubicBezTo>
                  <a:pt x="47" y="0"/>
                  <a:pt x="47" y="0"/>
                  <a:pt x="47" y="0"/>
                </a:cubicBezTo>
                <a:cubicBezTo>
                  <a:pt x="49" y="0"/>
                  <a:pt x="52" y="2"/>
                  <a:pt x="53" y="4"/>
                </a:cubicBezTo>
                <a:cubicBezTo>
                  <a:pt x="55" y="9"/>
                  <a:pt x="55" y="9"/>
                  <a:pt x="55" y="9"/>
                </a:cubicBezTo>
                <a:cubicBezTo>
                  <a:pt x="64" y="9"/>
                  <a:pt x="64" y="9"/>
                  <a:pt x="64" y="9"/>
                </a:cubicBezTo>
                <a:cubicBezTo>
                  <a:pt x="69" y="9"/>
                  <a:pt x="73" y="14"/>
                  <a:pt x="73" y="19"/>
                </a:cubicBezTo>
                <a:close/>
                <a:moveTo>
                  <a:pt x="54" y="36"/>
                </a:moveTo>
                <a:cubicBezTo>
                  <a:pt x="54" y="27"/>
                  <a:pt x="46" y="19"/>
                  <a:pt x="37" y="19"/>
                </a:cubicBezTo>
                <a:cubicBezTo>
                  <a:pt x="28" y="19"/>
                  <a:pt x="20" y="27"/>
                  <a:pt x="20" y="36"/>
                </a:cubicBezTo>
                <a:cubicBezTo>
                  <a:pt x="20" y="46"/>
                  <a:pt x="28" y="53"/>
                  <a:pt x="37" y="53"/>
                </a:cubicBezTo>
                <a:cubicBezTo>
                  <a:pt x="46" y="53"/>
                  <a:pt x="54" y="46"/>
                  <a:pt x="54" y="36"/>
                </a:cubicBezTo>
                <a:close/>
                <a:moveTo>
                  <a:pt x="48" y="36"/>
                </a:moveTo>
                <a:cubicBezTo>
                  <a:pt x="48" y="42"/>
                  <a:pt x="43" y="47"/>
                  <a:pt x="37" y="47"/>
                </a:cubicBezTo>
                <a:cubicBezTo>
                  <a:pt x="31" y="47"/>
                  <a:pt x="26" y="42"/>
                  <a:pt x="26" y="36"/>
                </a:cubicBezTo>
                <a:cubicBezTo>
                  <a:pt x="26" y="30"/>
                  <a:pt x="31" y="25"/>
                  <a:pt x="37" y="25"/>
                </a:cubicBezTo>
                <a:cubicBezTo>
                  <a:pt x="43" y="25"/>
                  <a:pt x="48" y="30"/>
                  <a:pt x="48" y="36"/>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1200">
              <a:solidFill>
                <a:srgbClr val="27817E"/>
              </a:solidFill>
              <a:cs typeface="+mn-ea"/>
              <a:sym typeface="+mn-lt"/>
            </a:endParaRPr>
          </a:p>
        </p:txBody>
      </p:sp>
      <p:sp>
        <p:nvSpPr>
          <p:cNvPr id="65" name="Freeform 71"/>
          <p:cNvSpPr>
            <a:spLocks noEditPoints="1"/>
          </p:cNvSpPr>
          <p:nvPr/>
        </p:nvSpPr>
        <p:spPr bwMode="auto">
          <a:xfrm>
            <a:off x="3462707" y="4628023"/>
            <a:ext cx="350791" cy="328693"/>
          </a:xfrm>
          <a:custGeom>
            <a:avLst/>
            <a:gdLst/>
            <a:ahLst/>
            <a:cxnLst>
              <a:cxn ang="0">
                <a:pos x="65" y="22"/>
              </a:cxn>
              <a:cxn ang="0">
                <a:pos x="26" y="45"/>
              </a:cxn>
              <a:cxn ang="0">
                <a:pos x="0" y="26"/>
              </a:cxn>
              <a:cxn ang="0">
                <a:pos x="39" y="0"/>
              </a:cxn>
              <a:cxn ang="0">
                <a:pos x="65" y="22"/>
              </a:cxn>
              <a:cxn ang="0">
                <a:pos x="65" y="69"/>
              </a:cxn>
              <a:cxn ang="0">
                <a:pos x="39" y="91"/>
              </a:cxn>
              <a:cxn ang="0">
                <a:pos x="0" y="67"/>
              </a:cxn>
              <a:cxn ang="0">
                <a:pos x="26" y="45"/>
              </a:cxn>
              <a:cxn ang="0">
                <a:pos x="65" y="69"/>
              </a:cxn>
              <a:cxn ang="0">
                <a:pos x="101" y="97"/>
              </a:cxn>
              <a:cxn ang="0">
                <a:pos x="65" y="119"/>
              </a:cxn>
              <a:cxn ang="0">
                <a:pos x="65" y="119"/>
              </a:cxn>
              <a:cxn ang="0">
                <a:pos x="65" y="119"/>
              </a:cxn>
              <a:cxn ang="0">
                <a:pos x="65" y="119"/>
              </a:cxn>
              <a:cxn ang="0">
                <a:pos x="65" y="119"/>
              </a:cxn>
              <a:cxn ang="0">
                <a:pos x="26" y="97"/>
              </a:cxn>
              <a:cxn ang="0">
                <a:pos x="26" y="89"/>
              </a:cxn>
              <a:cxn ang="0">
                <a:pos x="39" y="95"/>
              </a:cxn>
              <a:cxn ang="0">
                <a:pos x="65" y="74"/>
              </a:cxn>
              <a:cxn ang="0">
                <a:pos x="65" y="74"/>
              </a:cxn>
              <a:cxn ang="0">
                <a:pos x="65" y="74"/>
              </a:cxn>
              <a:cxn ang="0">
                <a:pos x="65" y="74"/>
              </a:cxn>
              <a:cxn ang="0">
                <a:pos x="65" y="74"/>
              </a:cxn>
              <a:cxn ang="0">
                <a:pos x="91" y="95"/>
              </a:cxn>
              <a:cxn ang="0">
                <a:pos x="101" y="89"/>
              </a:cxn>
              <a:cxn ang="0">
                <a:pos x="101" y="97"/>
              </a:cxn>
              <a:cxn ang="0">
                <a:pos x="127" y="26"/>
              </a:cxn>
              <a:cxn ang="0">
                <a:pos x="101" y="45"/>
              </a:cxn>
              <a:cxn ang="0">
                <a:pos x="65" y="22"/>
              </a:cxn>
              <a:cxn ang="0">
                <a:pos x="91" y="0"/>
              </a:cxn>
              <a:cxn ang="0">
                <a:pos x="127" y="26"/>
              </a:cxn>
              <a:cxn ang="0">
                <a:pos x="127" y="67"/>
              </a:cxn>
              <a:cxn ang="0">
                <a:pos x="91" y="91"/>
              </a:cxn>
              <a:cxn ang="0">
                <a:pos x="65" y="69"/>
              </a:cxn>
              <a:cxn ang="0">
                <a:pos x="101" y="45"/>
              </a:cxn>
              <a:cxn ang="0">
                <a:pos x="127" y="67"/>
              </a:cxn>
            </a:cxnLst>
            <a:rect l="0" t="0" r="r" b="b"/>
            <a:pathLst>
              <a:path w="127" h="119">
                <a:moveTo>
                  <a:pt x="65" y="22"/>
                </a:moveTo>
                <a:lnTo>
                  <a:pt x="26" y="45"/>
                </a:lnTo>
                <a:lnTo>
                  <a:pt x="0" y="26"/>
                </a:lnTo>
                <a:lnTo>
                  <a:pt x="39" y="0"/>
                </a:lnTo>
                <a:lnTo>
                  <a:pt x="65" y="22"/>
                </a:lnTo>
                <a:close/>
                <a:moveTo>
                  <a:pt x="65" y="69"/>
                </a:moveTo>
                <a:lnTo>
                  <a:pt x="39" y="91"/>
                </a:lnTo>
                <a:lnTo>
                  <a:pt x="0" y="67"/>
                </a:lnTo>
                <a:lnTo>
                  <a:pt x="26" y="45"/>
                </a:lnTo>
                <a:lnTo>
                  <a:pt x="65" y="69"/>
                </a:lnTo>
                <a:close/>
                <a:moveTo>
                  <a:pt x="101" y="97"/>
                </a:moveTo>
                <a:lnTo>
                  <a:pt x="65" y="119"/>
                </a:lnTo>
                <a:lnTo>
                  <a:pt x="65" y="119"/>
                </a:lnTo>
                <a:lnTo>
                  <a:pt x="65" y="119"/>
                </a:lnTo>
                <a:lnTo>
                  <a:pt x="65" y="119"/>
                </a:lnTo>
                <a:lnTo>
                  <a:pt x="65" y="119"/>
                </a:lnTo>
                <a:lnTo>
                  <a:pt x="26" y="97"/>
                </a:lnTo>
                <a:lnTo>
                  <a:pt x="26" y="89"/>
                </a:lnTo>
                <a:lnTo>
                  <a:pt x="39" y="95"/>
                </a:lnTo>
                <a:lnTo>
                  <a:pt x="65" y="74"/>
                </a:lnTo>
                <a:lnTo>
                  <a:pt x="65" y="74"/>
                </a:lnTo>
                <a:lnTo>
                  <a:pt x="65" y="74"/>
                </a:lnTo>
                <a:lnTo>
                  <a:pt x="65" y="74"/>
                </a:lnTo>
                <a:lnTo>
                  <a:pt x="65" y="74"/>
                </a:lnTo>
                <a:lnTo>
                  <a:pt x="91" y="95"/>
                </a:lnTo>
                <a:lnTo>
                  <a:pt x="101" y="89"/>
                </a:lnTo>
                <a:lnTo>
                  <a:pt x="101" y="97"/>
                </a:lnTo>
                <a:close/>
                <a:moveTo>
                  <a:pt x="127" y="26"/>
                </a:moveTo>
                <a:lnTo>
                  <a:pt x="101" y="45"/>
                </a:lnTo>
                <a:lnTo>
                  <a:pt x="65" y="22"/>
                </a:lnTo>
                <a:lnTo>
                  <a:pt x="91" y="0"/>
                </a:lnTo>
                <a:lnTo>
                  <a:pt x="127" y="26"/>
                </a:lnTo>
                <a:close/>
                <a:moveTo>
                  <a:pt x="127" y="67"/>
                </a:moveTo>
                <a:lnTo>
                  <a:pt x="91" y="91"/>
                </a:lnTo>
                <a:lnTo>
                  <a:pt x="65" y="69"/>
                </a:lnTo>
                <a:lnTo>
                  <a:pt x="101" y="45"/>
                </a:lnTo>
                <a:lnTo>
                  <a:pt x="127" y="67"/>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1200">
              <a:solidFill>
                <a:srgbClr val="27817E"/>
              </a:solidFill>
              <a:cs typeface="+mn-ea"/>
              <a:sym typeface="+mn-lt"/>
            </a:endParaRPr>
          </a:p>
        </p:txBody>
      </p:sp>
      <p:sp>
        <p:nvSpPr>
          <p:cNvPr id="72" name="Freeform 161"/>
          <p:cNvSpPr>
            <a:spLocks noEditPoints="1"/>
          </p:cNvSpPr>
          <p:nvPr/>
        </p:nvSpPr>
        <p:spPr bwMode="auto">
          <a:xfrm>
            <a:off x="4606515" y="4594749"/>
            <a:ext cx="367455" cy="395244"/>
          </a:xfrm>
          <a:custGeom>
            <a:avLst/>
            <a:gdLst/>
            <a:ahLst/>
            <a:cxnLst>
              <a:cxn ang="0">
                <a:pos x="53" y="33"/>
              </a:cxn>
              <a:cxn ang="0">
                <a:pos x="53" y="36"/>
              </a:cxn>
              <a:cxn ang="0">
                <a:pos x="52" y="41"/>
              </a:cxn>
              <a:cxn ang="0">
                <a:pos x="52" y="42"/>
              </a:cxn>
              <a:cxn ang="0">
                <a:pos x="50" y="49"/>
              </a:cxn>
              <a:cxn ang="0">
                <a:pos x="39" y="59"/>
              </a:cxn>
              <a:cxn ang="0">
                <a:pos x="37" y="59"/>
              </a:cxn>
              <a:cxn ang="0">
                <a:pos x="34" y="59"/>
              </a:cxn>
              <a:cxn ang="0">
                <a:pos x="20" y="56"/>
              </a:cxn>
              <a:cxn ang="0">
                <a:pos x="15" y="55"/>
              </a:cxn>
              <a:cxn ang="0">
                <a:pos x="4" y="55"/>
              </a:cxn>
              <a:cxn ang="0">
                <a:pos x="0" y="50"/>
              </a:cxn>
              <a:cxn ang="0">
                <a:pos x="0" y="27"/>
              </a:cxn>
              <a:cxn ang="0">
                <a:pos x="4" y="23"/>
              </a:cxn>
              <a:cxn ang="0">
                <a:pos x="14" y="23"/>
              </a:cxn>
              <a:cxn ang="0">
                <a:pos x="19" y="17"/>
              </a:cxn>
              <a:cxn ang="0">
                <a:pos x="23" y="13"/>
              </a:cxn>
              <a:cxn ang="0">
                <a:pos x="27" y="1"/>
              </a:cxn>
              <a:cxn ang="0">
                <a:pos x="31" y="0"/>
              </a:cxn>
              <a:cxn ang="0">
                <a:pos x="40" y="5"/>
              </a:cxn>
              <a:cxn ang="0">
                <a:pos x="41" y="11"/>
              </a:cxn>
              <a:cxn ang="0">
                <a:pos x="39" y="18"/>
              </a:cxn>
              <a:cxn ang="0">
                <a:pos x="45" y="18"/>
              </a:cxn>
              <a:cxn ang="0">
                <a:pos x="55" y="27"/>
              </a:cxn>
              <a:cxn ang="0">
                <a:pos x="53" y="33"/>
              </a:cxn>
              <a:cxn ang="0">
                <a:pos x="7" y="46"/>
              </a:cxn>
              <a:cxn ang="0">
                <a:pos x="4" y="48"/>
              </a:cxn>
              <a:cxn ang="0">
                <a:pos x="7" y="50"/>
              </a:cxn>
              <a:cxn ang="0">
                <a:pos x="9" y="48"/>
              </a:cxn>
              <a:cxn ang="0">
                <a:pos x="7" y="46"/>
              </a:cxn>
              <a:cxn ang="0">
                <a:pos x="45" y="23"/>
              </a:cxn>
              <a:cxn ang="0">
                <a:pos x="33" y="23"/>
              </a:cxn>
              <a:cxn ang="0">
                <a:pos x="36" y="11"/>
              </a:cxn>
              <a:cxn ang="0">
                <a:pos x="31" y="5"/>
              </a:cxn>
              <a:cxn ang="0">
                <a:pos x="26" y="16"/>
              </a:cxn>
              <a:cxn ang="0">
                <a:pos x="23" y="19"/>
              </a:cxn>
              <a:cxn ang="0">
                <a:pos x="15" y="27"/>
              </a:cxn>
              <a:cxn ang="0">
                <a:pos x="13" y="27"/>
              </a:cxn>
              <a:cxn ang="0">
                <a:pos x="13" y="50"/>
              </a:cxn>
              <a:cxn ang="0">
                <a:pos x="15" y="50"/>
              </a:cxn>
              <a:cxn ang="0">
                <a:pos x="22" y="52"/>
              </a:cxn>
              <a:cxn ang="0">
                <a:pos x="34" y="55"/>
              </a:cxn>
              <a:cxn ang="0">
                <a:pos x="38" y="55"/>
              </a:cxn>
              <a:cxn ang="0">
                <a:pos x="45" y="49"/>
              </a:cxn>
              <a:cxn ang="0">
                <a:pos x="45" y="47"/>
              </a:cxn>
              <a:cxn ang="0">
                <a:pos x="47" y="42"/>
              </a:cxn>
              <a:cxn ang="0">
                <a:pos x="47" y="40"/>
              </a:cxn>
              <a:cxn ang="0">
                <a:pos x="49" y="36"/>
              </a:cxn>
              <a:cxn ang="0">
                <a:pos x="47" y="32"/>
              </a:cxn>
              <a:cxn ang="0">
                <a:pos x="50" y="27"/>
              </a:cxn>
              <a:cxn ang="0">
                <a:pos x="45" y="23"/>
              </a:cxn>
            </a:cxnLst>
            <a:rect l="0" t="0" r="r" b="b"/>
            <a:pathLst>
              <a:path w="55" h="59">
                <a:moveTo>
                  <a:pt x="53" y="33"/>
                </a:moveTo>
                <a:cubicBezTo>
                  <a:pt x="53" y="34"/>
                  <a:pt x="53" y="35"/>
                  <a:pt x="53" y="36"/>
                </a:cubicBezTo>
                <a:cubicBezTo>
                  <a:pt x="53" y="37"/>
                  <a:pt x="53" y="39"/>
                  <a:pt x="52" y="41"/>
                </a:cubicBezTo>
                <a:cubicBezTo>
                  <a:pt x="52" y="41"/>
                  <a:pt x="52" y="42"/>
                  <a:pt x="52" y="42"/>
                </a:cubicBezTo>
                <a:cubicBezTo>
                  <a:pt x="52" y="45"/>
                  <a:pt x="51" y="47"/>
                  <a:pt x="50" y="49"/>
                </a:cubicBezTo>
                <a:cubicBezTo>
                  <a:pt x="50" y="55"/>
                  <a:pt x="45" y="59"/>
                  <a:pt x="39" y="59"/>
                </a:cubicBezTo>
                <a:cubicBezTo>
                  <a:pt x="37" y="59"/>
                  <a:pt x="37" y="59"/>
                  <a:pt x="37" y="59"/>
                </a:cubicBezTo>
                <a:cubicBezTo>
                  <a:pt x="34" y="59"/>
                  <a:pt x="34" y="59"/>
                  <a:pt x="34" y="59"/>
                </a:cubicBezTo>
                <a:cubicBezTo>
                  <a:pt x="29" y="59"/>
                  <a:pt x="24" y="58"/>
                  <a:pt x="20" y="56"/>
                </a:cubicBezTo>
                <a:cubicBezTo>
                  <a:pt x="19" y="56"/>
                  <a:pt x="16" y="55"/>
                  <a:pt x="15" y="55"/>
                </a:cubicBezTo>
                <a:cubicBezTo>
                  <a:pt x="4" y="55"/>
                  <a:pt x="4" y="55"/>
                  <a:pt x="4" y="55"/>
                </a:cubicBezTo>
                <a:cubicBezTo>
                  <a:pt x="2" y="55"/>
                  <a:pt x="0" y="53"/>
                  <a:pt x="0" y="50"/>
                </a:cubicBezTo>
                <a:cubicBezTo>
                  <a:pt x="0" y="27"/>
                  <a:pt x="0" y="27"/>
                  <a:pt x="0" y="27"/>
                </a:cubicBezTo>
                <a:cubicBezTo>
                  <a:pt x="0" y="25"/>
                  <a:pt x="2" y="23"/>
                  <a:pt x="4" y="23"/>
                </a:cubicBezTo>
                <a:cubicBezTo>
                  <a:pt x="14" y="23"/>
                  <a:pt x="14" y="23"/>
                  <a:pt x="14" y="23"/>
                </a:cubicBezTo>
                <a:cubicBezTo>
                  <a:pt x="16" y="22"/>
                  <a:pt x="18" y="19"/>
                  <a:pt x="19" y="17"/>
                </a:cubicBezTo>
                <a:cubicBezTo>
                  <a:pt x="20" y="16"/>
                  <a:pt x="21" y="14"/>
                  <a:pt x="23" y="13"/>
                </a:cubicBezTo>
                <a:cubicBezTo>
                  <a:pt x="25" y="10"/>
                  <a:pt x="24" y="5"/>
                  <a:pt x="27" y="1"/>
                </a:cubicBezTo>
                <a:cubicBezTo>
                  <a:pt x="28" y="0"/>
                  <a:pt x="29" y="0"/>
                  <a:pt x="31" y="0"/>
                </a:cubicBezTo>
                <a:cubicBezTo>
                  <a:pt x="34" y="0"/>
                  <a:pt x="38" y="1"/>
                  <a:pt x="40" y="5"/>
                </a:cubicBezTo>
                <a:cubicBezTo>
                  <a:pt x="41" y="7"/>
                  <a:pt x="41" y="9"/>
                  <a:pt x="41" y="11"/>
                </a:cubicBezTo>
                <a:cubicBezTo>
                  <a:pt x="41" y="14"/>
                  <a:pt x="40" y="16"/>
                  <a:pt x="39" y="18"/>
                </a:cubicBezTo>
                <a:cubicBezTo>
                  <a:pt x="45" y="18"/>
                  <a:pt x="45" y="18"/>
                  <a:pt x="45" y="18"/>
                </a:cubicBezTo>
                <a:cubicBezTo>
                  <a:pt x="50" y="18"/>
                  <a:pt x="55" y="22"/>
                  <a:pt x="55" y="27"/>
                </a:cubicBezTo>
                <a:cubicBezTo>
                  <a:pt x="55" y="29"/>
                  <a:pt x="54" y="31"/>
                  <a:pt x="53" y="33"/>
                </a:cubicBezTo>
                <a:close/>
                <a:moveTo>
                  <a:pt x="7" y="46"/>
                </a:moveTo>
                <a:cubicBezTo>
                  <a:pt x="5" y="46"/>
                  <a:pt x="4" y="47"/>
                  <a:pt x="4" y="48"/>
                </a:cubicBezTo>
                <a:cubicBezTo>
                  <a:pt x="4" y="49"/>
                  <a:pt x="5" y="50"/>
                  <a:pt x="7" y="50"/>
                </a:cubicBezTo>
                <a:cubicBezTo>
                  <a:pt x="8" y="50"/>
                  <a:pt x="9" y="49"/>
                  <a:pt x="9" y="48"/>
                </a:cubicBezTo>
                <a:cubicBezTo>
                  <a:pt x="9" y="47"/>
                  <a:pt x="8" y="46"/>
                  <a:pt x="7" y="46"/>
                </a:cubicBezTo>
                <a:close/>
                <a:moveTo>
                  <a:pt x="45" y="23"/>
                </a:moveTo>
                <a:cubicBezTo>
                  <a:pt x="33" y="23"/>
                  <a:pt x="33" y="23"/>
                  <a:pt x="33" y="23"/>
                </a:cubicBezTo>
                <a:cubicBezTo>
                  <a:pt x="33" y="19"/>
                  <a:pt x="36" y="16"/>
                  <a:pt x="36" y="11"/>
                </a:cubicBezTo>
                <a:cubicBezTo>
                  <a:pt x="36" y="7"/>
                  <a:pt x="36" y="5"/>
                  <a:pt x="31" y="5"/>
                </a:cubicBezTo>
                <a:cubicBezTo>
                  <a:pt x="28" y="7"/>
                  <a:pt x="30" y="12"/>
                  <a:pt x="26" y="16"/>
                </a:cubicBezTo>
                <a:cubicBezTo>
                  <a:pt x="25" y="17"/>
                  <a:pt x="24" y="18"/>
                  <a:pt x="23" y="19"/>
                </a:cubicBezTo>
                <a:cubicBezTo>
                  <a:pt x="22" y="21"/>
                  <a:pt x="17" y="27"/>
                  <a:pt x="15" y="27"/>
                </a:cubicBezTo>
                <a:cubicBezTo>
                  <a:pt x="13" y="27"/>
                  <a:pt x="13" y="27"/>
                  <a:pt x="13" y="27"/>
                </a:cubicBezTo>
                <a:cubicBezTo>
                  <a:pt x="13" y="50"/>
                  <a:pt x="13" y="50"/>
                  <a:pt x="13" y="50"/>
                </a:cubicBezTo>
                <a:cubicBezTo>
                  <a:pt x="15" y="50"/>
                  <a:pt x="15" y="50"/>
                  <a:pt x="15" y="50"/>
                </a:cubicBezTo>
                <a:cubicBezTo>
                  <a:pt x="17" y="50"/>
                  <a:pt x="20" y="52"/>
                  <a:pt x="22" y="52"/>
                </a:cubicBezTo>
                <a:cubicBezTo>
                  <a:pt x="26" y="54"/>
                  <a:pt x="30" y="55"/>
                  <a:pt x="34" y="55"/>
                </a:cubicBezTo>
                <a:cubicBezTo>
                  <a:pt x="38" y="55"/>
                  <a:pt x="38" y="55"/>
                  <a:pt x="38" y="55"/>
                </a:cubicBezTo>
                <a:cubicBezTo>
                  <a:pt x="42" y="55"/>
                  <a:pt x="45" y="53"/>
                  <a:pt x="45" y="49"/>
                </a:cubicBezTo>
                <a:cubicBezTo>
                  <a:pt x="45" y="48"/>
                  <a:pt x="45" y="47"/>
                  <a:pt x="45" y="47"/>
                </a:cubicBezTo>
                <a:cubicBezTo>
                  <a:pt x="47" y="46"/>
                  <a:pt x="47" y="44"/>
                  <a:pt x="47" y="42"/>
                </a:cubicBezTo>
                <a:cubicBezTo>
                  <a:pt x="47" y="41"/>
                  <a:pt x="47" y="41"/>
                  <a:pt x="47" y="40"/>
                </a:cubicBezTo>
                <a:cubicBezTo>
                  <a:pt x="48" y="39"/>
                  <a:pt x="49" y="37"/>
                  <a:pt x="49" y="36"/>
                </a:cubicBezTo>
                <a:cubicBezTo>
                  <a:pt x="49" y="34"/>
                  <a:pt x="48" y="33"/>
                  <a:pt x="47" y="32"/>
                </a:cubicBezTo>
                <a:cubicBezTo>
                  <a:pt x="49" y="32"/>
                  <a:pt x="50" y="29"/>
                  <a:pt x="50" y="27"/>
                </a:cubicBezTo>
                <a:cubicBezTo>
                  <a:pt x="50" y="25"/>
                  <a:pt x="48" y="23"/>
                  <a:pt x="45" y="23"/>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1200">
              <a:solidFill>
                <a:srgbClr val="27817E"/>
              </a:solidFill>
              <a:cs typeface="+mn-ea"/>
              <a:sym typeface="+mn-lt"/>
            </a:endParaRPr>
          </a:p>
        </p:txBody>
      </p:sp>
      <p:graphicFrame>
        <p:nvGraphicFramePr>
          <p:cNvPr id="75" name="Chart 74"/>
          <p:cNvGraphicFramePr/>
          <p:nvPr>
            <p:extLst>
              <p:ext uri="{D42A27DB-BD31-4B8C-83A1-F6EECF244321}">
                <p14:modId xmlns:p14="http://schemas.microsoft.com/office/powerpoint/2010/main" val="1474208461"/>
              </p:ext>
            </p:extLst>
          </p:nvPr>
        </p:nvGraphicFramePr>
        <p:xfrm>
          <a:off x="5865572" y="1303564"/>
          <a:ext cx="5453464" cy="2709333"/>
        </p:xfrm>
        <a:graphic>
          <a:graphicData uri="http://schemas.openxmlformats.org/drawingml/2006/chart">
            <c:chart xmlns:c="http://schemas.openxmlformats.org/drawingml/2006/chart" xmlns:r="http://schemas.openxmlformats.org/officeDocument/2006/relationships" r:id="rId3"/>
          </a:graphicData>
        </a:graphic>
      </p:graphicFrame>
      <p:sp>
        <p:nvSpPr>
          <p:cNvPr id="79" name="Text Placeholder 3"/>
          <p:cNvSpPr txBox="1">
            <a:spLocks/>
          </p:cNvSpPr>
          <p:nvPr/>
        </p:nvSpPr>
        <p:spPr>
          <a:xfrm>
            <a:off x="6366926" y="4100914"/>
            <a:ext cx="4889476" cy="13849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en-US" sz="900" dirty="0">
                <a:solidFill>
                  <a:schemeClr val="bg1">
                    <a:lumMod val="50000"/>
                  </a:schemeClr>
                </a:solidFill>
                <a:cs typeface="+mn-ea"/>
                <a:sym typeface="+mn-lt"/>
              </a:rPr>
              <a:t>There are many variations of the  new passages of the  lorem but</a:t>
            </a:r>
          </a:p>
        </p:txBody>
      </p:sp>
      <p:sp>
        <p:nvSpPr>
          <p:cNvPr id="80" name="Text Placeholder 3"/>
          <p:cNvSpPr txBox="1">
            <a:spLocks/>
          </p:cNvSpPr>
          <p:nvPr/>
        </p:nvSpPr>
        <p:spPr>
          <a:xfrm>
            <a:off x="6366927" y="4622450"/>
            <a:ext cx="4889475" cy="13849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en-US" sz="900" dirty="0">
                <a:solidFill>
                  <a:schemeClr val="bg1">
                    <a:lumMod val="50000"/>
                  </a:schemeClr>
                </a:solidFill>
                <a:cs typeface="+mn-ea"/>
                <a:sym typeface="+mn-lt"/>
              </a:rPr>
              <a:t>There are many variations of the  new passages of the lorem but</a:t>
            </a:r>
          </a:p>
        </p:txBody>
      </p:sp>
      <p:sp>
        <p:nvSpPr>
          <p:cNvPr id="81" name="Text Placeholder 3"/>
          <p:cNvSpPr txBox="1">
            <a:spLocks/>
          </p:cNvSpPr>
          <p:nvPr/>
        </p:nvSpPr>
        <p:spPr>
          <a:xfrm>
            <a:off x="6366926" y="5130622"/>
            <a:ext cx="4889476" cy="13849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en-US" sz="900" dirty="0">
                <a:solidFill>
                  <a:schemeClr val="bg1">
                    <a:lumMod val="50000"/>
                  </a:schemeClr>
                </a:solidFill>
                <a:cs typeface="+mn-ea"/>
                <a:sym typeface="+mn-lt"/>
              </a:rPr>
              <a:t>There are many variations of the  new passages of the lorem but</a:t>
            </a:r>
          </a:p>
        </p:txBody>
      </p:sp>
      <p:sp>
        <p:nvSpPr>
          <p:cNvPr id="82" name="Freeform 45"/>
          <p:cNvSpPr>
            <a:spLocks noEditPoints="1"/>
          </p:cNvSpPr>
          <p:nvPr/>
        </p:nvSpPr>
        <p:spPr bwMode="auto">
          <a:xfrm>
            <a:off x="5865572" y="4012897"/>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3" name="Freeform 45"/>
          <p:cNvSpPr>
            <a:spLocks noEditPoints="1"/>
          </p:cNvSpPr>
          <p:nvPr/>
        </p:nvSpPr>
        <p:spPr bwMode="auto">
          <a:xfrm>
            <a:off x="5869827" y="4550563"/>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4" name="Freeform 45"/>
          <p:cNvSpPr>
            <a:spLocks noEditPoints="1"/>
          </p:cNvSpPr>
          <p:nvPr/>
        </p:nvSpPr>
        <p:spPr bwMode="auto">
          <a:xfrm>
            <a:off x="5869827" y="5041996"/>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5" name="Text Placeholder 3"/>
          <p:cNvSpPr txBox="1">
            <a:spLocks/>
          </p:cNvSpPr>
          <p:nvPr/>
        </p:nvSpPr>
        <p:spPr>
          <a:xfrm>
            <a:off x="6366926" y="5714519"/>
            <a:ext cx="4889476" cy="13849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a:r>
              <a:rPr lang="en-US" sz="900" dirty="0">
                <a:solidFill>
                  <a:schemeClr val="bg1">
                    <a:lumMod val="50000"/>
                  </a:schemeClr>
                </a:solidFill>
                <a:cs typeface="+mn-ea"/>
                <a:sym typeface="+mn-lt"/>
              </a:rPr>
              <a:t>There are many variations of the  new passages of the lorem but</a:t>
            </a:r>
          </a:p>
        </p:txBody>
      </p:sp>
      <p:sp>
        <p:nvSpPr>
          <p:cNvPr id="86" name="Freeform 45"/>
          <p:cNvSpPr>
            <a:spLocks noEditPoints="1"/>
          </p:cNvSpPr>
          <p:nvPr/>
        </p:nvSpPr>
        <p:spPr bwMode="auto">
          <a:xfrm>
            <a:off x="5869827" y="5625893"/>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7" name="Rectangle 86"/>
          <p:cNvSpPr/>
          <p:nvPr/>
        </p:nvSpPr>
        <p:spPr>
          <a:xfrm rot="18553433">
            <a:off x="765023" y="5635213"/>
            <a:ext cx="658835" cy="169277"/>
          </a:xfrm>
          <a:prstGeom prst="rect">
            <a:avLst/>
          </a:prstGeom>
        </p:spPr>
        <p:txBody>
          <a:bodyPr wrap="none" lIns="0" tIns="0" rIns="0" bIns="0">
            <a:spAutoFit/>
          </a:bodyPr>
          <a:lstStyle/>
          <a:p>
            <a:r>
              <a:rPr lang="en-US" sz="1100" b="1" dirty="0">
                <a:solidFill>
                  <a:srgbClr val="27817E"/>
                </a:solidFill>
                <a:cs typeface="+mn-ea"/>
                <a:sym typeface="+mn-lt"/>
              </a:rPr>
              <a:t>Title Here</a:t>
            </a:r>
          </a:p>
        </p:txBody>
      </p:sp>
      <p:sp>
        <p:nvSpPr>
          <p:cNvPr id="88" name="Rectangle 87"/>
          <p:cNvSpPr/>
          <p:nvPr/>
        </p:nvSpPr>
        <p:spPr>
          <a:xfrm rot="18553433">
            <a:off x="1869903" y="5635213"/>
            <a:ext cx="658835" cy="169277"/>
          </a:xfrm>
          <a:prstGeom prst="rect">
            <a:avLst/>
          </a:prstGeom>
        </p:spPr>
        <p:txBody>
          <a:bodyPr wrap="none" lIns="0" tIns="0" rIns="0" bIns="0">
            <a:spAutoFit/>
          </a:bodyPr>
          <a:lstStyle/>
          <a:p>
            <a:r>
              <a:rPr lang="en-US" sz="1100" b="1" dirty="0">
                <a:solidFill>
                  <a:srgbClr val="27817E"/>
                </a:solidFill>
                <a:cs typeface="+mn-ea"/>
                <a:sym typeface="+mn-lt"/>
              </a:rPr>
              <a:t>Title Here</a:t>
            </a:r>
          </a:p>
        </p:txBody>
      </p:sp>
      <p:sp>
        <p:nvSpPr>
          <p:cNvPr id="89" name="Rectangle 88"/>
          <p:cNvSpPr/>
          <p:nvPr/>
        </p:nvSpPr>
        <p:spPr>
          <a:xfrm rot="18553433">
            <a:off x="3023383" y="5635213"/>
            <a:ext cx="658835" cy="169277"/>
          </a:xfrm>
          <a:prstGeom prst="rect">
            <a:avLst/>
          </a:prstGeom>
        </p:spPr>
        <p:txBody>
          <a:bodyPr wrap="none" lIns="0" tIns="0" rIns="0" bIns="0">
            <a:spAutoFit/>
          </a:bodyPr>
          <a:lstStyle/>
          <a:p>
            <a:r>
              <a:rPr lang="en-US" sz="1100" b="1" dirty="0">
                <a:solidFill>
                  <a:srgbClr val="27817E"/>
                </a:solidFill>
                <a:cs typeface="+mn-ea"/>
                <a:sym typeface="+mn-lt"/>
              </a:rPr>
              <a:t>Title Here</a:t>
            </a:r>
          </a:p>
        </p:txBody>
      </p:sp>
      <p:sp>
        <p:nvSpPr>
          <p:cNvPr id="90" name="Rectangle 89"/>
          <p:cNvSpPr/>
          <p:nvPr/>
        </p:nvSpPr>
        <p:spPr>
          <a:xfrm rot="18553433">
            <a:off x="4223398" y="5635213"/>
            <a:ext cx="658835" cy="169277"/>
          </a:xfrm>
          <a:prstGeom prst="rect">
            <a:avLst/>
          </a:prstGeom>
        </p:spPr>
        <p:txBody>
          <a:bodyPr wrap="none" lIns="0" tIns="0" rIns="0" bIns="0">
            <a:spAutoFit/>
          </a:bodyPr>
          <a:lstStyle/>
          <a:p>
            <a:r>
              <a:rPr lang="en-US" sz="1100" b="1" dirty="0">
                <a:solidFill>
                  <a:srgbClr val="27817E"/>
                </a:solidFill>
                <a:cs typeface="+mn-ea"/>
                <a:sym typeface="+mn-lt"/>
              </a:rPr>
              <a:t>Title Here</a:t>
            </a:r>
          </a:p>
        </p:txBody>
      </p:sp>
      <p:grpSp>
        <p:nvGrpSpPr>
          <p:cNvPr id="42" name="组合 41">
            <a:extLst>
              <a:ext uri="{FF2B5EF4-FFF2-40B4-BE49-F238E27FC236}">
                <a16:creationId xmlns:a16="http://schemas.microsoft.com/office/drawing/2014/main" id="{5AB417EA-0BA0-4405-AD66-B1F8B6F882FD}"/>
              </a:ext>
            </a:extLst>
          </p:cNvPr>
          <p:cNvGrpSpPr/>
          <p:nvPr/>
        </p:nvGrpSpPr>
        <p:grpSpPr>
          <a:xfrm>
            <a:off x="2918188" y="338191"/>
            <a:ext cx="5975713" cy="584775"/>
            <a:chOff x="2918188" y="338191"/>
            <a:chExt cx="5975713" cy="584775"/>
          </a:xfrm>
        </p:grpSpPr>
        <p:sp>
          <p:nvSpPr>
            <p:cNvPr id="47" name="TextBox 18">
              <a:extLst>
                <a:ext uri="{FF2B5EF4-FFF2-40B4-BE49-F238E27FC236}">
                  <a16:creationId xmlns:a16="http://schemas.microsoft.com/office/drawing/2014/main" id="{54A2FABC-8E44-4F50-B173-9400C75363BD}"/>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48" name="椭圆 47">
              <a:extLst>
                <a:ext uri="{FF2B5EF4-FFF2-40B4-BE49-F238E27FC236}">
                  <a16:creationId xmlns:a16="http://schemas.microsoft.com/office/drawing/2014/main" id="{15A1BF68-2D4F-4222-81D0-7DF8645FBC8F}"/>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9" name="椭圆 48">
              <a:extLst>
                <a:ext uri="{FF2B5EF4-FFF2-40B4-BE49-F238E27FC236}">
                  <a16:creationId xmlns:a16="http://schemas.microsoft.com/office/drawing/2014/main" id="{41BC56B1-374B-4894-902D-7B3FC2409E07}"/>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0" name="椭圆 49">
              <a:extLst>
                <a:ext uri="{FF2B5EF4-FFF2-40B4-BE49-F238E27FC236}">
                  <a16:creationId xmlns:a16="http://schemas.microsoft.com/office/drawing/2014/main" id="{1CB7094E-81D2-456F-9E4E-E659153C2C42}"/>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1" name="椭圆 50">
              <a:extLst>
                <a:ext uri="{FF2B5EF4-FFF2-40B4-BE49-F238E27FC236}">
                  <a16:creationId xmlns:a16="http://schemas.microsoft.com/office/drawing/2014/main" id="{644E7A63-D282-4F74-9619-0C13070ACA99}"/>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4" name="椭圆 53">
              <a:extLst>
                <a:ext uri="{FF2B5EF4-FFF2-40B4-BE49-F238E27FC236}">
                  <a16:creationId xmlns:a16="http://schemas.microsoft.com/office/drawing/2014/main" id="{90A3FC44-6B2F-468E-B9AC-A117AB08C93D}"/>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7" name="椭圆 56">
              <a:extLst>
                <a:ext uri="{FF2B5EF4-FFF2-40B4-BE49-F238E27FC236}">
                  <a16:creationId xmlns:a16="http://schemas.microsoft.com/office/drawing/2014/main" id="{76335D7C-9F96-4CC8-8601-C4946664994A}"/>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8" name="椭圆 57">
              <a:extLst>
                <a:ext uri="{FF2B5EF4-FFF2-40B4-BE49-F238E27FC236}">
                  <a16:creationId xmlns:a16="http://schemas.microsoft.com/office/drawing/2014/main" id="{68664C75-6D44-4B54-8A07-7CE119681D11}"/>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9" name="椭圆 58">
              <a:extLst>
                <a:ext uri="{FF2B5EF4-FFF2-40B4-BE49-F238E27FC236}">
                  <a16:creationId xmlns:a16="http://schemas.microsoft.com/office/drawing/2014/main" id="{86CE30F8-1575-4A32-AE60-621EC41195D8}"/>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0" name="椭圆 59">
              <a:extLst>
                <a:ext uri="{FF2B5EF4-FFF2-40B4-BE49-F238E27FC236}">
                  <a16:creationId xmlns:a16="http://schemas.microsoft.com/office/drawing/2014/main" id="{13003FF5-64F5-472F-B3B8-2C571A1C29E7}"/>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1" name="椭圆 60">
              <a:extLst>
                <a:ext uri="{FF2B5EF4-FFF2-40B4-BE49-F238E27FC236}">
                  <a16:creationId xmlns:a16="http://schemas.microsoft.com/office/drawing/2014/main" id="{E5318749-1CA4-4E3B-9425-046736110E4E}"/>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4198156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accel="50000" decel="50000" fill="hold" grpId="0" nodeType="afterEffect">
                                  <p:stCondLst>
                                    <p:cond delay="0"/>
                                  </p:stCondLst>
                                  <p:childTnLst>
                                    <p:set>
                                      <p:cBhvr>
                                        <p:cTn id="11" dur="1" fill="hold">
                                          <p:stCondLst>
                                            <p:cond delay="0"/>
                                          </p:stCondLst>
                                        </p:cTn>
                                        <p:tgtEl>
                                          <p:spTgt spid="35"/>
                                        </p:tgtEl>
                                        <p:attrNameLst>
                                          <p:attrName>style.visibility</p:attrName>
                                        </p:attrNameLst>
                                      </p:cBhvr>
                                      <p:to>
                                        <p:strVal val="visible"/>
                                      </p:to>
                                    </p:set>
                                    <p:anim calcmode="lin" valueType="num">
                                      <p:cBhvr additive="base">
                                        <p:cTn id="12" dur="500" fill="hold"/>
                                        <p:tgtEl>
                                          <p:spTgt spid="35"/>
                                        </p:tgtEl>
                                        <p:attrNameLst>
                                          <p:attrName>ppt_x</p:attrName>
                                        </p:attrNameLst>
                                      </p:cBhvr>
                                      <p:tavLst>
                                        <p:tav tm="0">
                                          <p:val>
                                            <p:strVal val="#ppt_x"/>
                                          </p:val>
                                        </p:tav>
                                        <p:tav tm="100000">
                                          <p:val>
                                            <p:strVal val="#ppt_x"/>
                                          </p:val>
                                        </p:tav>
                                      </p:tavLst>
                                    </p:anim>
                                    <p:anim calcmode="lin" valueType="num">
                                      <p:cBhvr additive="base">
                                        <p:cTn id="13" dur="500" fill="hold"/>
                                        <p:tgtEl>
                                          <p:spTgt spid="3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accel="50000" decel="50000" fill="hold" grpId="0" nodeType="afterEffect">
                                  <p:stCondLst>
                                    <p:cond delay="0"/>
                                  </p:stCondLst>
                                  <p:childTnLst>
                                    <p:set>
                                      <p:cBhvr>
                                        <p:cTn id="16" dur="1" fill="hold">
                                          <p:stCondLst>
                                            <p:cond delay="0"/>
                                          </p:stCondLst>
                                        </p:cTn>
                                        <p:tgtEl>
                                          <p:spTgt spid="34"/>
                                        </p:tgtEl>
                                        <p:attrNameLst>
                                          <p:attrName>style.visibility</p:attrName>
                                        </p:attrNameLst>
                                      </p:cBhvr>
                                      <p:to>
                                        <p:strVal val="visible"/>
                                      </p:to>
                                    </p:set>
                                    <p:anim calcmode="lin" valueType="num">
                                      <p:cBhvr additive="base">
                                        <p:cTn id="17" dur="500" fill="hold"/>
                                        <p:tgtEl>
                                          <p:spTgt spid="34"/>
                                        </p:tgtEl>
                                        <p:attrNameLst>
                                          <p:attrName>ppt_x</p:attrName>
                                        </p:attrNameLst>
                                      </p:cBhvr>
                                      <p:tavLst>
                                        <p:tav tm="0">
                                          <p:val>
                                            <p:strVal val="#ppt_x"/>
                                          </p:val>
                                        </p:tav>
                                        <p:tav tm="100000">
                                          <p:val>
                                            <p:strVal val="#ppt_x"/>
                                          </p:val>
                                        </p:tav>
                                      </p:tavLst>
                                    </p:anim>
                                    <p:anim calcmode="lin" valueType="num">
                                      <p:cBhvr additive="base">
                                        <p:cTn id="18" dur="500" fill="hold"/>
                                        <p:tgtEl>
                                          <p:spTgt spid="34"/>
                                        </p:tgtEl>
                                        <p:attrNameLst>
                                          <p:attrName>ppt_y</p:attrName>
                                        </p:attrNameLst>
                                      </p:cBhvr>
                                      <p:tavLst>
                                        <p:tav tm="0">
                                          <p:val>
                                            <p:strVal val="1+#ppt_h/2"/>
                                          </p:val>
                                        </p:tav>
                                        <p:tav tm="100000">
                                          <p:val>
                                            <p:strVal val="#ppt_y"/>
                                          </p:val>
                                        </p:tav>
                                      </p:tavLst>
                                    </p:anim>
                                  </p:childTnLst>
                                </p:cTn>
                              </p:par>
                              <p:par>
                                <p:cTn id="19" presetID="53" presetClass="entr" presetSubtype="0"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anim calcmode="lin" valueType="num">
                                      <p:cBhvr>
                                        <p:cTn id="21" dur="500" fill="hold"/>
                                        <p:tgtEl>
                                          <p:spTgt spid="37"/>
                                        </p:tgtEl>
                                        <p:attrNameLst>
                                          <p:attrName>ppt_w</p:attrName>
                                        </p:attrNameLst>
                                      </p:cBhvr>
                                      <p:tavLst>
                                        <p:tav tm="0">
                                          <p:val>
                                            <p:fltVal val="0"/>
                                          </p:val>
                                        </p:tav>
                                        <p:tav tm="100000">
                                          <p:val>
                                            <p:strVal val="#ppt_w"/>
                                          </p:val>
                                        </p:tav>
                                      </p:tavLst>
                                    </p:anim>
                                    <p:anim calcmode="lin" valueType="num">
                                      <p:cBhvr>
                                        <p:cTn id="22" dur="500" fill="hold"/>
                                        <p:tgtEl>
                                          <p:spTgt spid="37"/>
                                        </p:tgtEl>
                                        <p:attrNameLst>
                                          <p:attrName>ppt_h</p:attrName>
                                        </p:attrNameLst>
                                      </p:cBhvr>
                                      <p:tavLst>
                                        <p:tav tm="0">
                                          <p:val>
                                            <p:fltVal val="0"/>
                                          </p:val>
                                        </p:tav>
                                        <p:tav tm="100000">
                                          <p:val>
                                            <p:strVal val="#ppt_h"/>
                                          </p:val>
                                        </p:tav>
                                      </p:tavLst>
                                    </p:anim>
                                    <p:animEffect transition="in" filter="fade">
                                      <p:cBhvr>
                                        <p:cTn id="23" dur="500"/>
                                        <p:tgtEl>
                                          <p:spTgt spid="37"/>
                                        </p:tgtEl>
                                      </p:cBhvr>
                                    </p:animEffect>
                                  </p:childTnLst>
                                </p:cTn>
                              </p:par>
                            </p:childTnLst>
                          </p:cTn>
                        </p:par>
                        <p:par>
                          <p:cTn id="24" fill="hold">
                            <p:stCondLst>
                              <p:cond delay="1500"/>
                            </p:stCondLst>
                            <p:childTnLst>
                              <p:par>
                                <p:cTn id="25" presetID="53" presetClass="entr" presetSubtype="0" fill="hold" grpId="0" nodeType="afterEffect">
                                  <p:stCondLst>
                                    <p:cond delay="0"/>
                                  </p:stCondLst>
                                  <p:childTnLst>
                                    <p:set>
                                      <p:cBhvr>
                                        <p:cTn id="26" dur="1" fill="hold">
                                          <p:stCondLst>
                                            <p:cond delay="0"/>
                                          </p:stCondLst>
                                        </p:cTn>
                                        <p:tgtEl>
                                          <p:spTgt spid="36"/>
                                        </p:tgtEl>
                                        <p:attrNameLst>
                                          <p:attrName>style.visibility</p:attrName>
                                        </p:attrNameLst>
                                      </p:cBhvr>
                                      <p:to>
                                        <p:strVal val="visible"/>
                                      </p:to>
                                    </p:set>
                                    <p:anim calcmode="lin" valueType="num">
                                      <p:cBhvr>
                                        <p:cTn id="27" dur="500" fill="hold"/>
                                        <p:tgtEl>
                                          <p:spTgt spid="36"/>
                                        </p:tgtEl>
                                        <p:attrNameLst>
                                          <p:attrName>ppt_w</p:attrName>
                                        </p:attrNameLst>
                                      </p:cBhvr>
                                      <p:tavLst>
                                        <p:tav tm="0">
                                          <p:val>
                                            <p:fltVal val="0"/>
                                          </p:val>
                                        </p:tav>
                                        <p:tav tm="100000">
                                          <p:val>
                                            <p:strVal val="#ppt_w"/>
                                          </p:val>
                                        </p:tav>
                                      </p:tavLst>
                                    </p:anim>
                                    <p:anim calcmode="lin" valueType="num">
                                      <p:cBhvr>
                                        <p:cTn id="28" dur="500" fill="hold"/>
                                        <p:tgtEl>
                                          <p:spTgt spid="36"/>
                                        </p:tgtEl>
                                        <p:attrNameLst>
                                          <p:attrName>ppt_h</p:attrName>
                                        </p:attrNameLst>
                                      </p:cBhvr>
                                      <p:tavLst>
                                        <p:tav tm="0">
                                          <p:val>
                                            <p:fltVal val="0"/>
                                          </p:val>
                                        </p:tav>
                                        <p:tav tm="100000">
                                          <p:val>
                                            <p:strVal val="#ppt_h"/>
                                          </p:val>
                                        </p:tav>
                                      </p:tavLst>
                                    </p:anim>
                                    <p:animEffect transition="in" filter="fade">
                                      <p:cBhvr>
                                        <p:cTn id="29" dur="500"/>
                                        <p:tgtEl>
                                          <p:spTgt spid="36"/>
                                        </p:tgtEl>
                                      </p:cBhvr>
                                    </p:animEffect>
                                  </p:childTnLst>
                                </p:cTn>
                              </p:par>
                            </p:childTnLst>
                          </p:cTn>
                        </p:par>
                        <p:par>
                          <p:cTn id="30" fill="hold">
                            <p:stCondLst>
                              <p:cond delay="2000"/>
                            </p:stCondLst>
                            <p:childTnLst>
                              <p:par>
                                <p:cTn id="31" presetID="42" presetClass="entr" presetSubtype="0" fill="hold" grpId="0" nodeType="afterEffect">
                                  <p:stCondLst>
                                    <p:cond delay="0"/>
                                  </p:stCondLst>
                                  <p:childTnLst>
                                    <p:set>
                                      <p:cBhvr>
                                        <p:cTn id="32" dur="1" fill="hold">
                                          <p:stCondLst>
                                            <p:cond delay="0"/>
                                          </p:stCondLst>
                                        </p:cTn>
                                        <p:tgtEl>
                                          <p:spTgt spid="87"/>
                                        </p:tgtEl>
                                        <p:attrNameLst>
                                          <p:attrName>style.visibility</p:attrName>
                                        </p:attrNameLst>
                                      </p:cBhvr>
                                      <p:to>
                                        <p:strVal val="visible"/>
                                      </p:to>
                                    </p:set>
                                    <p:animEffect transition="in" filter="fade">
                                      <p:cBhvr>
                                        <p:cTn id="33" dur="500"/>
                                        <p:tgtEl>
                                          <p:spTgt spid="87"/>
                                        </p:tgtEl>
                                      </p:cBhvr>
                                    </p:animEffect>
                                    <p:anim calcmode="lin" valueType="num">
                                      <p:cBhvr>
                                        <p:cTn id="34" dur="500" fill="hold"/>
                                        <p:tgtEl>
                                          <p:spTgt spid="87"/>
                                        </p:tgtEl>
                                        <p:attrNameLst>
                                          <p:attrName>ppt_x</p:attrName>
                                        </p:attrNameLst>
                                      </p:cBhvr>
                                      <p:tavLst>
                                        <p:tav tm="0">
                                          <p:val>
                                            <p:strVal val="#ppt_x"/>
                                          </p:val>
                                        </p:tav>
                                        <p:tav tm="100000">
                                          <p:val>
                                            <p:strVal val="#ppt_x"/>
                                          </p:val>
                                        </p:tav>
                                      </p:tavLst>
                                    </p:anim>
                                    <p:anim calcmode="lin" valueType="num">
                                      <p:cBhvr>
                                        <p:cTn id="35" dur="500" fill="hold"/>
                                        <p:tgtEl>
                                          <p:spTgt spid="87"/>
                                        </p:tgtEl>
                                        <p:attrNameLst>
                                          <p:attrName>ppt_y</p:attrName>
                                        </p:attrNameLst>
                                      </p:cBhvr>
                                      <p:tavLst>
                                        <p:tav tm="0">
                                          <p:val>
                                            <p:strVal val="#ppt_y+.1"/>
                                          </p:val>
                                        </p:tav>
                                        <p:tav tm="100000">
                                          <p:val>
                                            <p:strVal val="#ppt_y"/>
                                          </p:val>
                                        </p:tav>
                                      </p:tavLst>
                                    </p:anim>
                                  </p:childTnLst>
                                </p:cTn>
                              </p:par>
                            </p:childTnLst>
                          </p:cTn>
                        </p:par>
                        <p:par>
                          <p:cTn id="36" fill="hold">
                            <p:stCondLst>
                              <p:cond delay="2500"/>
                            </p:stCondLst>
                            <p:childTnLst>
                              <p:par>
                                <p:cTn id="37" presetID="2" presetClass="entr" presetSubtype="4" accel="50000" decel="50000" fill="hold" grpId="0" nodeType="afterEffect">
                                  <p:stCondLst>
                                    <p:cond delay="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500" fill="hold"/>
                                        <p:tgtEl>
                                          <p:spTgt spid="38"/>
                                        </p:tgtEl>
                                        <p:attrNameLst>
                                          <p:attrName>ppt_x</p:attrName>
                                        </p:attrNameLst>
                                      </p:cBhvr>
                                      <p:tavLst>
                                        <p:tav tm="0">
                                          <p:val>
                                            <p:strVal val="#ppt_x"/>
                                          </p:val>
                                        </p:tav>
                                        <p:tav tm="100000">
                                          <p:val>
                                            <p:strVal val="#ppt_x"/>
                                          </p:val>
                                        </p:tav>
                                      </p:tavLst>
                                    </p:anim>
                                    <p:anim calcmode="lin" valueType="num">
                                      <p:cBhvr additive="base">
                                        <p:cTn id="40" dur="500" fill="hold"/>
                                        <p:tgtEl>
                                          <p:spTgt spid="38"/>
                                        </p:tgtEl>
                                        <p:attrNameLst>
                                          <p:attrName>ppt_y</p:attrName>
                                        </p:attrNameLst>
                                      </p:cBhvr>
                                      <p:tavLst>
                                        <p:tav tm="0">
                                          <p:val>
                                            <p:strVal val="1+#ppt_h/2"/>
                                          </p:val>
                                        </p:tav>
                                        <p:tav tm="100000">
                                          <p:val>
                                            <p:strVal val="#ppt_y"/>
                                          </p:val>
                                        </p:tav>
                                      </p:tavLst>
                                    </p:anim>
                                  </p:childTnLst>
                                </p:cTn>
                              </p:par>
                            </p:childTnLst>
                          </p:cTn>
                        </p:par>
                        <p:par>
                          <p:cTn id="41" fill="hold">
                            <p:stCondLst>
                              <p:cond delay="3000"/>
                            </p:stCondLst>
                            <p:childTnLst>
                              <p:par>
                                <p:cTn id="42" presetID="2" presetClass="entr" presetSubtype="4" accel="50000" decel="50000" fill="hold" grpId="0" nodeType="afterEffect">
                                  <p:stCondLst>
                                    <p:cond delay="0"/>
                                  </p:stCondLst>
                                  <p:childTnLst>
                                    <p:set>
                                      <p:cBhvr>
                                        <p:cTn id="43" dur="1" fill="hold">
                                          <p:stCondLst>
                                            <p:cond delay="0"/>
                                          </p:stCondLst>
                                        </p:cTn>
                                        <p:tgtEl>
                                          <p:spTgt spid="39"/>
                                        </p:tgtEl>
                                        <p:attrNameLst>
                                          <p:attrName>style.visibility</p:attrName>
                                        </p:attrNameLst>
                                      </p:cBhvr>
                                      <p:to>
                                        <p:strVal val="visible"/>
                                      </p:to>
                                    </p:set>
                                    <p:anim calcmode="lin" valueType="num">
                                      <p:cBhvr additive="base">
                                        <p:cTn id="44" dur="500" fill="hold"/>
                                        <p:tgtEl>
                                          <p:spTgt spid="39"/>
                                        </p:tgtEl>
                                        <p:attrNameLst>
                                          <p:attrName>ppt_x</p:attrName>
                                        </p:attrNameLst>
                                      </p:cBhvr>
                                      <p:tavLst>
                                        <p:tav tm="0">
                                          <p:val>
                                            <p:strVal val="#ppt_x"/>
                                          </p:val>
                                        </p:tav>
                                        <p:tav tm="100000">
                                          <p:val>
                                            <p:strVal val="#ppt_x"/>
                                          </p:val>
                                        </p:tav>
                                      </p:tavLst>
                                    </p:anim>
                                    <p:anim calcmode="lin" valueType="num">
                                      <p:cBhvr additive="base">
                                        <p:cTn id="45" dur="500" fill="hold"/>
                                        <p:tgtEl>
                                          <p:spTgt spid="39"/>
                                        </p:tgtEl>
                                        <p:attrNameLst>
                                          <p:attrName>ppt_y</p:attrName>
                                        </p:attrNameLst>
                                      </p:cBhvr>
                                      <p:tavLst>
                                        <p:tav tm="0">
                                          <p:val>
                                            <p:strVal val="1+#ppt_h/2"/>
                                          </p:val>
                                        </p:tav>
                                        <p:tav tm="100000">
                                          <p:val>
                                            <p:strVal val="#ppt_y"/>
                                          </p:val>
                                        </p:tav>
                                      </p:tavLst>
                                    </p:anim>
                                  </p:childTnLst>
                                </p:cTn>
                              </p:par>
                            </p:childTnLst>
                          </p:cTn>
                        </p:par>
                        <p:par>
                          <p:cTn id="46" fill="hold">
                            <p:stCondLst>
                              <p:cond delay="3500"/>
                            </p:stCondLst>
                            <p:childTnLst>
                              <p:par>
                                <p:cTn id="47" presetID="2" presetClass="entr" presetSubtype="4" accel="50000" decel="50000" fill="hold" grpId="0" nodeType="after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additive="base">
                                        <p:cTn id="49" dur="500" fill="hold"/>
                                        <p:tgtEl>
                                          <p:spTgt spid="40"/>
                                        </p:tgtEl>
                                        <p:attrNameLst>
                                          <p:attrName>ppt_x</p:attrName>
                                        </p:attrNameLst>
                                      </p:cBhvr>
                                      <p:tavLst>
                                        <p:tav tm="0">
                                          <p:val>
                                            <p:strVal val="#ppt_x"/>
                                          </p:val>
                                        </p:tav>
                                        <p:tav tm="100000">
                                          <p:val>
                                            <p:strVal val="#ppt_x"/>
                                          </p:val>
                                        </p:tav>
                                      </p:tavLst>
                                    </p:anim>
                                    <p:anim calcmode="lin" valueType="num">
                                      <p:cBhvr additive="base">
                                        <p:cTn id="50" dur="500" fill="hold"/>
                                        <p:tgtEl>
                                          <p:spTgt spid="40"/>
                                        </p:tgtEl>
                                        <p:attrNameLst>
                                          <p:attrName>ppt_y</p:attrName>
                                        </p:attrNameLst>
                                      </p:cBhvr>
                                      <p:tavLst>
                                        <p:tav tm="0">
                                          <p:val>
                                            <p:strVal val="1+#ppt_h/2"/>
                                          </p:val>
                                        </p:tav>
                                        <p:tav tm="100000">
                                          <p:val>
                                            <p:strVal val="#ppt_y"/>
                                          </p:val>
                                        </p:tav>
                                      </p:tavLst>
                                    </p:anim>
                                  </p:childTnLst>
                                </p:cTn>
                              </p:par>
                              <p:par>
                                <p:cTn id="51" presetID="53" presetClass="entr" presetSubtype="0" fill="hold" grpId="0" nodeType="withEffect">
                                  <p:stCondLst>
                                    <p:cond delay="0"/>
                                  </p:stCondLst>
                                  <p:childTnLst>
                                    <p:set>
                                      <p:cBhvr>
                                        <p:cTn id="52" dur="1" fill="hold">
                                          <p:stCondLst>
                                            <p:cond delay="0"/>
                                          </p:stCondLst>
                                        </p:cTn>
                                        <p:tgtEl>
                                          <p:spTgt spid="62"/>
                                        </p:tgtEl>
                                        <p:attrNameLst>
                                          <p:attrName>style.visibility</p:attrName>
                                        </p:attrNameLst>
                                      </p:cBhvr>
                                      <p:to>
                                        <p:strVal val="visible"/>
                                      </p:to>
                                    </p:set>
                                    <p:anim calcmode="lin" valueType="num">
                                      <p:cBhvr>
                                        <p:cTn id="53" dur="500" fill="hold"/>
                                        <p:tgtEl>
                                          <p:spTgt spid="62"/>
                                        </p:tgtEl>
                                        <p:attrNameLst>
                                          <p:attrName>ppt_w</p:attrName>
                                        </p:attrNameLst>
                                      </p:cBhvr>
                                      <p:tavLst>
                                        <p:tav tm="0">
                                          <p:val>
                                            <p:fltVal val="0"/>
                                          </p:val>
                                        </p:tav>
                                        <p:tav tm="100000">
                                          <p:val>
                                            <p:strVal val="#ppt_w"/>
                                          </p:val>
                                        </p:tav>
                                      </p:tavLst>
                                    </p:anim>
                                    <p:anim calcmode="lin" valueType="num">
                                      <p:cBhvr>
                                        <p:cTn id="54" dur="500" fill="hold"/>
                                        <p:tgtEl>
                                          <p:spTgt spid="62"/>
                                        </p:tgtEl>
                                        <p:attrNameLst>
                                          <p:attrName>ppt_h</p:attrName>
                                        </p:attrNameLst>
                                      </p:cBhvr>
                                      <p:tavLst>
                                        <p:tav tm="0">
                                          <p:val>
                                            <p:fltVal val="0"/>
                                          </p:val>
                                        </p:tav>
                                        <p:tav tm="100000">
                                          <p:val>
                                            <p:strVal val="#ppt_h"/>
                                          </p:val>
                                        </p:tav>
                                      </p:tavLst>
                                    </p:anim>
                                    <p:animEffect transition="in" filter="fade">
                                      <p:cBhvr>
                                        <p:cTn id="55" dur="500"/>
                                        <p:tgtEl>
                                          <p:spTgt spid="62"/>
                                        </p:tgtEl>
                                      </p:cBhvr>
                                    </p:animEffect>
                                  </p:childTnLst>
                                </p:cTn>
                              </p:par>
                            </p:childTnLst>
                          </p:cTn>
                        </p:par>
                        <p:par>
                          <p:cTn id="56" fill="hold">
                            <p:stCondLst>
                              <p:cond delay="4000"/>
                            </p:stCondLst>
                            <p:childTnLst>
                              <p:par>
                                <p:cTn id="57" presetID="53" presetClass="entr" presetSubtype="0" fill="hold" grpId="0" nodeType="afterEffect">
                                  <p:stCondLst>
                                    <p:cond delay="0"/>
                                  </p:stCondLst>
                                  <p:childTnLst>
                                    <p:set>
                                      <p:cBhvr>
                                        <p:cTn id="58" dur="1" fill="hold">
                                          <p:stCondLst>
                                            <p:cond delay="0"/>
                                          </p:stCondLst>
                                        </p:cTn>
                                        <p:tgtEl>
                                          <p:spTgt spid="41"/>
                                        </p:tgtEl>
                                        <p:attrNameLst>
                                          <p:attrName>style.visibility</p:attrName>
                                        </p:attrNameLst>
                                      </p:cBhvr>
                                      <p:to>
                                        <p:strVal val="visible"/>
                                      </p:to>
                                    </p:set>
                                    <p:anim calcmode="lin" valueType="num">
                                      <p:cBhvr>
                                        <p:cTn id="59" dur="500" fill="hold"/>
                                        <p:tgtEl>
                                          <p:spTgt spid="41"/>
                                        </p:tgtEl>
                                        <p:attrNameLst>
                                          <p:attrName>ppt_w</p:attrName>
                                        </p:attrNameLst>
                                      </p:cBhvr>
                                      <p:tavLst>
                                        <p:tav tm="0">
                                          <p:val>
                                            <p:fltVal val="0"/>
                                          </p:val>
                                        </p:tav>
                                        <p:tav tm="100000">
                                          <p:val>
                                            <p:strVal val="#ppt_w"/>
                                          </p:val>
                                        </p:tav>
                                      </p:tavLst>
                                    </p:anim>
                                    <p:anim calcmode="lin" valueType="num">
                                      <p:cBhvr>
                                        <p:cTn id="60" dur="500" fill="hold"/>
                                        <p:tgtEl>
                                          <p:spTgt spid="41"/>
                                        </p:tgtEl>
                                        <p:attrNameLst>
                                          <p:attrName>ppt_h</p:attrName>
                                        </p:attrNameLst>
                                      </p:cBhvr>
                                      <p:tavLst>
                                        <p:tav tm="0">
                                          <p:val>
                                            <p:fltVal val="0"/>
                                          </p:val>
                                        </p:tav>
                                        <p:tav tm="100000">
                                          <p:val>
                                            <p:strVal val="#ppt_h"/>
                                          </p:val>
                                        </p:tav>
                                      </p:tavLst>
                                    </p:anim>
                                    <p:animEffect transition="in" filter="fade">
                                      <p:cBhvr>
                                        <p:cTn id="61" dur="500"/>
                                        <p:tgtEl>
                                          <p:spTgt spid="41"/>
                                        </p:tgtEl>
                                      </p:cBhvr>
                                    </p:animEffect>
                                  </p:childTnLst>
                                </p:cTn>
                              </p:par>
                            </p:childTnLst>
                          </p:cTn>
                        </p:par>
                        <p:par>
                          <p:cTn id="62" fill="hold">
                            <p:stCondLst>
                              <p:cond delay="4500"/>
                            </p:stCondLst>
                            <p:childTnLst>
                              <p:par>
                                <p:cTn id="63" presetID="42" presetClass="entr" presetSubtype="0" fill="hold" grpId="0" nodeType="afterEffect">
                                  <p:stCondLst>
                                    <p:cond delay="0"/>
                                  </p:stCondLst>
                                  <p:childTnLst>
                                    <p:set>
                                      <p:cBhvr>
                                        <p:cTn id="64" dur="1" fill="hold">
                                          <p:stCondLst>
                                            <p:cond delay="0"/>
                                          </p:stCondLst>
                                        </p:cTn>
                                        <p:tgtEl>
                                          <p:spTgt spid="88"/>
                                        </p:tgtEl>
                                        <p:attrNameLst>
                                          <p:attrName>style.visibility</p:attrName>
                                        </p:attrNameLst>
                                      </p:cBhvr>
                                      <p:to>
                                        <p:strVal val="visible"/>
                                      </p:to>
                                    </p:set>
                                    <p:animEffect transition="in" filter="fade">
                                      <p:cBhvr>
                                        <p:cTn id="65" dur="500"/>
                                        <p:tgtEl>
                                          <p:spTgt spid="88"/>
                                        </p:tgtEl>
                                      </p:cBhvr>
                                    </p:animEffect>
                                    <p:anim calcmode="lin" valueType="num">
                                      <p:cBhvr>
                                        <p:cTn id="66" dur="500" fill="hold"/>
                                        <p:tgtEl>
                                          <p:spTgt spid="88"/>
                                        </p:tgtEl>
                                        <p:attrNameLst>
                                          <p:attrName>ppt_x</p:attrName>
                                        </p:attrNameLst>
                                      </p:cBhvr>
                                      <p:tavLst>
                                        <p:tav tm="0">
                                          <p:val>
                                            <p:strVal val="#ppt_x"/>
                                          </p:val>
                                        </p:tav>
                                        <p:tav tm="100000">
                                          <p:val>
                                            <p:strVal val="#ppt_x"/>
                                          </p:val>
                                        </p:tav>
                                      </p:tavLst>
                                    </p:anim>
                                    <p:anim calcmode="lin" valueType="num">
                                      <p:cBhvr>
                                        <p:cTn id="67" dur="500" fill="hold"/>
                                        <p:tgtEl>
                                          <p:spTgt spid="88"/>
                                        </p:tgtEl>
                                        <p:attrNameLst>
                                          <p:attrName>ppt_y</p:attrName>
                                        </p:attrNameLst>
                                      </p:cBhvr>
                                      <p:tavLst>
                                        <p:tav tm="0">
                                          <p:val>
                                            <p:strVal val="#ppt_y+.1"/>
                                          </p:val>
                                        </p:tav>
                                        <p:tav tm="100000">
                                          <p:val>
                                            <p:strVal val="#ppt_y"/>
                                          </p:val>
                                        </p:tav>
                                      </p:tavLst>
                                    </p:anim>
                                  </p:childTnLst>
                                </p:cTn>
                              </p:par>
                            </p:childTnLst>
                          </p:cTn>
                        </p:par>
                        <p:par>
                          <p:cTn id="68" fill="hold">
                            <p:stCondLst>
                              <p:cond delay="5000"/>
                            </p:stCondLst>
                            <p:childTnLst>
                              <p:par>
                                <p:cTn id="69" presetID="2" presetClass="entr" presetSubtype="4" accel="50000" decel="50000" fill="hold" grpId="0" nodeType="afterEffect">
                                  <p:stCondLst>
                                    <p:cond delay="0"/>
                                  </p:stCondLst>
                                  <p:childTnLst>
                                    <p:set>
                                      <p:cBhvr>
                                        <p:cTn id="70" dur="1" fill="hold">
                                          <p:stCondLst>
                                            <p:cond delay="0"/>
                                          </p:stCondLst>
                                        </p:cTn>
                                        <p:tgtEl>
                                          <p:spTgt spid="43"/>
                                        </p:tgtEl>
                                        <p:attrNameLst>
                                          <p:attrName>style.visibility</p:attrName>
                                        </p:attrNameLst>
                                      </p:cBhvr>
                                      <p:to>
                                        <p:strVal val="visible"/>
                                      </p:to>
                                    </p:set>
                                    <p:anim calcmode="lin" valueType="num">
                                      <p:cBhvr additive="base">
                                        <p:cTn id="71" dur="500" fill="hold"/>
                                        <p:tgtEl>
                                          <p:spTgt spid="43"/>
                                        </p:tgtEl>
                                        <p:attrNameLst>
                                          <p:attrName>ppt_x</p:attrName>
                                        </p:attrNameLst>
                                      </p:cBhvr>
                                      <p:tavLst>
                                        <p:tav tm="0">
                                          <p:val>
                                            <p:strVal val="#ppt_x"/>
                                          </p:val>
                                        </p:tav>
                                        <p:tav tm="100000">
                                          <p:val>
                                            <p:strVal val="#ppt_x"/>
                                          </p:val>
                                        </p:tav>
                                      </p:tavLst>
                                    </p:anim>
                                    <p:anim calcmode="lin" valueType="num">
                                      <p:cBhvr additive="base">
                                        <p:cTn id="72" dur="500" fill="hold"/>
                                        <p:tgtEl>
                                          <p:spTgt spid="43"/>
                                        </p:tgtEl>
                                        <p:attrNameLst>
                                          <p:attrName>ppt_y</p:attrName>
                                        </p:attrNameLst>
                                      </p:cBhvr>
                                      <p:tavLst>
                                        <p:tav tm="0">
                                          <p:val>
                                            <p:strVal val="1+#ppt_h/2"/>
                                          </p:val>
                                        </p:tav>
                                        <p:tav tm="100000">
                                          <p:val>
                                            <p:strVal val="#ppt_y"/>
                                          </p:val>
                                        </p:tav>
                                      </p:tavLst>
                                    </p:anim>
                                  </p:childTnLst>
                                </p:cTn>
                              </p:par>
                            </p:childTnLst>
                          </p:cTn>
                        </p:par>
                        <p:par>
                          <p:cTn id="73" fill="hold">
                            <p:stCondLst>
                              <p:cond delay="5500"/>
                            </p:stCondLst>
                            <p:childTnLst>
                              <p:par>
                                <p:cTn id="74" presetID="2" presetClass="entr" presetSubtype="4" accel="50000" decel="50000" fill="hold" grpId="0" nodeType="afterEffect">
                                  <p:stCondLst>
                                    <p:cond delay="0"/>
                                  </p:stCondLst>
                                  <p:childTnLst>
                                    <p:set>
                                      <p:cBhvr>
                                        <p:cTn id="75" dur="1" fill="hold">
                                          <p:stCondLst>
                                            <p:cond delay="0"/>
                                          </p:stCondLst>
                                        </p:cTn>
                                        <p:tgtEl>
                                          <p:spTgt spid="44"/>
                                        </p:tgtEl>
                                        <p:attrNameLst>
                                          <p:attrName>style.visibility</p:attrName>
                                        </p:attrNameLst>
                                      </p:cBhvr>
                                      <p:to>
                                        <p:strVal val="visible"/>
                                      </p:to>
                                    </p:set>
                                    <p:anim calcmode="lin" valueType="num">
                                      <p:cBhvr additive="base">
                                        <p:cTn id="76" dur="500" fill="hold"/>
                                        <p:tgtEl>
                                          <p:spTgt spid="44"/>
                                        </p:tgtEl>
                                        <p:attrNameLst>
                                          <p:attrName>ppt_x</p:attrName>
                                        </p:attrNameLst>
                                      </p:cBhvr>
                                      <p:tavLst>
                                        <p:tav tm="0">
                                          <p:val>
                                            <p:strVal val="#ppt_x"/>
                                          </p:val>
                                        </p:tav>
                                        <p:tav tm="100000">
                                          <p:val>
                                            <p:strVal val="#ppt_x"/>
                                          </p:val>
                                        </p:tav>
                                      </p:tavLst>
                                    </p:anim>
                                    <p:anim calcmode="lin" valueType="num">
                                      <p:cBhvr additive="base">
                                        <p:cTn id="77" dur="500" fill="hold"/>
                                        <p:tgtEl>
                                          <p:spTgt spid="44"/>
                                        </p:tgtEl>
                                        <p:attrNameLst>
                                          <p:attrName>ppt_y</p:attrName>
                                        </p:attrNameLst>
                                      </p:cBhvr>
                                      <p:tavLst>
                                        <p:tav tm="0">
                                          <p:val>
                                            <p:strVal val="1+#ppt_h/2"/>
                                          </p:val>
                                        </p:tav>
                                        <p:tav tm="100000">
                                          <p:val>
                                            <p:strVal val="#ppt_y"/>
                                          </p:val>
                                        </p:tav>
                                      </p:tavLst>
                                    </p:anim>
                                  </p:childTnLst>
                                </p:cTn>
                              </p:par>
                            </p:childTnLst>
                          </p:cTn>
                        </p:par>
                        <p:par>
                          <p:cTn id="78" fill="hold">
                            <p:stCondLst>
                              <p:cond delay="6000"/>
                            </p:stCondLst>
                            <p:childTnLst>
                              <p:par>
                                <p:cTn id="79" presetID="2" presetClass="entr" presetSubtype="4" accel="50000" decel="50000" fill="hold" grpId="0" nodeType="afterEffect">
                                  <p:stCondLst>
                                    <p:cond delay="0"/>
                                  </p:stCondLst>
                                  <p:childTnLst>
                                    <p:set>
                                      <p:cBhvr>
                                        <p:cTn id="80" dur="1" fill="hold">
                                          <p:stCondLst>
                                            <p:cond delay="0"/>
                                          </p:stCondLst>
                                        </p:cTn>
                                        <p:tgtEl>
                                          <p:spTgt spid="45"/>
                                        </p:tgtEl>
                                        <p:attrNameLst>
                                          <p:attrName>style.visibility</p:attrName>
                                        </p:attrNameLst>
                                      </p:cBhvr>
                                      <p:to>
                                        <p:strVal val="visible"/>
                                      </p:to>
                                    </p:set>
                                    <p:anim calcmode="lin" valueType="num">
                                      <p:cBhvr additive="base">
                                        <p:cTn id="81" dur="500" fill="hold"/>
                                        <p:tgtEl>
                                          <p:spTgt spid="45"/>
                                        </p:tgtEl>
                                        <p:attrNameLst>
                                          <p:attrName>ppt_x</p:attrName>
                                        </p:attrNameLst>
                                      </p:cBhvr>
                                      <p:tavLst>
                                        <p:tav tm="0">
                                          <p:val>
                                            <p:strVal val="#ppt_x"/>
                                          </p:val>
                                        </p:tav>
                                        <p:tav tm="100000">
                                          <p:val>
                                            <p:strVal val="#ppt_x"/>
                                          </p:val>
                                        </p:tav>
                                      </p:tavLst>
                                    </p:anim>
                                    <p:anim calcmode="lin" valueType="num">
                                      <p:cBhvr additive="base">
                                        <p:cTn id="82" dur="500" fill="hold"/>
                                        <p:tgtEl>
                                          <p:spTgt spid="45"/>
                                        </p:tgtEl>
                                        <p:attrNameLst>
                                          <p:attrName>ppt_y</p:attrName>
                                        </p:attrNameLst>
                                      </p:cBhvr>
                                      <p:tavLst>
                                        <p:tav tm="0">
                                          <p:val>
                                            <p:strVal val="1+#ppt_h/2"/>
                                          </p:val>
                                        </p:tav>
                                        <p:tav tm="100000">
                                          <p:val>
                                            <p:strVal val="#ppt_y"/>
                                          </p:val>
                                        </p:tav>
                                      </p:tavLst>
                                    </p:anim>
                                  </p:childTnLst>
                                </p:cTn>
                              </p:par>
                              <p:par>
                                <p:cTn id="83" presetID="53" presetClass="entr" presetSubtype="0" fill="hold" grpId="0" nodeType="withEffect">
                                  <p:stCondLst>
                                    <p:cond delay="0"/>
                                  </p:stCondLst>
                                  <p:childTnLst>
                                    <p:set>
                                      <p:cBhvr>
                                        <p:cTn id="84" dur="1" fill="hold">
                                          <p:stCondLst>
                                            <p:cond delay="0"/>
                                          </p:stCondLst>
                                        </p:cTn>
                                        <p:tgtEl>
                                          <p:spTgt spid="65"/>
                                        </p:tgtEl>
                                        <p:attrNameLst>
                                          <p:attrName>style.visibility</p:attrName>
                                        </p:attrNameLst>
                                      </p:cBhvr>
                                      <p:to>
                                        <p:strVal val="visible"/>
                                      </p:to>
                                    </p:set>
                                    <p:anim calcmode="lin" valueType="num">
                                      <p:cBhvr>
                                        <p:cTn id="85" dur="500" fill="hold"/>
                                        <p:tgtEl>
                                          <p:spTgt spid="65"/>
                                        </p:tgtEl>
                                        <p:attrNameLst>
                                          <p:attrName>ppt_w</p:attrName>
                                        </p:attrNameLst>
                                      </p:cBhvr>
                                      <p:tavLst>
                                        <p:tav tm="0">
                                          <p:val>
                                            <p:fltVal val="0"/>
                                          </p:val>
                                        </p:tav>
                                        <p:tav tm="100000">
                                          <p:val>
                                            <p:strVal val="#ppt_w"/>
                                          </p:val>
                                        </p:tav>
                                      </p:tavLst>
                                    </p:anim>
                                    <p:anim calcmode="lin" valueType="num">
                                      <p:cBhvr>
                                        <p:cTn id="86" dur="500" fill="hold"/>
                                        <p:tgtEl>
                                          <p:spTgt spid="65"/>
                                        </p:tgtEl>
                                        <p:attrNameLst>
                                          <p:attrName>ppt_h</p:attrName>
                                        </p:attrNameLst>
                                      </p:cBhvr>
                                      <p:tavLst>
                                        <p:tav tm="0">
                                          <p:val>
                                            <p:fltVal val="0"/>
                                          </p:val>
                                        </p:tav>
                                        <p:tav tm="100000">
                                          <p:val>
                                            <p:strVal val="#ppt_h"/>
                                          </p:val>
                                        </p:tav>
                                      </p:tavLst>
                                    </p:anim>
                                    <p:animEffect transition="in" filter="fade">
                                      <p:cBhvr>
                                        <p:cTn id="87" dur="500"/>
                                        <p:tgtEl>
                                          <p:spTgt spid="65"/>
                                        </p:tgtEl>
                                      </p:cBhvr>
                                    </p:animEffect>
                                  </p:childTnLst>
                                </p:cTn>
                              </p:par>
                            </p:childTnLst>
                          </p:cTn>
                        </p:par>
                        <p:par>
                          <p:cTn id="88" fill="hold">
                            <p:stCondLst>
                              <p:cond delay="6500"/>
                            </p:stCondLst>
                            <p:childTnLst>
                              <p:par>
                                <p:cTn id="89" presetID="53" presetClass="entr" presetSubtype="0" fill="hold" grpId="0" nodeType="afterEffect">
                                  <p:stCondLst>
                                    <p:cond delay="0"/>
                                  </p:stCondLst>
                                  <p:childTnLst>
                                    <p:set>
                                      <p:cBhvr>
                                        <p:cTn id="90" dur="1" fill="hold">
                                          <p:stCondLst>
                                            <p:cond delay="0"/>
                                          </p:stCondLst>
                                        </p:cTn>
                                        <p:tgtEl>
                                          <p:spTgt spid="46"/>
                                        </p:tgtEl>
                                        <p:attrNameLst>
                                          <p:attrName>style.visibility</p:attrName>
                                        </p:attrNameLst>
                                      </p:cBhvr>
                                      <p:to>
                                        <p:strVal val="visible"/>
                                      </p:to>
                                    </p:set>
                                    <p:anim calcmode="lin" valueType="num">
                                      <p:cBhvr>
                                        <p:cTn id="91" dur="500" fill="hold"/>
                                        <p:tgtEl>
                                          <p:spTgt spid="46"/>
                                        </p:tgtEl>
                                        <p:attrNameLst>
                                          <p:attrName>ppt_w</p:attrName>
                                        </p:attrNameLst>
                                      </p:cBhvr>
                                      <p:tavLst>
                                        <p:tav tm="0">
                                          <p:val>
                                            <p:fltVal val="0"/>
                                          </p:val>
                                        </p:tav>
                                        <p:tav tm="100000">
                                          <p:val>
                                            <p:strVal val="#ppt_w"/>
                                          </p:val>
                                        </p:tav>
                                      </p:tavLst>
                                    </p:anim>
                                    <p:anim calcmode="lin" valueType="num">
                                      <p:cBhvr>
                                        <p:cTn id="92" dur="500" fill="hold"/>
                                        <p:tgtEl>
                                          <p:spTgt spid="46"/>
                                        </p:tgtEl>
                                        <p:attrNameLst>
                                          <p:attrName>ppt_h</p:attrName>
                                        </p:attrNameLst>
                                      </p:cBhvr>
                                      <p:tavLst>
                                        <p:tav tm="0">
                                          <p:val>
                                            <p:fltVal val="0"/>
                                          </p:val>
                                        </p:tav>
                                        <p:tav tm="100000">
                                          <p:val>
                                            <p:strVal val="#ppt_h"/>
                                          </p:val>
                                        </p:tav>
                                      </p:tavLst>
                                    </p:anim>
                                    <p:animEffect transition="in" filter="fade">
                                      <p:cBhvr>
                                        <p:cTn id="93" dur="500"/>
                                        <p:tgtEl>
                                          <p:spTgt spid="46"/>
                                        </p:tgtEl>
                                      </p:cBhvr>
                                    </p:animEffect>
                                  </p:childTnLst>
                                </p:cTn>
                              </p:par>
                            </p:childTnLst>
                          </p:cTn>
                        </p:par>
                        <p:par>
                          <p:cTn id="94" fill="hold">
                            <p:stCondLst>
                              <p:cond delay="7000"/>
                            </p:stCondLst>
                            <p:childTnLst>
                              <p:par>
                                <p:cTn id="95" presetID="42" presetClass="entr" presetSubtype="0" fill="hold" grpId="0" nodeType="afterEffect">
                                  <p:stCondLst>
                                    <p:cond delay="0"/>
                                  </p:stCondLst>
                                  <p:childTnLst>
                                    <p:set>
                                      <p:cBhvr>
                                        <p:cTn id="96" dur="1" fill="hold">
                                          <p:stCondLst>
                                            <p:cond delay="0"/>
                                          </p:stCondLst>
                                        </p:cTn>
                                        <p:tgtEl>
                                          <p:spTgt spid="89"/>
                                        </p:tgtEl>
                                        <p:attrNameLst>
                                          <p:attrName>style.visibility</p:attrName>
                                        </p:attrNameLst>
                                      </p:cBhvr>
                                      <p:to>
                                        <p:strVal val="visible"/>
                                      </p:to>
                                    </p:set>
                                    <p:animEffect transition="in" filter="fade">
                                      <p:cBhvr>
                                        <p:cTn id="97" dur="500"/>
                                        <p:tgtEl>
                                          <p:spTgt spid="89"/>
                                        </p:tgtEl>
                                      </p:cBhvr>
                                    </p:animEffect>
                                    <p:anim calcmode="lin" valueType="num">
                                      <p:cBhvr>
                                        <p:cTn id="98" dur="500" fill="hold"/>
                                        <p:tgtEl>
                                          <p:spTgt spid="89"/>
                                        </p:tgtEl>
                                        <p:attrNameLst>
                                          <p:attrName>ppt_x</p:attrName>
                                        </p:attrNameLst>
                                      </p:cBhvr>
                                      <p:tavLst>
                                        <p:tav tm="0">
                                          <p:val>
                                            <p:strVal val="#ppt_x"/>
                                          </p:val>
                                        </p:tav>
                                        <p:tav tm="100000">
                                          <p:val>
                                            <p:strVal val="#ppt_x"/>
                                          </p:val>
                                        </p:tav>
                                      </p:tavLst>
                                    </p:anim>
                                    <p:anim calcmode="lin" valueType="num">
                                      <p:cBhvr>
                                        <p:cTn id="99" dur="500" fill="hold"/>
                                        <p:tgtEl>
                                          <p:spTgt spid="89"/>
                                        </p:tgtEl>
                                        <p:attrNameLst>
                                          <p:attrName>ppt_y</p:attrName>
                                        </p:attrNameLst>
                                      </p:cBhvr>
                                      <p:tavLst>
                                        <p:tav tm="0">
                                          <p:val>
                                            <p:strVal val="#ppt_y+.1"/>
                                          </p:val>
                                        </p:tav>
                                        <p:tav tm="100000">
                                          <p:val>
                                            <p:strVal val="#ppt_y"/>
                                          </p:val>
                                        </p:tav>
                                      </p:tavLst>
                                    </p:anim>
                                  </p:childTnLst>
                                </p:cTn>
                              </p:par>
                            </p:childTnLst>
                          </p:cTn>
                        </p:par>
                        <p:par>
                          <p:cTn id="100" fill="hold">
                            <p:stCondLst>
                              <p:cond delay="7500"/>
                            </p:stCondLst>
                            <p:childTnLst>
                              <p:par>
                                <p:cTn id="101" presetID="2" presetClass="entr" presetSubtype="4" accel="50000" decel="50000" fill="hold" grpId="0" nodeType="afterEffect">
                                  <p:stCondLst>
                                    <p:cond delay="0"/>
                                  </p:stCondLst>
                                  <p:childTnLst>
                                    <p:set>
                                      <p:cBhvr>
                                        <p:cTn id="102" dur="1" fill="hold">
                                          <p:stCondLst>
                                            <p:cond delay="0"/>
                                          </p:stCondLst>
                                        </p:cTn>
                                        <p:tgtEl>
                                          <p:spTgt spid="52"/>
                                        </p:tgtEl>
                                        <p:attrNameLst>
                                          <p:attrName>style.visibility</p:attrName>
                                        </p:attrNameLst>
                                      </p:cBhvr>
                                      <p:to>
                                        <p:strVal val="visible"/>
                                      </p:to>
                                    </p:set>
                                    <p:anim calcmode="lin" valueType="num">
                                      <p:cBhvr additive="base">
                                        <p:cTn id="103" dur="500" fill="hold"/>
                                        <p:tgtEl>
                                          <p:spTgt spid="52"/>
                                        </p:tgtEl>
                                        <p:attrNameLst>
                                          <p:attrName>ppt_x</p:attrName>
                                        </p:attrNameLst>
                                      </p:cBhvr>
                                      <p:tavLst>
                                        <p:tav tm="0">
                                          <p:val>
                                            <p:strVal val="#ppt_x"/>
                                          </p:val>
                                        </p:tav>
                                        <p:tav tm="100000">
                                          <p:val>
                                            <p:strVal val="#ppt_x"/>
                                          </p:val>
                                        </p:tav>
                                      </p:tavLst>
                                    </p:anim>
                                    <p:anim calcmode="lin" valueType="num">
                                      <p:cBhvr additive="base">
                                        <p:cTn id="104" dur="500" fill="hold"/>
                                        <p:tgtEl>
                                          <p:spTgt spid="52"/>
                                        </p:tgtEl>
                                        <p:attrNameLst>
                                          <p:attrName>ppt_y</p:attrName>
                                        </p:attrNameLst>
                                      </p:cBhvr>
                                      <p:tavLst>
                                        <p:tav tm="0">
                                          <p:val>
                                            <p:strVal val="1+#ppt_h/2"/>
                                          </p:val>
                                        </p:tav>
                                        <p:tav tm="100000">
                                          <p:val>
                                            <p:strVal val="#ppt_y"/>
                                          </p:val>
                                        </p:tav>
                                      </p:tavLst>
                                    </p:anim>
                                  </p:childTnLst>
                                </p:cTn>
                              </p:par>
                            </p:childTnLst>
                          </p:cTn>
                        </p:par>
                        <p:par>
                          <p:cTn id="105" fill="hold">
                            <p:stCondLst>
                              <p:cond delay="8000"/>
                            </p:stCondLst>
                            <p:childTnLst>
                              <p:par>
                                <p:cTn id="106" presetID="2" presetClass="entr" presetSubtype="4" accel="50000" decel="50000" fill="hold" grpId="0" nodeType="afterEffect">
                                  <p:stCondLst>
                                    <p:cond delay="0"/>
                                  </p:stCondLst>
                                  <p:childTnLst>
                                    <p:set>
                                      <p:cBhvr>
                                        <p:cTn id="107" dur="1" fill="hold">
                                          <p:stCondLst>
                                            <p:cond delay="0"/>
                                          </p:stCondLst>
                                        </p:cTn>
                                        <p:tgtEl>
                                          <p:spTgt spid="53"/>
                                        </p:tgtEl>
                                        <p:attrNameLst>
                                          <p:attrName>style.visibility</p:attrName>
                                        </p:attrNameLst>
                                      </p:cBhvr>
                                      <p:to>
                                        <p:strVal val="visible"/>
                                      </p:to>
                                    </p:set>
                                    <p:anim calcmode="lin" valueType="num">
                                      <p:cBhvr additive="base">
                                        <p:cTn id="108" dur="500" fill="hold"/>
                                        <p:tgtEl>
                                          <p:spTgt spid="53"/>
                                        </p:tgtEl>
                                        <p:attrNameLst>
                                          <p:attrName>ppt_x</p:attrName>
                                        </p:attrNameLst>
                                      </p:cBhvr>
                                      <p:tavLst>
                                        <p:tav tm="0">
                                          <p:val>
                                            <p:strVal val="#ppt_x"/>
                                          </p:val>
                                        </p:tav>
                                        <p:tav tm="100000">
                                          <p:val>
                                            <p:strVal val="#ppt_x"/>
                                          </p:val>
                                        </p:tav>
                                      </p:tavLst>
                                    </p:anim>
                                    <p:anim calcmode="lin" valueType="num">
                                      <p:cBhvr additive="base">
                                        <p:cTn id="109" dur="500" fill="hold"/>
                                        <p:tgtEl>
                                          <p:spTgt spid="53"/>
                                        </p:tgtEl>
                                        <p:attrNameLst>
                                          <p:attrName>ppt_y</p:attrName>
                                        </p:attrNameLst>
                                      </p:cBhvr>
                                      <p:tavLst>
                                        <p:tav tm="0">
                                          <p:val>
                                            <p:strVal val="1+#ppt_h/2"/>
                                          </p:val>
                                        </p:tav>
                                        <p:tav tm="100000">
                                          <p:val>
                                            <p:strVal val="#ppt_y"/>
                                          </p:val>
                                        </p:tav>
                                      </p:tavLst>
                                    </p:anim>
                                  </p:childTnLst>
                                </p:cTn>
                              </p:par>
                            </p:childTnLst>
                          </p:cTn>
                        </p:par>
                        <p:par>
                          <p:cTn id="110" fill="hold">
                            <p:stCondLst>
                              <p:cond delay="8500"/>
                            </p:stCondLst>
                            <p:childTnLst>
                              <p:par>
                                <p:cTn id="111" presetID="2" presetClass="entr" presetSubtype="4" accel="50000" decel="50000" fill="hold" grpId="0" nodeType="afterEffect">
                                  <p:stCondLst>
                                    <p:cond delay="0"/>
                                  </p:stCondLst>
                                  <p:childTnLst>
                                    <p:set>
                                      <p:cBhvr>
                                        <p:cTn id="112" dur="1" fill="hold">
                                          <p:stCondLst>
                                            <p:cond delay="0"/>
                                          </p:stCondLst>
                                        </p:cTn>
                                        <p:tgtEl>
                                          <p:spTgt spid="55"/>
                                        </p:tgtEl>
                                        <p:attrNameLst>
                                          <p:attrName>style.visibility</p:attrName>
                                        </p:attrNameLst>
                                      </p:cBhvr>
                                      <p:to>
                                        <p:strVal val="visible"/>
                                      </p:to>
                                    </p:set>
                                    <p:anim calcmode="lin" valueType="num">
                                      <p:cBhvr additive="base">
                                        <p:cTn id="113" dur="500" fill="hold"/>
                                        <p:tgtEl>
                                          <p:spTgt spid="55"/>
                                        </p:tgtEl>
                                        <p:attrNameLst>
                                          <p:attrName>ppt_x</p:attrName>
                                        </p:attrNameLst>
                                      </p:cBhvr>
                                      <p:tavLst>
                                        <p:tav tm="0">
                                          <p:val>
                                            <p:strVal val="#ppt_x"/>
                                          </p:val>
                                        </p:tav>
                                        <p:tav tm="100000">
                                          <p:val>
                                            <p:strVal val="#ppt_x"/>
                                          </p:val>
                                        </p:tav>
                                      </p:tavLst>
                                    </p:anim>
                                    <p:anim calcmode="lin" valueType="num">
                                      <p:cBhvr additive="base">
                                        <p:cTn id="114" dur="500" fill="hold"/>
                                        <p:tgtEl>
                                          <p:spTgt spid="55"/>
                                        </p:tgtEl>
                                        <p:attrNameLst>
                                          <p:attrName>ppt_y</p:attrName>
                                        </p:attrNameLst>
                                      </p:cBhvr>
                                      <p:tavLst>
                                        <p:tav tm="0">
                                          <p:val>
                                            <p:strVal val="1+#ppt_h/2"/>
                                          </p:val>
                                        </p:tav>
                                        <p:tav tm="100000">
                                          <p:val>
                                            <p:strVal val="#ppt_y"/>
                                          </p:val>
                                        </p:tav>
                                      </p:tavLst>
                                    </p:anim>
                                  </p:childTnLst>
                                </p:cTn>
                              </p:par>
                              <p:par>
                                <p:cTn id="115" presetID="53" presetClass="entr" presetSubtype="0" fill="hold" grpId="0" nodeType="withEffect">
                                  <p:stCondLst>
                                    <p:cond delay="0"/>
                                  </p:stCondLst>
                                  <p:childTnLst>
                                    <p:set>
                                      <p:cBhvr>
                                        <p:cTn id="116" dur="1" fill="hold">
                                          <p:stCondLst>
                                            <p:cond delay="0"/>
                                          </p:stCondLst>
                                        </p:cTn>
                                        <p:tgtEl>
                                          <p:spTgt spid="72"/>
                                        </p:tgtEl>
                                        <p:attrNameLst>
                                          <p:attrName>style.visibility</p:attrName>
                                        </p:attrNameLst>
                                      </p:cBhvr>
                                      <p:to>
                                        <p:strVal val="visible"/>
                                      </p:to>
                                    </p:set>
                                    <p:anim calcmode="lin" valueType="num">
                                      <p:cBhvr>
                                        <p:cTn id="117" dur="500" fill="hold"/>
                                        <p:tgtEl>
                                          <p:spTgt spid="72"/>
                                        </p:tgtEl>
                                        <p:attrNameLst>
                                          <p:attrName>ppt_w</p:attrName>
                                        </p:attrNameLst>
                                      </p:cBhvr>
                                      <p:tavLst>
                                        <p:tav tm="0">
                                          <p:val>
                                            <p:fltVal val="0"/>
                                          </p:val>
                                        </p:tav>
                                        <p:tav tm="100000">
                                          <p:val>
                                            <p:strVal val="#ppt_w"/>
                                          </p:val>
                                        </p:tav>
                                      </p:tavLst>
                                    </p:anim>
                                    <p:anim calcmode="lin" valueType="num">
                                      <p:cBhvr>
                                        <p:cTn id="118" dur="500" fill="hold"/>
                                        <p:tgtEl>
                                          <p:spTgt spid="72"/>
                                        </p:tgtEl>
                                        <p:attrNameLst>
                                          <p:attrName>ppt_h</p:attrName>
                                        </p:attrNameLst>
                                      </p:cBhvr>
                                      <p:tavLst>
                                        <p:tav tm="0">
                                          <p:val>
                                            <p:fltVal val="0"/>
                                          </p:val>
                                        </p:tav>
                                        <p:tav tm="100000">
                                          <p:val>
                                            <p:strVal val="#ppt_h"/>
                                          </p:val>
                                        </p:tav>
                                      </p:tavLst>
                                    </p:anim>
                                    <p:animEffect transition="in" filter="fade">
                                      <p:cBhvr>
                                        <p:cTn id="119" dur="500"/>
                                        <p:tgtEl>
                                          <p:spTgt spid="72"/>
                                        </p:tgtEl>
                                      </p:cBhvr>
                                    </p:animEffect>
                                  </p:childTnLst>
                                </p:cTn>
                              </p:par>
                            </p:childTnLst>
                          </p:cTn>
                        </p:par>
                        <p:par>
                          <p:cTn id="120" fill="hold">
                            <p:stCondLst>
                              <p:cond delay="9000"/>
                            </p:stCondLst>
                            <p:childTnLst>
                              <p:par>
                                <p:cTn id="121" presetID="53" presetClass="entr" presetSubtype="0" fill="hold" grpId="0" nodeType="afterEffect">
                                  <p:stCondLst>
                                    <p:cond delay="0"/>
                                  </p:stCondLst>
                                  <p:childTnLst>
                                    <p:set>
                                      <p:cBhvr>
                                        <p:cTn id="122" dur="1" fill="hold">
                                          <p:stCondLst>
                                            <p:cond delay="0"/>
                                          </p:stCondLst>
                                        </p:cTn>
                                        <p:tgtEl>
                                          <p:spTgt spid="56"/>
                                        </p:tgtEl>
                                        <p:attrNameLst>
                                          <p:attrName>style.visibility</p:attrName>
                                        </p:attrNameLst>
                                      </p:cBhvr>
                                      <p:to>
                                        <p:strVal val="visible"/>
                                      </p:to>
                                    </p:set>
                                    <p:anim calcmode="lin" valueType="num">
                                      <p:cBhvr>
                                        <p:cTn id="123" dur="500" fill="hold"/>
                                        <p:tgtEl>
                                          <p:spTgt spid="56"/>
                                        </p:tgtEl>
                                        <p:attrNameLst>
                                          <p:attrName>ppt_w</p:attrName>
                                        </p:attrNameLst>
                                      </p:cBhvr>
                                      <p:tavLst>
                                        <p:tav tm="0">
                                          <p:val>
                                            <p:fltVal val="0"/>
                                          </p:val>
                                        </p:tav>
                                        <p:tav tm="100000">
                                          <p:val>
                                            <p:strVal val="#ppt_w"/>
                                          </p:val>
                                        </p:tav>
                                      </p:tavLst>
                                    </p:anim>
                                    <p:anim calcmode="lin" valueType="num">
                                      <p:cBhvr>
                                        <p:cTn id="124" dur="500" fill="hold"/>
                                        <p:tgtEl>
                                          <p:spTgt spid="56"/>
                                        </p:tgtEl>
                                        <p:attrNameLst>
                                          <p:attrName>ppt_h</p:attrName>
                                        </p:attrNameLst>
                                      </p:cBhvr>
                                      <p:tavLst>
                                        <p:tav tm="0">
                                          <p:val>
                                            <p:fltVal val="0"/>
                                          </p:val>
                                        </p:tav>
                                        <p:tav tm="100000">
                                          <p:val>
                                            <p:strVal val="#ppt_h"/>
                                          </p:val>
                                        </p:tav>
                                      </p:tavLst>
                                    </p:anim>
                                    <p:animEffect transition="in" filter="fade">
                                      <p:cBhvr>
                                        <p:cTn id="125" dur="500"/>
                                        <p:tgtEl>
                                          <p:spTgt spid="56"/>
                                        </p:tgtEl>
                                      </p:cBhvr>
                                    </p:animEffect>
                                  </p:childTnLst>
                                </p:cTn>
                              </p:par>
                            </p:childTnLst>
                          </p:cTn>
                        </p:par>
                        <p:par>
                          <p:cTn id="126" fill="hold">
                            <p:stCondLst>
                              <p:cond delay="9500"/>
                            </p:stCondLst>
                            <p:childTnLst>
                              <p:par>
                                <p:cTn id="127" presetID="42" presetClass="entr" presetSubtype="0" fill="hold" grpId="0" nodeType="afterEffect">
                                  <p:stCondLst>
                                    <p:cond delay="0"/>
                                  </p:stCondLst>
                                  <p:childTnLst>
                                    <p:set>
                                      <p:cBhvr>
                                        <p:cTn id="128" dur="1" fill="hold">
                                          <p:stCondLst>
                                            <p:cond delay="0"/>
                                          </p:stCondLst>
                                        </p:cTn>
                                        <p:tgtEl>
                                          <p:spTgt spid="90"/>
                                        </p:tgtEl>
                                        <p:attrNameLst>
                                          <p:attrName>style.visibility</p:attrName>
                                        </p:attrNameLst>
                                      </p:cBhvr>
                                      <p:to>
                                        <p:strVal val="visible"/>
                                      </p:to>
                                    </p:set>
                                    <p:animEffect transition="in" filter="fade">
                                      <p:cBhvr>
                                        <p:cTn id="129" dur="500"/>
                                        <p:tgtEl>
                                          <p:spTgt spid="90"/>
                                        </p:tgtEl>
                                      </p:cBhvr>
                                    </p:animEffect>
                                    <p:anim calcmode="lin" valueType="num">
                                      <p:cBhvr>
                                        <p:cTn id="130" dur="500" fill="hold"/>
                                        <p:tgtEl>
                                          <p:spTgt spid="90"/>
                                        </p:tgtEl>
                                        <p:attrNameLst>
                                          <p:attrName>ppt_x</p:attrName>
                                        </p:attrNameLst>
                                      </p:cBhvr>
                                      <p:tavLst>
                                        <p:tav tm="0">
                                          <p:val>
                                            <p:strVal val="#ppt_x"/>
                                          </p:val>
                                        </p:tav>
                                        <p:tav tm="100000">
                                          <p:val>
                                            <p:strVal val="#ppt_x"/>
                                          </p:val>
                                        </p:tav>
                                      </p:tavLst>
                                    </p:anim>
                                    <p:anim calcmode="lin" valueType="num">
                                      <p:cBhvr>
                                        <p:cTn id="131" dur="500" fill="hold"/>
                                        <p:tgtEl>
                                          <p:spTgt spid="90"/>
                                        </p:tgtEl>
                                        <p:attrNameLst>
                                          <p:attrName>ppt_y</p:attrName>
                                        </p:attrNameLst>
                                      </p:cBhvr>
                                      <p:tavLst>
                                        <p:tav tm="0">
                                          <p:val>
                                            <p:strVal val="#ppt_y+.1"/>
                                          </p:val>
                                        </p:tav>
                                        <p:tav tm="100000">
                                          <p:val>
                                            <p:strVal val="#ppt_y"/>
                                          </p:val>
                                        </p:tav>
                                      </p:tavLst>
                                    </p:anim>
                                  </p:childTnLst>
                                </p:cTn>
                              </p:par>
                            </p:childTnLst>
                          </p:cTn>
                        </p:par>
                        <p:par>
                          <p:cTn id="132" fill="hold">
                            <p:stCondLst>
                              <p:cond delay="10000"/>
                            </p:stCondLst>
                            <p:childTnLst>
                              <p:par>
                                <p:cTn id="133" presetID="10" presetClass="entr" presetSubtype="0" fill="hold" grpId="0" nodeType="afterEffect">
                                  <p:stCondLst>
                                    <p:cond delay="0"/>
                                  </p:stCondLst>
                                  <p:childTnLst>
                                    <p:set>
                                      <p:cBhvr>
                                        <p:cTn id="134" dur="1" fill="hold">
                                          <p:stCondLst>
                                            <p:cond delay="0"/>
                                          </p:stCondLst>
                                        </p:cTn>
                                        <p:tgtEl>
                                          <p:spTgt spid="75"/>
                                        </p:tgtEl>
                                        <p:attrNameLst>
                                          <p:attrName>style.visibility</p:attrName>
                                        </p:attrNameLst>
                                      </p:cBhvr>
                                      <p:to>
                                        <p:strVal val="visible"/>
                                      </p:to>
                                    </p:set>
                                    <p:animEffect transition="in" filter="fade">
                                      <p:cBhvr>
                                        <p:cTn id="135" dur="500"/>
                                        <p:tgtEl>
                                          <p:spTgt spid="75"/>
                                        </p:tgtEl>
                                      </p:cBhvr>
                                    </p:animEffect>
                                  </p:childTnLst>
                                </p:cTn>
                              </p:par>
                            </p:childTnLst>
                          </p:cTn>
                        </p:par>
                        <p:par>
                          <p:cTn id="136" fill="hold">
                            <p:stCondLst>
                              <p:cond delay="10500"/>
                            </p:stCondLst>
                            <p:childTnLst>
                              <p:par>
                                <p:cTn id="137" presetID="53" presetClass="entr" presetSubtype="0" fill="hold" grpId="0" nodeType="afterEffect">
                                  <p:stCondLst>
                                    <p:cond delay="0"/>
                                  </p:stCondLst>
                                  <p:childTnLst>
                                    <p:set>
                                      <p:cBhvr>
                                        <p:cTn id="138" dur="1" fill="hold">
                                          <p:stCondLst>
                                            <p:cond delay="0"/>
                                          </p:stCondLst>
                                        </p:cTn>
                                        <p:tgtEl>
                                          <p:spTgt spid="82"/>
                                        </p:tgtEl>
                                        <p:attrNameLst>
                                          <p:attrName>style.visibility</p:attrName>
                                        </p:attrNameLst>
                                      </p:cBhvr>
                                      <p:to>
                                        <p:strVal val="visible"/>
                                      </p:to>
                                    </p:set>
                                    <p:anim calcmode="lin" valueType="num">
                                      <p:cBhvr>
                                        <p:cTn id="139" dur="500" fill="hold"/>
                                        <p:tgtEl>
                                          <p:spTgt spid="82"/>
                                        </p:tgtEl>
                                        <p:attrNameLst>
                                          <p:attrName>ppt_w</p:attrName>
                                        </p:attrNameLst>
                                      </p:cBhvr>
                                      <p:tavLst>
                                        <p:tav tm="0">
                                          <p:val>
                                            <p:fltVal val="0"/>
                                          </p:val>
                                        </p:tav>
                                        <p:tav tm="100000">
                                          <p:val>
                                            <p:strVal val="#ppt_w"/>
                                          </p:val>
                                        </p:tav>
                                      </p:tavLst>
                                    </p:anim>
                                    <p:anim calcmode="lin" valueType="num">
                                      <p:cBhvr>
                                        <p:cTn id="140" dur="500" fill="hold"/>
                                        <p:tgtEl>
                                          <p:spTgt spid="82"/>
                                        </p:tgtEl>
                                        <p:attrNameLst>
                                          <p:attrName>ppt_h</p:attrName>
                                        </p:attrNameLst>
                                      </p:cBhvr>
                                      <p:tavLst>
                                        <p:tav tm="0">
                                          <p:val>
                                            <p:fltVal val="0"/>
                                          </p:val>
                                        </p:tav>
                                        <p:tav tm="100000">
                                          <p:val>
                                            <p:strVal val="#ppt_h"/>
                                          </p:val>
                                        </p:tav>
                                      </p:tavLst>
                                    </p:anim>
                                    <p:animEffect transition="in" filter="fade">
                                      <p:cBhvr>
                                        <p:cTn id="141" dur="500"/>
                                        <p:tgtEl>
                                          <p:spTgt spid="82"/>
                                        </p:tgtEl>
                                      </p:cBhvr>
                                    </p:animEffect>
                                  </p:childTnLst>
                                </p:cTn>
                              </p:par>
                              <p:par>
                                <p:cTn id="142" presetID="2" presetClass="entr" presetSubtype="2" accel="50000" decel="50000" fill="hold" grpId="0" nodeType="withEffect">
                                  <p:stCondLst>
                                    <p:cond delay="0"/>
                                  </p:stCondLst>
                                  <p:childTnLst>
                                    <p:set>
                                      <p:cBhvr>
                                        <p:cTn id="143" dur="1" fill="hold">
                                          <p:stCondLst>
                                            <p:cond delay="0"/>
                                          </p:stCondLst>
                                        </p:cTn>
                                        <p:tgtEl>
                                          <p:spTgt spid="79"/>
                                        </p:tgtEl>
                                        <p:attrNameLst>
                                          <p:attrName>style.visibility</p:attrName>
                                        </p:attrNameLst>
                                      </p:cBhvr>
                                      <p:to>
                                        <p:strVal val="visible"/>
                                      </p:to>
                                    </p:set>
                                    <p:anim calcmode="lin" valueType="num">
                                      <p:cBhvr additive="base">
                                        <p:cTn id="144" dur="500" fill="hold"/>
                                        <p:tgtEl>
                                          <p:spTgt spid="79"/>
                                        </p:tgtEl>
                                        <p:attrNameLst>
                                          <p:attrName>ppt_x</p:attrName>
                                        </p:attrNameLst>
                                      </p:cBhvr>
                                      <p:tavLst>
                                        <p:tav tm="0">
                                          <p:val>
                                            <p:strVal val="1+#ppt_w/2"/>
                                          </p:val>
                                        </p:tav>
                                        <p:tav tm="100000">
                                          <p:val>
                                            <p:strVal val="#ppt_x"/>
                                          </p:val>
                                        </p:tav>
                                      </p:tavLst>
                                    </p:anim>
                                    <p:anim calcmode="lin" valueType="num">
                                      <p:cBhvr additive="base">
                                        <p:cTn id="145" dur="500" fill="hold"/>
                                        <p:tgtEl>
                                          <p:spTgt spid="79"/>
                                        </p:tgtEl>
                                        <p:attrNameLst>
                                          <p:attrName>ppt_y</p:attrName>
                                        </p:attrNameLst>
                                      </p:cBhvr>
                                      <p:tavLst>
                                        <p:tav tm="0">
                                          <p:val>
                                            <p:strVal val="#ppt_y"/>
                                          </p:val>
                                        </p:tav>
                                        <p:tav tm="100000">
                                          <p:val>
                                            <p:strVal val="#ppt_y"/>
                                          </p:val>
                                        </p:tav>
                                      </p:tavLst>
                                    </p:anim>
                                  </p:childTnLst>
                                </p:cTn>
                              </p:par>
                            </p:childTnLst>
                          </p:cTn>
                        </p:par>
                        <p:par>
                          <p:cTn id="146" fill="hold">
                            <p:stCondLst>
                              <p:cond delay="11000"/>
                            </p:stCondLst>
                            <p:childTnLst>
                              <p:par>
                                <p:cTn id="147" presetID="53" presetClass="entr" presetSubtype="0" fill="hold" grpId="0" nodeType="afterEffect">
                                  <p:stCondLst>
                                    <p:cond delay="0"/>
                                  </p:stCondLst>
                                  <p:childTnLst>
                                    <p:set>
                                      <p:cBhvr>
                                        <p:cTn id="148" dur="1" fill="hold">
                                          <p:stCondLst>
                                            <p:cond delay="0"/>
                                          </p:stCondLst>
                                        </p:cTn>
                                        <p:tgtEl>
                                          <p:spTgt spid="83"/>
                                        </p:tgtEl>
                                        <p:attrNameLst>
                                          <p:attrName>style.visibility</p:attrName>
                                        </p:attrNameLst>
                                      </p:cBhvr>
                                      <p:to>
                                        <p:strVal val="visible"/>
                                      </p:to>
                                    </p:set>
                                    <p:anim calcmode="lin" valueType="num">
                                      <p:cBhvr>
                                        <p:cTn id="149" dur="500" fill="hold"/>
                                        <p:tgtEl>
                                          <p:spTgt spid="83"/>
                                        </p:tgtEl>
                                        <p:attrNameLst>
                                          <p:attrName>ppt_w</p:attrName>
                                        </p:attrNameLst>
                                      </p:cBhvr>
                                      <p:tavLst>
                                        <p:tav tm="0">
                                          <p:val>
                                            <p:fltVal val="0"/>
                                          </p:val>
                                        </p:tav>
                                        <p:tav tm="100000">
                                          <p:val>
                                            <p:strVal val="#ppt_w"/>
                                          </p:val>
                                        </p:tav>
                                      </p:tavLst>
                                    </p:anim>
                                    <p:anim calcmode="lin" valueType="num">
                                      <p:cBhvr>
                                        <p:cTn id="150" dur="500" fill="hold"/>
                                        <p:tgtEl>
                                          <p:spTgt spid="83"/>
                                        </p:tgtEl>
                                        <p:attrNameLst>
                                          <p:attrName>ppt_h</p:attrName>
                                        </p:attrNameLst>
                                      </p:cBhvr>
                                      <p:tavLst>
                                        <p:tav tm="0">
                                          <p:val>
                                            <p:fltVal val="0"/>
                                          </p:val>
                                        </p:tav>
                                        <p:tav tm="100000">
                                          <p:val>
                                            <p:strVal val="#ppt_h"/>
                                          </p:val>
                                        </p:tav>
                                      </p:tavLst>
                                    </p:anim>
                                    <p:animEffect transition="in" filter="fade">
                                      <p:cBhvr>
                                        <p:cTn id="151" dur="500"/>
                                        <p:tgtEl>
                                          <p:spTgt spid="83"/>
                                        </p:tgtEl>
                                      </p:cBhvr>
                                    </p:animEffect>
                                  </p:childTnLst>
                                </p:cTn>
                              </p:par>
                              <p:par>
                                <p:cTn id="152" presetID="2" presetClass="entr" presetSubtype="2" accel="50000" decel="50000" fill="hold" grpId="0" nodeType="withEffect">
                                  <p:stCondLst>
                                    <p:cond delay="0"/>
                                  </p:stCondLst>
                                  <p:childTnLst>
                                    <p:set>
                                      <p:cBhvr>
                                        <p:cTn id="153" dur="1" fill="hold">
                                          <p:stCondLst>
                                            <p:cond delay="0"/>
                                          </p:stCondLst>
                                        </p:cTn>
                                        <p:tgtEl>
                                          <p:spTgt spid="80"/>
                                        </p:tgtEl>
                                        <p:attrNameLst>
                                          <p:attrName>style.visibility</p:attrName>
                                        </p:attrNameLst>
                                      </p:cBhvr>
                                      <p:to>
                                        <p:strVal val="visible"/>
                                      </p:to>
                                    </p:set>
                                    <p:anim calcmode="lin" valueType="num">
                                      <p:cBhvr additive="base">
                                        <p:cTn id="154" dur="500" fill="hold"/>
                                        <p:tgtEl>
                                          <p:spTgt spid="80"/>
                                        </p:tgtEl>
                                        <p:attrNameLst>
                                          <p:attrName>ppt_x</p:attrName>
                                        </p:attrNameLst>
                                      </p:cBhvr>
                                      <p:tavLst>
                                        <p:tav tm="0">
                                          <p:val>
                                            <p:strVal val="1+#ppt_w/2"/>
                                          </p:val>
                                        </p:tav>
                                        <p:tav tm="100000">
                                          <p:val>
                                            <p:strVal val="#ppt_x"/>
                                          </p:val>
                                        </p:tav>
                                      </p:tavLst>
                                    </p:anim>
                                    <p:anim calcmode="lin" valueType="num">
                                      <p:cBhvr additive="base">
                                        <p:cTn id="155" dur="500" fill="hold"/>
                                        <p:tgtEl>
                                          <p:spTgt spid="80"/>
                                        </p:tgtEl>
                                        <p:attrNameLst>
                                          <p:attrName>ppt_y</p:attrName>
                                        </p:attrNameLst>
                                      </p:cBhvr>
                                      <p:tavLst>
                                        <p:tav tm="0">
                                          <p:val>
                                            <p:strVal val="#ppt_y"/>
                                          </p:val>
                                        </p:tav>
                                        <p:tav tm="100000">
                                          <p:val>
                                            <p:strVal val="#ppt_y"/>
                                          </p:val>
                                        </p:tav>
                                      </p:tavLst>
                                    </p:anim>
                                  </p:childTnLst>
                                </p:cTn>
                              </p:par>
                            </p:childTnLst>
                          </p:cTn>
                        </p:par>
                        <p:par>
                          <p:cTn id="156" fill="hold">
                            <p:stCondLst>
                              <p:cond delay="11500"/>
                            </p:stCondLst>
                            <p:childTnLst>
                              <p:par>
                                <p:cTn id="157" presetID="53" presetClass="entr" presetSubtype="0" fill="hold" grpId="0" nodeType="afterEffect">
                                  <p:stCondLst>
                                    <p:cond delay="0"/>
                                  </p:stCondLst>
                                  <p:childTnLst>
                                    <p:set>
                                      <p:cBhvr>
                                        <p:cTn id="158" dur="1" fill="hold">
                                          <p:stCondLst>
                                            <p:cond delay="0"/>
                                          </p:stCondLst>
                                        </p:cTn>
                                        <p:tgtEl>
                                          <p:spTgt spid="84"/>
                                        </p:tgtEl>
                                        <p:attrNameLst>
                                          <p:attrName>style.visibility</p:attrName>
                                        </p:attrNameLst>
                                      </p:cBhvr>
                                      <p:to>
                                        <p:strVal val="visible"/>
                                      </p:to>
                                    </p:set>
                                    <p:anim calcmode="lin" valueType="num">
                                      <p:cBhvr>
                                        <p:cTn id="159" dur="500" fill="hold"/>
                                        <p:tgtEl>
                                          <p:spTgt spid="84"/>
                                        </p:tgtEl>
                                        <p:attrNameLst>
                                          <p:attrName>ppt_w</p:attrName>
                                        </p:attrNameLst>
                                      </p:cBhvr>
                                      <p:tavLst>
                                        <p:tav tm="0">
                                          <p:val>
                                            <p:fltVal val="0"/>
                                          </p:val>
                                        </p:tav>
                                        <p:tav tm="100000">
                                          <p:val>
                                            <p:strVal val="#ppt_w"/>
                                          </p:val>
                                        </p:tav>
                                      </p:tavLst>
                                    </p:anim>
                                    <p:anim calcmode="lin" valueType="num">
                                      <p:cBhvr>
                                        <p:cTn id="160" dur="500" fill="hold"/>
                                        <p:tgtEl>
                                          <p:spTgt spid="84"/>
                                        </p:tgtEl>
                                        <p:attrNameLst>
                                          <p:attrName>ppt_h</p:attrName>
                                        </p:attrNameLst>
                                      </p:cBhvr>
                                      <p:tavLst>
                                        <p:tav tm="0">
                                          <p:val>
                                            <p:fltVal val="0"/>
                                          </p:val>
                                        </p:tav>
                                        <p:tav tm="100000">
                                          <p:val>
                                            <p:strVal val="#ppt_h"/>
                                          </p:val>
                                        </p:tav>
                                      </p:tavLst>
                                    </p:anim>
                                    <p:animEffect transition="in" filter="fade">
                                      <p:cBhvr>
                                        <p:cTn id="161" dur="500"/>
                                        <p:tgtEl>
                                          <p:spTgt spid="84"/>
                                        </p:tgtEl>
                                      </p:cBhvr>
                                    </p:animEffect>
                                  </p:childTnLst>
                                </p:cTn>
                              </p:par>
                              <p:par>
                                <p:cTn id="162" presetID="2" presetClass="entr" presetSubtype="2" accel="50000" decel="50000" fill="hold" grpId="0" nodeType="withEffect">
                                  <p:stCondLst>
                                    <p:cond delay="0"/>
                                  </p:stCondLst>
                                  <p:childTnLst>
                                    <p:set>
                                      <p:cBhvr>
                                        <p:cTn id="163" dur="1" fill="hold">
                                          <p:stCondLst>
                                            <p:cond delay="0"/>
                                          </p:stCondLst>
                                        </p:cTn>
                                        <p:tgtEl>
                                          <p:spTgt spid="81"/>
                                        </p:tgtEl>
                                        <p:attrNameLst>
                                          <p:attrName>style.visibility</p:attrName>
                                        </p:attrNameLst>
                                      </p:cBhvr>
                                      <p:to>
                                        <p:strVal val="visible"/>
                                      </p:to>
                                    </p:set>
                                    <p:anim calcmode="lin" valueType="num">
                                      <p:cBhvr additive="base">
                                        <p:cTn id="164" dur="500" fill="hold"/>
                                        <p:tgtEl>
                                          <p:spTgt spid="81"/>
                                        </p:tgtEl>
                                        <p:attrNameLst>
                                          <p:attrName>ppt_x</p:attrName>
                                        </p:attrNameLst>
                                      </p:cBhvr>
                                      <p:tavLst>
                                        <p:tav tm="0">
                                          <p:val>
                                            <p:strVal val="1+#ppt_w/2"/>
                                          </p:val>
                                        </p:tav>
                                        <p:tav tm="100000">
                                          <p:val>
                                            <p:strVal val="#ppt_x"/>
                                          </p:val>
                                        </p:tav>
                                      </p:tavLst>
                                    </p:anim>
                                    <p:anim calcmode="lin" valueType="num">
                                      <p:cBhvr additive="base">
                                        <p:cTn id="165" dur="500" fill="hold"/>
                                        <p:tgtEl>
                                          <p:spTgt spid="81"/>
                                        </p:tgtEl>
                                        <p:attrNameLst>
                                          <p:attrName>ppt_y</p:attrName>
                                        </p:attrNameLst>
                                      </p:cBhvr>
                                      <p:tavLst>
                                        <p:tav tm="0">
                                          <p:val>
                                            <p:strVal val="#ppt_y"/>
                                          </p:val>
                                        </p:tav>
                                        <p:tav tm="100000">
                                          <p:val>
                                            <p:strVal val="#ppt_y"/>
                                          </p:val>
                                        </p:tav>
                                      </p:tavLst>
                                    </p:anim>
                                  </p:childTnLst>
                                </p:cTn>
                              </p:par>
                            </p:childTnLst>
                          </p:cTn>
                        </p:par>
                        <p:par>
                          <p:cTn id="166" fill="hold">
                            <p:stCondLst>
                              <p:cond delay="12000"/>
                            </p:stCondLst>
                            <p:childTnLst>
                              <p:par>
                                <p:cTn id="167" presetID="53" presetClass="entr" presetSubtype="0" fill="hold" grpId="0" nodeType="afterEffect">
                                  <p:stCondLst>
                                    <p:cond delay="0"/>
                                  </p:stCondLst>
                                  <p:childTnLst>
                                    <p:set>
                                      <p:cBhvr>
                                        <p:cTn id="168" dur="1" fill="hold">
                                          <p:stCondLst>
                                            <p:cond delay="0"/>
                                          </p:stCondLst>
                                        </p:cTn>
                                        <p:tgtEl>
                                          <p:spTgt spid="86"/>
                                        </p:tgtEl>
                                        <p:attrNameLst>
                                          <p:attrName>style.visibility</p:attrName>
                                        </p:attrNameLst>
                                      </p:cBhvr>
                                      <p:to>
                                        <p:strVal val="visible"/>
                                      </p:to>
                                    </p:set>
                                    <p:anim calcmode="lin" valueType="num">
                                      <p:cBhvr>
                                        <p:cTn id="169" dur="500" fill="hold"/>
                                        <p:tgtEl>
                                          <p:spTgt spid="86"/>
                                        </p:tgtEl>
                                        <p:attrNameLst>
                                          <p:attrName>ppt_w</p:attrName>
                                        </p:attrNameLst>
                                      </p:cBhvr>
                                      <p:tavLst>
                                        <p:tav tm="0">
                                          <p:val>
                                            <p:fltVal val="0"/>
                                          </p:val>
                                        </p:tav>
                                        <p:tav tm="100000">
                                          <p:val>
                                            <p:strVal val="#ppt_w"/>
                                          </p:val>
                                        </p:tav>
                                      </p:tavLst>
                                    </p:anim>
                                    <p:anim calcmode="lin" valueType="num">
                                      <p:cBhvr>
                                        <p:cTn id="170" dur="500" fill="hold"/>
                                        <p:tgtEl>
                                          <p:spTgt spid="86"/>
                                        </p:tgtEl>
                                        <p:attrNameLst>
                                          <p:attrName>ppt_h</p:attrName>
                                        </p:attrNameLst>
                                      </p:cBhvr>
                                      <p:tavLst>
                                        <p:tav tm="0">
                                          <p:val>
                                            <p:fltVal val="0"/>
                                          </p:val>
                                        </p:tav>
                                        <p:tav tm="100000">
                                          <p:val>
                                            <p:strVal val="#ppt_h"/>
                                          </p:val>
                                        </p:tav>
                                      </p:tavLst>
                                    </p:anim>
                                    <p:animEffect transition="in" filter="fade">
                                      <p:cBhvr>
                                        <p:cTn id="171" dur="500"/>
                                        <p:tgtEl>
                                          <p:spTgt spid="86"/>
                                        </p:tgtEl>
                                      </p:cBhvr>
                                    </p:animEffect>
                                  </p:childTnLst>
                                </p:cTn>
                              </p:par>
                              <p:par>
                                <p:cTn id="172" presetID="2" presetClass="entr" presetSubtype="2" accel="50000" decel="50000" fill="hold" grpId="0" nodeType="withEffect">
                                  <p:stCondLst>
                                    <p:cond delay="0"/>
                                  </p:stCondLst>
                                  <p:childTnLst>
                                    <p:set>
                                      <p:cBhvr>
                                        <p:cTn id="173" dur="1" fill="hold">
                                          <p:stCondLst>
                                            <p:cond delay="0"/>
                                          </p:stCondLst>
                                        </p:cTn>
                                        <p:tgtEl>
                                          <p:spTgt spid="85"/>
                                        </p:tgtEl>
                                        <p:attrNameLst>
                                          <p:attrName>style.visibility</p:attrName>
                                        </p:attrNameLst>
                                      </p:cBhvr>
                                      <p:to>
                                        <p:strVal val="visible"/>
                                      </p:to>
                                    </p:set>
                                    <p:anim calcmode="lin" valueType="num">
                                      <p:cBhvr additive="base">
                                        <p:cTn id="174" dur="500" fill="hold"/>
                                        <p:tgtEl>
                                          <p:spTgt spid="85"/>
                                        </p:tgtEl>
                                        <p:attrNameLst>
                                          <p:attrName>ppt_x</p:attrName>
                                        </p:attrNameLst>
                                      </p:cBhvr>
                                      <p:tavLst>
                                        <p:tav tm="0">
                                          <p:val>
                                            <p:strVal val="1+#ppt_w/2"/>
                                          </p:val>
                                        </p:tav>
                                        <p:tav tm="100000">
                                          <p:val>
                                            <p:strVal val="#ppt_x"/>
                                          </p:val>
                                        </p:tav>
                                      </p:tavLst>
                                    </p:anim>
                                    <p:anim calcmode="lin" valueType="num">
                                      <p:cBhvr additive="base">
                                        <p:cTn id="175" dur="500" fill="hold"/>
                                        <p:tgtEl>
                                          <p:spTgt spid="8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5" grpId="0" animBg="1"/>
      <p:bldP spid="34" grpId="0" animBg="1"/>
      <p:bldP spid="36" grpId="0"/>
      <p:bldP spid="37" grpId="0" animBg="1"/>
      <p:bldP spid="38" grpId="0" animBg="1"/>
      <p:bldP spid="39" grpId="0" animBg="1"/>
      <p:bldP spid="40" grpId="0" animBg="1"/>
      <p:bldP spid="41" grpId="0"/>
      <p:bldP spid="43" grpId="0" animBg="1"/>
      <p:bldP spid="44" grpId="0" animBg="1"/>
      <p:bldP spid="45" grpId="0" animBg="1"/>
      <p:bldP spid="46" grpId="0"/>
      <p:bldP spid="52" grpId="0" animBg="1"/>
      <p:bldP spid="53" grpId="0" animBg="1"/>
      <p:bldP spid="55" grpId="0" animBg="1"/>
      <p:bldP spid="56" grpId="0"/>
      <p:bldP spid="62" grpId="0" animBg="1"/>
      <p:bldP spid="65" grpId="0" animBg="1"/>
      <p:bldP spid="72" grpId="0" animBg="1"/>
      <p:bldGraphic spid="75" grpId="0">
        <p:bldAsOne/>
      </p:bldGraphic>
      <p:bldP spid="79" grpId="0"/>
      <p:bldP spid="80" grpId="0"/>
      <p:bldP spid="81" grpId="0"/>
      <p:bldP spid="82" grpId="0" animBg="1"/>
      <p:bldP spid="83" grpId="0" animBg="1"/>
      <p:bldP spid="84" grpId="0" animBg="1"/>
      <p:bldP spid="85" grpId="0"/>
      <p:bldP spid="86" grpId="0" animBg="1"/>
      <p:bldP spid="87" grpId="0"/>
      <p:bldP spid="88" grpId="0"/>
      <p:bldP spid="89" grpId="0"/>
      <p:bldP spid="9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Slide Number Placeholder 80"/>
          <p:cNvSpPr>
            <a:spLocks noGrp="1"/>
          </p:cNvSpPr>
          <p:nvPr>
            <p:ph type="sldNum" sz="quarter" idx="4294967295"/>
          </p:nvPr>
        </p:nvSpPr>
        <p:spPr>
          <a:xfrm>
            <a:off x="11580813" y="6340475"/>
            <a:ext cx="611187" cy="366713"/>
          </a:xfrm>
          <a:prstGeom prst="rect">
            <a:avLst/>
          </a:prstGeom>
        </p:spPr>
        <p:txBody>
          <a:bodyPr/>
          <a:lstStyle/>
          <a:p>
            <a:pPr defTabSz="1375467"/>
            <a:fld id="{C136B7D2-B98C-44FD-8D04-7EC62A564975}" type="slidenum">
              <a:rPr lang="en-US">
                <a:solidFill>
                  <a:srgbClr val="262626">
                    <a:lumMod val="75000"/>
                    <a:lumOff val="25000"/>
                  </a:srgbClr>
                </a:solidFill>
                <a:cs typeface="+mn-ea"/>
                <a:sym typeface="+mn-lt"/>
              </a:rPr>
              <a:pPr defTabSz="1375467"/>
              <a:t>11</a:t>
            </a:fld>
            <a:endParaRPr lang="en-US" dirty="0">
              <a:solidFill>
                <a:srgbClr val="262626">
                  <a:lumMod val="75000"/>
                  <a:lumOff val="25000"/>
                </a:srgbClr>
              </a:solidFill>
              <a:cs typeface="+mn-ea"/>
              <a:sym typeface="+mn-lt"/>
            </a:endParaRPr>
          </a:p>
        </p:txBody>
      </p:sp>
      <p:sp>
        <p:nvSpPr>
          <p:cNvPr id="39" name="Rounded Rectangle 38"/>
          <p:cNvSpPr/>
          <p:nvPr/>
        </p:nvSpPr>
        <p:spPr>
          <a:xfrm>
            <a:off x="2214732" y="2200051"/>
            <a:ext cx="1228949" cy="3456420"/>
          </a:xfrm>
          <a:prstGeom prst="roundRect">
            <a:avLst>
              <a:gd name="adj" fmla="val 50000"/>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srgbClr val="FFFFFF"/>
              </a:solidFill>
              <a:cs typeface="+mn-ea"/>
              <a:sym typeface="+mn-lt"/>
            </a:endParaRPr>
          </a:p>
        </p:txBody>
      </p:sp>
      <p:grpSp>
        <p:nvGrpSpPr>
          <p:cNvPr id="47" name="Group 46"/>
          <p:cNvGrpSpPr/>
          <p:nvPr/>
        </p:nvGrpSpPr>
        <p:grpSpPr>
          <a:xfrm>
            <a:off x="2307313" y="4504331"/>
            <a:ext cx="1043787" cy="1043784"/>
            <a:chOff x="1703480" y="3032606"/>
            <a:chExt cx="782840" cy="782838"/>
          </a:xfrm>
        </p:grpSpPr>
        <p:sp>
          <p:nvSpPr>
            <p:cNvPr id="45" name="Oval 44"/>
            <p:cNvSpPr/>
            <p:nvPr/>
          </p:nvSpPr>
          <p:spPr>
            <a:xfrm>
              <a:off x="1758217" y="3087343"/>
              <a:ext cx="673367" cy="6733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867" dirty="0">
                <a:solidFill>
                  <a:srgbClr val="377790"/>
                </a:solidFill>
                <a:cs typeface="+mn-ea"/>
                <a:sym typeface="+mn-lt"/>
              </a:endParaRPr>
            </a:p>
          </p:txBody>
        </p:sp>
        <p:sp>
          <p:nvSpPr>
            <p:cNvPr id="46" name="Oval 45"/>
            <p:cNvSpPr/>
            <p:nvPr/>
          </p:nvSpPr>
          <p:spPr>
            <a:xfrm>
              <a:off x="1703480" y="3032606"/>
              <a:ext cx="782840" cy="782838"/>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867" dirty="0">
                <a:solidFill>
                  <a:srgbClr val="FFFFFF"/>
                </a:solidFill>
                <a:cs typeface="+mn-ea"/>
                <a:sym typeface="+mn-lt"/>
              </a:endParaRPr>
            </a:p>
          </p:txBody>
        </p:sp>
      </p:grpSp>
      <p:sp>
        <p:nvSpPr>
          <p:cNvPr id="61" name="Rectangle 60"/>
          <p:cNvSpPr/>
          <p:nvPr/>
        </p:nvSpPr>
        <p:spPr>
          <a:xfrm>
            <a:off x="2343336" y="2430479"/>
            <a:ext cx="971741" cy="502766"/>
          </a:xfrm>
          <a:prstGeom prst="rect">
            <a:avLst/>
          </a:prstGeom>
        </p:spPr>
        <p:txBody>
          <a:bodyPr wrap="none">
            <a:spAutoFit/>
          </a:bodyPr>
          <a:lstStyle/>
          <a:p>
            <a:pPr algn="ctr" defTabSz="1219170">
              <a:spcBef>
                <a:spcPct val="20000"/>
              </a:spcBef>
              <a:defRPr/>
            </a:pPr>
            <a:r>
              <a:rPr lang="en-US" sz="2667" b="1" dirty="0">
                <a:solidFill>
                  <a:srgbClr val="FFFFFF"/>
                </a:solidFill>
                <a:cs typeface="+mn-ea"/>
                <a:sym typeface="+mn-lt"/>
              </a:rPr>
              <a:t>90%</a:t>
            </a:r>
          </a:p>
        </p:txBody>
      </p:sp>
      <p:sp>
        <p:nvSpPr>
          <p:cNvPr id="41" name="Rounded Rectangle 40"/>
          <p:cNvSpPr/>
          <p:nvPr/>
        </p:nvSpPr>
        <p:spPr>
          <a:xfrm>
            <a:off x="3860790" y="2737716"/>
            <a:ext cx="1228949" cy="2918755"/>
          </a:xfrm>
          <a:prstGeom prst="roundRect">
            <a:avLst>
              <a:gd name="adj" fmla="val 50000"/>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srgbClr val="FFFFFF"/>
              </a:solidFill>
              <a:cs typeface="+mn-ea"/>
              <a:sym typeface="+mn-lt"/>
            </a:endParaRPr>
          </a:p>
        </p:txBody>
      </p:sp>
      <p:grpSp>
        <p:nvGrpSpPr>
          <p:cNvPr id="48" name="Group 47"/>
          <p:cNvGrpSpPr/>
          <p:nvPr/>
        </p:nvGrpSpPr>
        <p:grpSpPr>
          <a:xfrm>
            <a:off x="3953371" y="4504331"/>
            <a:ext cx="1043787" cy="1043784"/>
            <a:chOff x="1703480" y="3032606"/>
            <a:chExt cx="782840" cy="782838"/>
          </a:xfrm>
        </p:grpSpPr>
        <p:sp>
          <p:nvSpPr>
            <p:cNvPr id="49" name="Oval 48"/>
            <p:cNvSpPr/>
            <p:nvPr/>
          </p:nvSpPr>
          <p:spPr>
            <a:xfrm>
              <a:off x="1758217" y="3087343"/>
              <a:ext cx="673367" cy="6733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867" dirty="0">
                <a:solidFill>
                  <a:srgbClr val="189A80"/>
                </a:solidFill>
                <a:cs typeface="+mn-ea"/>
                <a:sym typeface="+mn-lt"/>
              </a:endParaRPr>
            </a:p>
          </p:txBody>
        </p:sp>
        <p:sp>
          <p:nvSpPr>
            <p:cNvPr id="50" name="Oval 49"/>
            <p:cNvSpPr/>
            <p:nvPr/>
          </p:nvSpPr>
          <p:spPr>
            <a:xfrm>
              <a:off x="1703480" y="3032606"/>
              <a:ext cx="782840" cy="782838"/>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867" dirty="0">
                <a:solidFill>
                  <a:srgbClr val="FFFFFF"/>
                </a:solidFill>
                <a:cs typeface="+mn-ea"/>
                <a:sym typeface="+mn-lt"/>
              </a:endParaRPr>
            </a:p>
          </p:txBody>
        </p:sp>
      </p:grpSp>
      <p:sp>
        <p:nvSpPr>
          <p:cNvPr id="65" name="Rectangle 64"/>
          <p:cNvSpPr/>
          <p:nvPr/>
        </p:nvSpPr>
        <p:spPr>
          <a:xfrm>
            <a:off x="3979943" y="2895520"/>
            <a:ext cx="976549" cy="502766"/>
          </a:xfrm>
          <a:prstGeom prst="rect">
            <a:avLst/>
          </a:prstGeom>
        </p:spPr>
        <p:txBody>
          <a:bodyPr wrap="none">
            <a:spAutoFit/>
          </a:bodyPr>
          <a:lstStyle/>
          <a:p>
            <a:pPr algn="ctr" defTabSz="1219170">
              <a:spcBef>
                <a:spcPct val="20000"/>
              </a:spcBef>
              <a:defRPr/>
            </a:pPr>
            <a:r>
              <a:rPr lang="en-US" sz="2667" b="1" dirty="0">
                <a:solidFill>
                  <a:srgbClr val="FFFFFF"/>
                </a:solidFill>
                <a:cs typeface="+mn-ea"/>
                <a:sym typeface="+mn-lt"/>
              </a:rPr>
              <a:t>80%</a:t>
            </a:r>
          </a:p>
        </p:txBody>
      </p:sp>
      <p:sp>
        <p:nvSpPr>
          <p:cNvPr id="42" name="Rounded Rectangle 41"/>
          <p:cNvSpPr/>
          <p:nvPr/>
        </p:nvSpPr>
        <p:spPr>
          <a:xfrm>
            <a:off x="5480983" y="1431958"/>
            <a:ext cx="1228949" cy="4224513"/>
          </a:xfrm>
          <a:prstGeom prst="roundRect">
            <a:avLst>
              <a:gd name="adj" fmla="val 50000"/>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srgbClr val="F09C2A"/>
              </a:solidFill>
              <a:cs typeface="+mn-ea"/>
              <a:sym typeface="+mn-lt"/>
            </a:endParaRPr>
          </a:p>
        </p:txBody>
      </p:sp>
      <p:grpSp>
        <p:nvGrpSpPr>
          <p:cNvPr id="51" name="Group 50"/>
          <p:cNvGrpSpPr/>
          <p:nvPr/>
        </p:nvGrpSpPr>
        <p:grpSpPr>
          <a:xfrm>
            <a:off x="5573564" y="4504331"/>
            <a:ext cx="1043787" cy="1043784"/>
            <a:chOff x="1703480" y="3032606"/>
            <a:chExt cx="782840" cy="782838"/>
          </a:xfrm>
        </p:grpSpPr>
        <p:sp>
          <p:nvSpPr>
            <p:cNvPr id="52" name="Oval 51"/>
            <p:cNvSpPr/>
            <p:nvPr/>
          </p:nvSpPr>
          <p:spPr>
            <a:xfrm>
              <a:off x="1758217" y="3087343"/>
              <a:ext cx="673367" cy="6733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867" dirty="0">
                <a:solidFill>
                  <a:srgbClr val="F09C2A"/>
                </a:solidFill>
                <a:cs typeface="+mn-ea"/>
                <a:sym typeface="+mn-lt"/>
              </a:endParaRPr>
            </a:p>
          </p:txBody>
        </p:sp>
        <p:sp>
          <p:nvSpPr>
            <p:cNvPr id="53" name="Oval 52"/>
            <p:cNvSpPr/>
            <p:nvPr/>
          </p:nvSpPr>
          <p:spPr>
            <a:xfrm>
              <a:off x="1703480" y="3032606"/>
              <a:ext cx="782840" cy="782838"/>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867" dirty="0">
                <a:solidFill>
                  <a:srgbClr val="27817E"/>
                </a:solidFill>
                <a:cs typeface="+mn-ea"/>
                <a:sym typeface="+mn-lt"/>
              </a:endParaRPr>
            </a:p>
          </p:txBody>
        </p:sp>
      </p:grpSp>
      <p:sp>
        <p:nvSpPr>
          <p:cNvPr id="68" name="Rectangle 67"/>
          <p:cNvSpPr/>
          <p:nvPr/>
        </p:nvSpPr>
        <p:spPr>
          <a:xfrm>
            <a:off x="5557618" y="1739195"/>
            <a:ext cx="1079142" cy="502766"/>
          </a:xfrm>
          <a:prstGeom prst="rect">
            <a:avLst/>
          </a:prstGeom>
        </p:spPr>
        <p:txBody>
          <a:bodyPr wrap="none">
            <a:spAutoFit/>
          </a:bodyPr>
          <a:lstStyle/>
          <a:p>
            <a:pPr algn="ctr" defTabSz="1219170">
              <a:spcBef>
                <a:spcPct val="20000"/>
              </a:spcBef>
              <a:defRPr/>
            </a:pPr>
            <a:r>
              <a:rPr lang="en-US" sz="2667" b="1" dirty="0">
                <a:solidFill>
                  <a:srgbClr val="FFFFFF"/>
                </a:solidFill>
                <a:cs typeface="+mn-ea"/>
                <a:sym typeface="+mn-lt"/>
              </a:rPr>
              <a:t>100%</a:t>
            </a:r>
          </a:p>
        </p:txBody>
      </p:sp>
      <p:sp>
        <p:nvSpPr>
          <p:cNvPr id="44" name="Rounded Rectangle 43"/>
          <p:cNvSpPr/>
          <p:nvPr/>
        </p:nvSpPr>
        <p:spPr>
          <a:xfrm>
            <a:off x="8770779" y="2200051"/>
            <a:ext cx="1228949" cy="3456420"/>
          </a:xfrm>
          <a:prstGeom prst="roundRect">
            <a:avLst>
              <a:gd name="adj" fmla="val 50000"/>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srgbClr val="FFFFFF"/>
              </a:solidFill>
              <a:cs typeface="+mn-ea"/>
              <a:sym typeface="+mn-lt"/>
            </a:endParaRPr>
          </a:p>
        </p:txBody>
      </p:sp>
      <p:grpSp>
        <p:nvGrpSpPr>
          <p:cNvPr id="57" name="Group 56"/>
          <p:cNvGrpSpPr/>
          <p:nvPr/>
        </p:nvGrpSpPr>
        <p:grpSpPr>
          <a:xfrm>
            <a:off x="8863360" y="4504331"/>
            <a:ext cx="1043787" cy="1043784"/>
            <a:chOff x="1703480" y="3032606"/>
            <a:chExt cx="782840" cy="782838"/>
          </a:xfrm>
        </p:grpSpPr>
        <p:sp>
          <p:nvSpPr>
            <p:cNvPr id="58" name="Oval 57"/>
            <p:cNvSpPr/>
            <p:nvPr/>
          </p:nvSpPr>
          <p:spPr>
            <a:xfrm>
              <a:off x="1758217" y="3087343"/>
              <a:ext cx="673367" cy="6733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867" dirty="0">
                <a:solidFill>
                  <a:srgbClr val="564266"/>
                </a:solidFill>
                <a:cs typeface="+mn-ea"/>
                <a:sym typeface="+mn-lt"/>
              </a:endParaRPr>
            </a:p>
          </p:txBody>
        </p:sp>
        <p:sp>
          <p:nvSpPr>
            <p:cNvPr id="59" name="Oval 58"/>
            <p:cNvSpPr/>
            <p:nvPr/>
          </p:nvSpPr>
          <p:spPr>
            <a:xfrm>
              <a:off x="1703480" y="3032606"/>
              <a:ext cx="782840" cy="782838"/>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867" dirty="0">
                <a:solidFill>
                  <a:srgbClr val="00B0F0"/>
                </a:solidFill>
                <a:cs typeface="+mn-ea"/>
                <a:sym typeface="+mn-lt"/>
              </a:endParaRPr>
            </a:p>
          </p:txBody>
        </p:sp>
      </p:grpSp>
      <p:sp>
        <p:nvSpPr>
          <p:cNvPr id="71" name="Rectangle 70"/>
          <p:cNvSpPr/>
          <p:nvPr/>
        </p:nvSpPr>
        <p:spPr>
          <a:xfrm>
            <a:off x="8892336" y="2430479"/>
            <a:ext cx="971741" cy="502766"/>
          </a:xfrm>
          <a:prstGeom prst="rect">
            <a:avLst/>
          </a:prstGeom>
        </p:spPr>
        <p:txBody>
          <a:bodyPr wrap="none">
            <a:spAutoFit/>
          </a:bodyPr>
          <a:lstStyle/>
          <a:p>
            <a:pPr algn="ctr" defTabSz="1219170">
              <a:spcBef>
                <a:spcPct val="20000"/>
              </a:spcBef>
              <a:defRPr/>
            </a:pPr>
            <a:r>
              <a:rPr lang="en-US" sz="2667" b="1" dirty="0">
                <a:solidFill>
                  <a:srgbClr val="FFFFFF"/>
                </a:solidFill>
                <a:cs typeface="+mn-ea"/>
                <a:sym typeface="+mn-lt"/>
              </a:rPr>
              <a:t>90%</a:t>
            </a:r>
          </a:p>
        </p:txBody>
      </p:sp>
      <p:sp>
        <p:nvSpPr>
          <p:cNvPr id="43" name="Rounded Rectangle 42"/>
          <p:cNvSpPr/>
          <p:nvPr/>
        </p:nvSpPr>
        <p:spPr>
          <a:xfrm>
            <a:off x="7100144" y="2968144"/>
            <a:ext cx="1228949" cy="2663083"/>
          </a:xfrm>
          <a:prstGeom prst="roundRect">
            <a:avLst>
              <a:gd name="adj" fmla="val 50000"/>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2667" dirty="0">
              <a:solidFill>
                <a:srgbClr val="FFFFFF"/>
              </a:solidFill>
              <a:cs typeface="+mn-ea"/>
              <a:sym typeface="+mn-lt"/>
            </a:endParaRPr>
          </a:p>
        </p:txBody>
      </p:sp>
      <p:grpSp>
        <p:nvGrpSpPr>
          <p:cNvPr id="54" name="Group 53"/>
          <p:cNvGrpSpPr/>
          <p:nvPr/>
        </p:nvGrpSpPr>
        <p:grpSpPr>
          <a:xfrm>
            <a:off x="7192725" y="4484468"/>
            <a:ext cx="1043787" cy="1043784"/>
            <a:chOff x="1703480" y="3032606"/>
            <a:chExt cx="782840" cy="782838"/>
          </a:xfrm>
        </p:grpSpPr>
        <p:sp>
          <p:nvSpPr>
            <p:cNvPr id="55" name="Oval 54"/>
            <p:cNvSpPr/>
            <p:nvPr/>
          </p:nvSpPr>
          <p:spPr>
            <a:xfrm>
              <a:off x="1758217" y="3087343"/>
              <a:ext cx="673367" cy="6733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867" dirty="0">
                <a:solidFill>
                  <a:srgbClr val="27817E"/>
                </a:solidFill>
                <a:cs typeface="+mn-ea"/>
                <a:sym typeface="+mn-lt"/>
              </a:endParaRPr>
            </a:p>
          </p:txBody>
        </p:sp>
        <p:sp>
          <p:nvSpPr>
            <p:cNvPr id="56" name="Oval 55"/>
            <p:cNvSpPr/>
            <p:nvPr/>
          </p:nvSpPr>
          <p:spPr>
            <a:xfrm>
              <a:off x="1703480" y="3032606"/>
              <a:ext cx="782840" cy="782838"/>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867" dirty="0">
                <a:solidFill>
                  <a:srgbClr val="FFC000"/>
                </a:solidFill>
                <a:cs typeface="+mn-ea"/>
                <a:sym typeface="+mn-lt"/>
              </a:endParaRPr>
            </a:p>
          </p:txBody>
        </p:sp>
      </p:grpSp>
      <p:sp>
        <p:nvSpPr>
          <p:cNvPr id="74" name="Rectangle 73"/>
          <p:cNvSpPr/>
          <p:nvPr/>
        </p:nvSpPr>
        <p:spPr>
          <a:xfrm>
            <a:off x="7236283" y="3074539"/>
            <a:ext cx="950901" cy="502766"/>
          </a:xfrm>
          <a:prstGeom prst="rect">
            <a:avLst/>
          </a:prstGeom>
        </p:spPr>
        <p:txBody>
          <a:bodyPr wrap="none">
            <a:spAutoFit/>
          </a:bodyPr>
          <a:lstStyle/>
          <a:p>
            <a:pPr algn="ctr" defTabSz="1219170">
              <a:spcBef>
                <a:spcPct val="20000"/>
              </a:spcBef>
              <a:defRPr/>
            </a:pPr>
            <a:r>
              <a:rPr lang="en-US" sz="2667" b="1" dirty="0">
                <a:solidFill>
                  <a:srgbClr val="FFFFFF"/>
                </a:solidFill>
                <a:cs typeface="+mn-ea"/>
                <a:sym typeface="+mn-lt"/>
              </a:rPr>
              <a:t>70%</a:t>
            </a:r>
          </a:p>
        </p:txBody>
      </p:sp>
      <p:sp>
        <p:nvSpPr>
          <p:cNvPr id="82" name="Rectangle 81"/>
          <p:cNvSpPr/>
          <p:nvPr/>
        </p:nvSpPr>
        <p:spPr>
          <a:xfrm>
            <a:off x="2179030" y="5737465"/>
            <a:ext cx="1300356" cy="379656"/>
          </a:xfrm>
          <a:prstGeom prst="rect">
            <a:avLst/>
          </a:prstGeom>
        </p:spPr>
        <p:txBody>
          <a:bodyPr wrap="none">
            <a:spAutoFit/>
          </a:bodyPr>
          <a:lstStyle/>
          <a:p>
            <a:pPr algn="ctr" defTabSz="1219170">
              <a:spcBef>
                <a:spcPct val="20000"/>
              </a:spcBef>
              <a:defRPr/>
            </a:pPr>
            <a:r>
              <a:rPr lang="en-US" sz="1867" b="1" dirty="0">
                <a:solidFill>
                  <a:srgbClr val="35ACA9"/>
                </a:solidFill>
                <a:cs typeface="+mn-ea"/>
                <a:sym typeface="+mn-lt"/>
              </a:rPr>
              <a:t>Facebook</a:t>
            </a:r>
          </a:p>
        </p:txBody>
      </p:sp>
      <p:sp>
        <p:nvSpPr>
          <p:cNvPr id="83" name="Rectangle 82"/>
          <p:cNvSpPr/>
          <p:nvPr/>
        </p:nvSpPr>
        <p:spPr>
          <a:xfrm>
            <a:off x="3972564" y="5737465"/>
            <a:ext cx="1005403" cy="379656"/>
          </a:xfrm>
          <a:prstGeom prst="rect">
            <a:avLst/>
          </a:prstGeom>
        </p:spPr>
        <p:txBody>
          <a:bodyPr wrap="none">
            <a:spAutoFit/>
          </a:bodyPr>
          <a:lstStyle/>
          <a:p>
            <a:pPr algn="ctr" defTabSz="1219170">
              <a:spcBef>
                <a:spcPct val="20000"/>
              </a:spcBef>
              <a:defRPr/>
            </a:pPr>
            <a:r>
              <a:rPr lang="en-US" sz="1867" b="1" dirty="0">
                <a:solidFill>
                  <a:srgbClr val="27817E"/>
                </a:solidFill>
                <a:cs typeface="+mn-ea"/>
                <a:sym typeface="+mn-lt"/>
              </a:rPr>
              <a:t>Twitter</a:t>
            </a:r>
          </a:p>
        </p:txBody>
      </p:sp>
      <p:sp>
        <p:nvSpPr>
          <p:cNvPr id="84" name="Rectangle 83"/>
          <p:cNvSpPr/>
          <p:nvPr/>
        </p:nvSpPr>
        <p:spPr>
          <a:xfrm>
            <a:off x="5509530" y="5737465"/>
            <a:ext cx="1171859" cy="379656"/>
          </a:xfrm>
          <a:prstGeom prst="rect">
            <a:avLst/>
          </a:prstGeom>
        </p:spPr>
        <p:txBody>
          <a:bodyPr wrap="none">
            <a:spAutoFit/>
          </a:bodyPr>
          <a:lstStyle/>
          <a:p>
            <a:pPr algn="ctr" defTabSz="1219170">
              <a:spcBef>
                <a:spcPct val="20000"/>
              </a:spcBef>
              <a:defRPr/>
            </a:pPr>
            <a:r>
              <a:rPr lang="en-US" sz="1867" b="1" dirty="0">
                <a:solidFill>
                  <a:srgbClr val="35ACA9"/>
                </a:solidFill>
                <a:cs typeface="+mn-ea"/>
                <a:sym typeface="+mn-lt"/>
              </a:rPr>
              <a:t>YouTube</a:t>
            </a:r>
          </a:p>
        </p:txBody>
      </p:sp>
      <p:sp>
        <p:nvSpPr>
          <p:cNvPr id="85" name="Rectangle 84"/>
          <p:cNvSpPr/>
          <p:nvPr/>
        </p:nvSpPr>
        <p:spPr>
          <a:xfrm>
            <a:off x="6933001" y="5737465"/>
            <a:ext cx="1563248" cy="379656"/>
          </a:xfrm>
          <a:prstGeom prst="rect">
            <a:avLst/>
          </a:prstGeom>
        </p:spPr>
        <p:txBody>
          <a:bodyPr wrap="none">
            <a:spAutoFit/>
          </a:bodyPr>
          <a:lstStyle/>
          <a:p>
            <a:pPr algn="ctr" defTabSz="1219170">
              <a:spcBef>
                <a:spcPct val="20000"/>
              </a:spcBef>
              <a:defRPr/>
            </a:pPr>
            <a:r>
              <a:rPr lang="en-US" sz="1867" b="1" dirty="0">
                <a:solidFill>
                  <a:srgbClr val="27817E"/>
                </a:solidFill>
                <a:cs typeface="+mn-ea"/>
                <a:sym typeface="+mn-lt"/>
              </a:rPr>
              <a:t>Google plus</a:t>
            </a:r>
          </a:p>
        </p:txBody>
      </p:sp>
      <p:sp>
        <p:nvSpPr>
          <p:cNvPr id="86" name="Rectangle 85"/>
          <p:cNvSpPr/>
          <p:nvPr/>
        </p:nvSpPr>
        <p:spPr>
          <a:xfrm>
            <a:off x="8828853" y="5737465"/>
            <a:ext cx="1112805" cy="379656"/>
          </a:xfrm>
          <a:prstGeom prst="rect">
            <a:avLst/>
          </a:prstGeom>
        </p:spPr>
        <p:txBody>
          <a:bodyPr wrap="none">
            <a:spAutoFit/>
          </a:bodyPr>
          <a:lstStyle/>
          <a:p>
            <a:pPr algn="ctr" defTabSz="1219170">
              <a:spcBef>
                <a:spcPct val="20000"/>
              </a:spcBef>
              <a:defRPr/>
            </a:pPr>
            <a:r>
              <a:rPr lang="en-US" sz="1867" b="1" dirty="0">
                <a:solidFill>
                  <a:srgbClr val="35ACA9"/>
                </a:solidFill>
                <a:cs typeface="+mn-ea"/>
                <a:sym typeface="+mn-lt"/>
              </a:rPr>
              <a:t>LinkedIn</a:t>
            </a:r>
          </a:p>
        </p:txBody>
      </p:sp>
      <p:sp>
        <p:nvSpPr>
          <p:cNvPr id="62" name="Freeform 78"/>
          <p:cNvSpPr>
            <a:spLocks/>
          </p:cNvSpPr>
          <p:nvPr/>
        </p:nvSpPr>
        <p:spPr bwMode="auto">
          <a:xfrm>
            <a:off x="2687177" y="4776055"/>
            <a:ext cx="270247" cy="515605"/>
          </a:xfrm>
          <a:custGeom>
            <a:avLst/>
            <a:gdLst/>
            <a:ahLst/>
            <a:cxnLst>
              <a:cxn ang="0">
                <a:pos x="35" y="11"/>
              </a:cxn>
              <a:cxn ang="0">
                <a:pos x="29" y="11"/>
              </a:cxn>
              <a:cxn ang="0">
                <a:pos x="23" y="17"/>
              </a:cxn>
              <a:cxn ang="0">
                <a:pos x="23" y="25"/>
              </a:cxn>
              <a:cxn ang="0">
                <a:pos x="35" y="25"/>
              </a:cxn>
              <a:cxn ang="0">
                <a:pos x="33" y="37"/>
              </a:cxn>
              <a:cxn ang="0">
                <a:pos x="23" y="37"/>
              </a:cxn>
              <a:cxn ang="0">
                <a:pos x="23" y="67"/>
              </a:cxn>
              <a:cxn ang="0">
                <a:pos x="11" y="67"/>
              </a:cxn>
              <a:cxn ang="0">
                <a:pos x="11" y="37"/>
              </a:cxn>
              <a:cxn ang="0">
                <a:pos x="0" y="37"/>
              </a:cxn>
              <a:cxn ang="0">
                <a:pos x="0" y="25"/>
              </a:cxn>
              <a:cxn ang="0">
                <a:pos x="11" y="25"/>
              </a:cxn>
              <a:cxn ang="0">
                <a:pos x="11" y="16"/>
              </a:cxn>
              <a:cxn ang="0">
                <a:pos x="26" y="0"/>
              </a:cxn>
              <a:cxn ang="0">
                <a:pos x="35" y="1"/>
              </a:cxn>
              <a:cxn ang="0">
                <a:pos x="35" y="11"/>
              </a:cxn>
            </a:cxnLst>
            <a:rect l="0" t="0" r="r" b="b"/>
            <a:pathLst>
              <a:path w="35" h="67">
                <a:moveTo>
                  <a:pt x="35" y="11"/>
                </a:moveTo>
                <a:cubicBezTo>
                  <a:pt x="29" y="11"/>
                  <a:pt x="29" y="11"/>
                  <a:pt x="29" y="11"/>
                </a:cubicBezTo>
                <a:cubicBezTo>
                  <a:pt x="24" y="11"/>
                  <a:pt x="23" y="14"/>
                  <a:pt x="23" y="17"/>
                </a:cubicBezTo>
                <a:cubicBezTo>
                  <a:pt x="23" y="25"/>
                  <a:pt x="23" y="25"/>
                  <a:pt x="23" y="25"/>
                </a:cubicBezTo>
                <a:cubicBezTo>
                  <a:pt x="35" y="25"/>
                  <a:pt x="35" y="25"/>
                  <a:pt x="35" y="25"/>
                </a:cubicBezTo>
                <a:cubicBezTo>
                  <a:pt x="33" y="37"/>
                  <a:pt x="33" y="37"/>
                  <a:pt x="33" y="37"/>
                </a:cubicBezTo>
                <a:cubicBezTo>
                  <a:pt x="23" y="37"/>
                  <a:pt x="23" y="37"/>
                  <a:pt x="23" y="37"/>
                </a:cubicBezTo>
                <a:cubicBezTo>
                  <a:pt x="23" y="67"/>
                  <a:pt x="23" y="67"/>
                  <a:pt x="23" y="67"/>
                </a:cubicBezTo>
                <a:cubicBezTo>
                  <a:pt x="11" y="67"/>
                  <a:pt x="11" y="67"/>
                  <a:pt x="11" y="67"/>
                </a:cubicBezTo>
                <a:cubicBezTo>
                  <a:pt x="11" y="37"/>
                  <a:pt x="11" y="37"/>
                  <a:pt x="11" y="37"/>
                </a:cubicBezTo>
                <a:cubicBezTo>
                  <a:pt x="0" y="37"/>
                  <a:pt x="0" y="37"/>
                  <a:pt x="0" y="37"/>
                </a:cubicBezTo>
                <a:cubicBezTo>
                  <a:pt x="0" y="25"/>
                  <a:pt x="0" y="25"/>
                  <a:pt x="0" y="25"/>
                </a:cubicBezTo>
                <a:cubicBezTo>
                  <a:pt x="11" y="25"/>
                  <a:pt x="11" y="25"/>
                  <a:pt x="11" y="25"/>
                </a:cubicBezTo>
                <a:cubicBezTo>
                  <a:pt x="11" y="16"/>
                  <a:pt x="11" y="16"/>
                  <a:pt x="11" y="16"/>
                </a:cubicBezTo>
                <a:cubicBezTo>
                  <a:pt x="11" y="6"/>
                  <a:pt x="17" y="0"/>
                  <a:pt x="26" y="0"/>
                </a:cubicBezTo>
                <a:cubicBezTo>
                  <a:pt x="30" y="0"/>
                  <a:pt x="34" y="1"/>
                  <a:pt x="35" y="1"/>
                </a:cubicBezTo>
                <a:lnTo>
                  <a:pt x="35" y="11"/>
                </a:lnTo>
                <a:close/>
              </a:path>
            </a:pathLst>
          </a:custGeom>
          <a:solidFill>
            <a:srgbClr val="35ACA9"/>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sp>
        <p:nvSpPr>
          <p:cNvPr id="63" name="Freeform 154"/>
          <p:cNvSpPr>
            <a:spLocks/>
          </p:cNvSpPr>
          <p:nvPr/>
        </p:nvSpPr>
        <p:spPr bwMode="auto">
          <a:xfrm>
            <a:off x="4226060" y="4831456"/>
            <a:ext cx="551480" cy="439585"/>
          </a:xfrm>
          <a:custGeom>
            <a:avLst/>
            <a:gdLst/>
            <a:ahLst/>
            <a:cxnLst>
              <a:cxn ang="0">
                <a:pos x="57" y="12"/>
              </a:cxn>
              <a:cxn ang="0">
                <a:pos x="57" y="14"/>
              </a:cxn>
              <a:cxn ang="0">
                <a:pos x="20" y="51"/>
              </a:cxn>
              <a:cxn ang="0">
                <a:pos x="0" y="45"/>
              </a:cxn>
              <a:cxn ang="0">
                <a:pos x="3" y="45"/>
              </a:cxn>
              <a:cxn ang="0">
                <a:pos x="19" y="40"/>
              </a:cxn>
              <a:cxn ang="0">
                <a:pos x="7" y="31"/>
              </a:cxn>
              <a:cxn ang="0">
                <a:pos x="10" y="31"/>
              </a:cxn>
              <a:cxn ang="0">
                <a:pos x="13" y="31"/>
              </a:cxn>
              <a:cxn ang="0">
                <a:pos x="3" y="18"/>
              </a:cxn>
              <a:cxn ang="0">
                <a:pos x="3" y="18"/>
              </a:cxn>
              <a:cxn ang="0">
                <a:pos x="9" y="19"/>
              </a:cxn>
              <a:cxn ang="0">
                <a:pos x="3" y="9"/>
              </a:cxn>
              <a:cxn ang="0">
                <a:pos x="5" y="2"/>
              </a:cxn>
              <a:cxn ang="0">
                <a:pos x="31" y="16"/>
              </a:cxn>
              <a:cxn ang="0">
                <a:pos x="31" y="13"/>
              </a:cxn>
              <a:cxn ang="0">
                <a:pos x="44" y="0"/>
              </a:cxn>
              <a:cxn ang="0">
                <a:pos x="54" y="4"/>
              </a:cxn>
              <a:cxn ang="0">
                <a:pos x="62" y="1"/>
              </a:cxn>
              <a:cxn ang="0">
                <a:pos x="56" y="8"/>
              </a:cxn>
              <a:cxn ang="0">
                <a:pos x="64" y="6"/>
              </a:cxn>
              <a:cxn ang="0">
                <a:pos x="57" y="12"/>
              </a:cxn>
            </a:cxnLst>
            <a:rect l="0" t="0" r="r" b="b"/>
            <a:pathLst>
              <a:path w="64" h="51">
                <a:moveTo>
                  <a:pt x="57" y="12"/>
                </a:moveTo>
                <a:cubicBezTo>
                  <a:pt x="57" y="13"/>
                  <a:pt x="57" y="14"/>
                  <a:pt x="57" y="14"/>
                </a:cubicBezTo>
                <a:cubicBezTo>
                  <a:pt x="57" y="31"/>
                  <a:pt x="44" y="51"/>
                  <a:pt x="20" y="51"/>
                </a:cubicBezTo>
                <a:cubicBezTo>
                  <a:pt x="13" y="51"/>
                  <a:pt x="6" y="49"/>
                  <a:pt x="0" y="45"/>
                </a:cubicBezTo>
                <a:cubicBezTo>
                  <a:pt x="1" y="45"/>
                  <a:pt x="2" y="45"/>
                  <a:pt x="3" y="45"/>
                </a:cubicBezTo>
                <a:cubicBezTo>
                  <a:pt x="9" y="45"/>
                  <a:pt x="15" y="43"/>
                  <a:pt x="19" y="40"/>
                </a:cubicBezTo>
                <a:cubicBezTo>
                  <a:pt x="14" y="40"/>
                  <a:pt x="9" y="36"/>
                  <a:pt x="7" y="31"/>
                </a:cubicBezTo>
                <a:cubicBezTo>
                  <a:pt x="8" y="31"/>
                  <a:pt x="9" y="31"/>
                  <a:pt x="10" y="31"/>
                </a:cubicBezTo>
                <a:cubicBezTo>
                  <a:pt x="11" y="31"/>
                  <a:pt x="12" y="31"/>
                  <a:pt x="13" y="31"/>
                </a:cubicBezTo>
                <a:cubicBezTo>
                  <a:pt x="7" y="29"/>
                  <a:pt x="3" y="24"/>
                  <a:pt x="3" y="18"/>
                </a:cubicBezTo>
                <a:cubicBezTo>
                  <a:pt x="3" y="18"/>
                  <a:pt x="3" y="18"/>
                  <a:pt x="3" y="18"/>
                </a:cubicBezTo>
                <a:cubicBezTo>
                  <a:pt x="5" y="19"/>
                  <a:pt x="7" y="19"/>
                  <a:pt x="9" y="19"/>
                </a:cubicBezTo>
                <a:cubicBezTo>
                  <a:pt x="5" y="17"/>
                  <a:pt x="3" y="13"/>
                  <a:pt x="3" y="9"/>
                </a:cubicBezTo>
                <a:cubicBezTo>
                  <a:pt x="3" y="6"/>
                  <a:pt x="4" y="4"/>
                  <a:pt x="5" y="2"/>
                </a:cubicBezTo>
                <a:cubicBezTo>
                  <a:pt x="11" y="10"/>
                  <a:pt x="21" y="15"/>
                  <a:pt x="31" y="16"/>
                </a:cubicBezTo>
                <a:cubicBezTo>
                  <a:pt x="31" y="15"/>
                  <a:pt x="31" y="14"/>
                  <a:pt x="31" y="13"/>
                </a:cubicBezTo>
                <a:cubicBezTo>
                  <a:pt x="31" y="5"/>
                  <a:pt x="37" y="0"/>
                  <a:pt x="44" y="0"/>
                </a:cubicBezTo>
                <a:cubicBezTo>
                  <a:pt x="48" y="0"/>
                  <a:pt x="51" y="1"/>
                  <a:pt x="54" y="4"/>
                </a:cubicBezTo>
                <a:cubicBezTo>
                  <a:pt x="56" y="3"/>
                  <a:pt x="59" y="2"/>
                  <a:pt x="62" y="1"/>
                </a:cubicBezTo>
                <a:cubicBezTo>
                  <a:pt x="61" y="4"/>
                  <a:pt x="59" y="6"/>
                  <a:pt x="56" y="8"/>
                </a:cubicBezTo>
                <a:cubicBezTo>
                  <a:pt x="59" y="7"/>
                  <a:pt x="61" y="7"/>
                  <a:pt x="64" y="6"/>
                </a:cubicBezTo>
                <a:cubicBezTo>
                  <a:pt x="62" y="8"/>
                  <a:pt x="60" y="11"/>
                  <a:pt x="57" y="12"/>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sp>
        <p:nvSpPr>
          <p:cNvPr id="66" name="Freeform 141"/>
          <p:cNvSpPr>
            <a:spLocks noEditPoints="1"/>
          </p:cNvSpPr>
          <p:nvPr/>
        </p:nvSpPr>
        <p:spPr bwMode="auto">
          <a:xfrm>
            <a:off x="5853475" y="4861091"/>
            <a:ext cx="501915" cy="361923"/>
          </a:xfrm>
          <a:custGeom>
            <a:avLst/>
            <a:gdLst/>
            <a:ahLst/>
            <a:cxnLst>
              <a:cxn ang="0">
                <a:pos x="67" y="41"/>
              </a:cxn>
              <a:cxn ang="0">
                <a:pos x="59" y="48"/>
              </a:cxn>
              <a:cxn ang="0">
                <a:pos x="34" y="49"/>
              </a:cxn>
              <a:cxn ang="0">
                <a:pos x="8" y="48"/>
              </a:cxn>
              <a:cxn ang="0">
                <a:pos x="1" y="41"/>
              </a:cxn>
              <a:cxn ang="0">
                <a:pos x="0" y="25"/>
              </a:cxn>
              <a:cxn ang="0">
                <a:pos x="1" y="8"/>
              </a:cxn>
              <a:cxn ang="0">
                <a:pos x="8" y="1"/>
              </a:cxn>
              <a:cxn ang="0">
                <a:pos x="34" y="0"/>
              </a:cxn>
              <a:cxn ang="0">
                <a:pos x="59" y="1"/>
              </a:cxn>
              <a:cxn ang="0">
                <a:pos x="67" y="8"/>
              </a:cxn>
              <a:cxn ang="0">
                <a:pos x="68" y="25"/>
              </a:cxn>
              <a:cxn ang="0">
                <a:pos x="67" y="41"/>
              </a:cxn>
              <a:cxn ang="0">
                <a:pos x="47" y="23"/>
              </a:cxn>
              <a:cxn ang="0">
                <a:pos x="28" y="11"/>
              </a:cxn>
              <a:cxn ang="0">
                <a:pos x="25" y="10"/>
              </a:cxn>
              <a:cxn ang="0">
                <a:pos x="24" y="13"/>
              </a:cxn>
              <a:cxn ang="0">
                <a:pos x="24" y="37"/>
              </a:cxn>
              <a:cxn ang="0">
                <a:pos x="25" y="39"/>
              </a:cxn>
              <a:cxn ang="0">
                <a:pos x="26" y="39"/>
              </a:cxn>
              <a:cxn ang="0">
                <a:pos x="28" y="39"/>
              </a:cxn>
              <a:cxn ang="0">
                <a:pos x="47" y="27"/>
              </a:cxn>
              <a:cxn ang="0">
                <a:pos x="48" y="25"/>
              </a:cxn>
              <a:cxn ang="0">
                <a:pos x="47" y="23"/>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rgbClr val="35ACA9"/>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sp>
        <p:nvSpPr>
          <p:cNvPr id="69" name="Freeform 117"/>
          <p:cNvSpPr>
            <a:spLocks noEditPoints="1"/>
          </p:cNvSpPr>
          <p:nvPr/>
        </p:nvSpPr>
        <p:spPr bwMode="auto">
          <a:xfrm>
            <a:off x="9213100" y="4863210"/>
            <a:ext cx="348475" cy="336761"/>
          </a:xfrm>
          <a:custGeom>
            <a:avLst/>
            <a:gdLst/>
            <a:ahLst/>
            <a:cxnLst>
              <a:cxn ang="0">
                <a:pos x="6" y="13"/>
              </a:cxn>
              <a:cxn ang="0">
                <a:pos x="6" y="13"/>
              </a:cxn>
              <a:cxn ang="0">
                <a:pos x="0" y="7"/>
              </a:cxn>
              <a:cxn ang="0">
                <a:pos x="6" y="0"/>
              </a:cxn>
              <a:cxn ang="0">
                <a:pos x="13" y="7"/>
              </a:cxn>
              <a:cxn ang="0">
                <a:pos x="6" y="13"/>
              </a:cxn>
              <a:cxn ang="0">
                <a:pos x="12" y="53"/>
              </a:cxn>
              <a:cxn ang="0">
                <a:pos x="0" y="53"/>
              </a:cxn>
              <a:cxn ang="0">
                <a:pos x="0" y="17"/>
              </a:cxn>
              <a:cxn ang="0">
                <a:pos x="12" y="17"/>
              </a:cxn>
              <a:cxn ang="0">
                <a:pos x="12" y="53"/>
              </a:cxn>
              <a:cxn ang="0">
                <a:pos x="55" y="53"/>
              </a:cxn>
              <a:cxn ang="0">
                <a:pos x="43" y="53"/>
              </a:cxn>
              <a:cxn ang="0">
                <a:pos x="43" y="34"/>
              </a:cxn>
              <a:cxn ang="0">
                <a:pos x="37" y="26"/>
              </a:cxn>
              <a:cxn ang="0">
                <a:pos x="31" y="30"/>
              </a:cxn>
              <a:cxn ang="0">
                <a:pos x="30" y="33"/>
              </a:cxn>
              <a:cxn ang="0">
                <a:pos x="30" y="53"/>
              </a:cxn>
              <a:cxn ang="0">
                <a:pos x="19" y="53"/>
              </a:cxn>
              <a:cxn ang="0">
                <a:pos x="19" y="17"/>
              </a:cxn>
              <a:cxn ang="0">
                <a:pos x="30" y="17"/>
              </a:cxn>
              <a:cxn ang="0">
                <a:pos x="30" y="23"/>
              </a:cxn>
              <a:cxn ang="0">
                <a:pos x="30" y="23"/>
              </a:cxn>
              <a:cxn ang="0">
                <a:pos x="41" y="17"/>
              </a:cxn>
              <a:cxn ang="0">
                <a:pos x="55" y="33"/>
              </a:cxn>
              <a:cxn ang="0">
                <a:pos x="55" y="53"/>
              </a:cxn>
            </a:cxnLst>
            <a:rect l="0" t="0" r="r" b="b"/>
            <a:pathLst>
              <a:path w="55" h="53">
                <a:moveTo>
                  <a:pt x="6" y="13"/>
                </a:moveTo>
                <a:cubicBezTo>
                  <a:pt x="6" y="13"/>
                  <a:pt x="6" y="13"/>
                  <a:pt x="6" y="13"/>
                </a:cubicBezTo>
                <a:cubicBezTo>
                  <a:pt x="2" y="13"/>
                  <a:pt x="0" y="10"/>
                  <a:pt x="0" y="7"/>
                </a:cubicBezTo>
                <a:cubicBezTo>
                  <a:pt x="0" y="3"/>
                  <a:pt x="2" y="0"/>
                  <a:pt x="6" y="0"/>
                </a:cubicBezTo>
                <a:cubicBezTo>
                  <a:pt x="10" y="0"/>
                  <a:pt x="13" y="3"/>
                  <a:pt x="13" y="7"/>
                </a:cubicBezTo>
                <a:cubicBezTo>
                  <a:pt x="13" y="10"/>
                  <a:pt x="10" y="13"/>
                  <a:pt x="6" y="13"/>
                </a:cubicBezTo>
                <a:close/>
                <a:moveTo>
                  <a:pt x="12" y="53"/>
                </a:moveTo>
                <a:cubicBezTo>
                  <a:pt x="0" y="53"/>
                  <a:pt x="0" y="53"/>
                  <a:pt x="0" y="53"/>
                </a:cubicBezTo>
                <a:cubicBezTo>
                  <a:pt x="0" y="17"/>
                  <a:pt x="0" y="17"/>
                  <a:pt x="0" y="17"/>
                </a:cubicBezTo>
                <a:cubicBezTo>
                  <a:pt x="12" y="17"/>
                  <a:pt x="12" y="17"/>
                  <a:pt x="12" y="17"/>
                </a:cubicBezTo>
                <a:lnTo>
                  <a:pt x="12" y="53"/>
                </a:lnTo>
                <a:close/>
                <a:moveTo>
                  <a:pt x="55" y="53"/>
                </a:moveTo>
                <a:cubicBezTo>
                  <a:pt x="43" y="53"/>
                  <a:pt x="43" y="53"/>
                  <a:pt x="43" y="53"/>
                </a:cubicBezTo>
                <a:cubicBezTo>
                  <a:pt x="43" y="34"/>
                  <a:pt x="43" y="34"/>
                  <a:pt x="43" y="34"/>
                </a:cubicBezTo>
                <a:cubicBezTo>
                  <a:pt x="43" y="29"/>
                  <a:pt x="41" y="26"/>
                  <a:pt x="37" y="26"/>
                </a:cubicBezTo>
                <a:cubicBezTo>
                  <a:pt x="34" y="26"/>
                  <a:pt x="32" y="28"/>
                  <a:pt x="31" y="30"/>
                </a:cubicBezTo>
                <a:cubicBezTo>
                  <a:pt x="31" y="31"/>
                  <a:pt x="30" y="32"/>
                  <a:pt x="30" y="33"/>
                </a:cubicBezTo>
                <a:cubicBezTo>
                  <a:pt x="30" y="53"/>
                  <a:pt x="30" y="53"/>
                  <a:pt x="30" y="53"/>
                </a:cubicBezTo>
                <a:cubicBezTo>
                  <a:pt x="19" y="53"/>
                  <a:pt x="19" y="53"/>
                  <a:pt x="19" y="53"/>
                </a:cubicBezTo>
                <a:cubicBezTo>
                  <a:pt x="19" y="21"/>
                  <a:pt x="19" y="17"/>
                  <a:pt x="19" y="17"/>
                </a:cubicBezTo>
                <a:cubicBezTo>
                  <a:pt x="30" y="17"/>
                  <a:pt x="30" y="17"/>
                  <a:pt x="30" y="17"/>
                </a:cubicBezTo>
                <a:cubicBezTo>
                  <a:pt x="30" y="23"/>
                  <a:pt x="30" y="23"/>
                  <a:pt x="30" y="23"/>
                </a:cubicBezTo>
                <a:cubicBezTo>
                  <a:pt x="30" y="23"/>
                  <a:pt x="30" y="23"/>
                  <a:pt x="30" y="23"/>
                </a:cubicBezTo>
                <a:cubicBezTo>
                  <a:pt x="32" y="20"/>
                  <a:pt x="35" y="17"/>
                  <a:pt x="41" y="17"/>
                </a:cubicBezTo>
                <a:cubicBezTo>
                  <a:pt x="49" y="17"/>
                  <a:pt x="55" y="22"/>
                  <a:pt x="55" y="33"/>
                </a:cubicBezTo>
                <a:lnTo>
                  <a:pt x="55" y="53"/>
                </a:lnTo>
                <a:close/>
              </a:path>
            </a:pathLst>
          </a:custGeom>
          <a:solidFill>
            <a:srgbClr val="35ACA9"/>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sp>
        <p:nvSpPr>
          <p:cNvPr id="72" name="Freeform 65"/>
          <p:cNvSpPr>
            <a:spLocks noEditPoints="1"/>
          </p:cNvSpPr>
          <p:nvPr/>
        </p:nvSpPr>
        <p:spPr bwMode="auto">
          <a:xfrm>
            <a:off x="7529344" y="4798052"/>
            <a:ext cx="449353" cy="473549"/>
          </a:xfrm>
          <a:custGeom>
            <a:avLst/>
            <a:gdLst/>
            <a:ahLst/>
            <a:cxnLst>
              <a:cxn ang="0">
                <a:pos x="38" y="47"/>
              </a:cxn>
              <a:cxn ang="0">
                <a:pos x="36" y="54"/>
              </a:cxn>
              <a:cxn ang="0">
                <a:pos x="17" y="63"/>
              </a:cxn>
              <a:cxn ang="0">
                <a:pos x="1" y="56"/>
              </a:cxn>
              <a:cxn ang="0">
                <a:pos x="0" y="51"/>
              </a:cxn>
              <a:cxn ang="0">
                <a:pos x="6" y="41"/>
              </a:cxn>
              <a:cxn ang="0">
                <a:pos x="21" y="37"/>
              </a:cxn>
              <a:cxn ang="0">
                <a:pos x="19" y="32"/>
              </a:cxn>
              <a:cxn ang="0">
                <a:pos x="20" y="28"/>
              </a:cxn>
              <a:cxn ang="0">
                <a:pos x="17" y="29"/>
              </a:cxn>
              <a:cxn ang="0">
                <a:pos x="4" y="16"/>
              </a:cxn>
              <a:cxn ang="0">
                <a:pos x="9" y="5"/>
              </a:cxn>
              <a:cxn ang="0">
                <a:pos x="24" y="0"/>
              </a:cxn>
              <a:cxn ang="0">
                <a:pos x="40" y="0"/>
              </a:cxn>
              <a:cxn ang="0">
                <a:pos x="35" y="3"/>
              </a:cxn>
              <a:cxn ang="0">
                <a:pos x="30" y="3"/>
              </a:cxn>
              <a:cxn ang="0">
                <a:pos x="35" y="14"/>
              </a:cxn>
              <a:cxn ang="0">
                <a:pos x="26" y="30"/>
              </a:cxn>
              <a:cxn ang="0">
                <a:pos x="38" y="47"/>
              </a:cxn>
              <a:cxn ang="0">
                <a:pos x="33" y="51"/>
              </a:cxn>
              <a:cxn ang="0">
                <a:pos x="24" y="40"/>
              </a:cxn>
              <a:cxn ang="0">
                <a:pos x="22" y="40"/>
              </a:cxn>
              <a:cxn ang="0">
                <a:pos x="7" y="49"/>
              </a:cxn>
              <a:cxn ang="0">
                <a:pos x="21" y="59"/>
              </a:cxn>
              <a:cxn ang="0">
                <a:pos x="33" y="51"/>
              </a:cxn>
              <a:cxn ang="0">
                <a:pos x="26" y="24"/>
              </a:cxn>
              <a:cxn ang="0">
                <a:pos x="28" y="18"/>
              </a:cxn>
              <a:cxn ang="0">
                <a:pos x="18" y="3"/>
              </a:cxn>
              <a:cxn ang="0">
                <a:pos x="13" y="6"/>
              </a:cxn>
              <a:cxn ang="0">
                <a:pos x="11" y="12"/>
              </a:cxn>
              <a:cxn ang="0">
                <a:pos x="21" y="26"/>
              </a:cxn>
              <a:cxn ang="0">
                <a:pos x="26" y="24"/>
              </a:cxn>
              <a:cxn ang="0">
                <a:pos x="60" y="26"/>
              </a:cxn>
              <a:cxn ang="0">
                <a:pos x="60" y="30"/>
              </a:cxn>
              <a:cxn ang="0">
                <a:pos x="52" y="30"/>
              </a:cxn>
              <a:cxn ang="0">
                <a:pos x="52" y="39"/>
              </a:cxn>
              <a:cxn ang="0">
                <a:pos x="48" y="39"/>
              </a:cxn>
              <a:cxn ang="0">
                <a:pos x="48" y="30"/>
              </a:cxn>
              <a:cxn ang="0">
                <a:pos x="40" y="30"/>
              </a:cxn>
              <a:cxn ang="0">
                <a:pos x="40" y="26"/>
              </a:cxn>
              <a:cxn ang="0">
                <a:pos x="48" y="26"/>
              </a:cxn>
              <a:cxn ang="0">
                <a:pos x="48" y="18"/>
              </a:cxn>
              <a:cxn ang="0">
                <a:pos x="52" y="18"/>
              </a:cxn>
              <a:cxn ang="0">
                <a:pos x="52" y="26"/>
              </a:cxn>
              <a:cxn ang="0">
                <a:pos x="60" y="26"/>
              </a:cxn>
            </a:cxnLst>
            <a:rect l="0" t="0" r="r" b="b"/>
            <a:pathLst>
              <a:path w="60" h="63">
                <a:moveTo>
                  <a:pt x="38" y="47"/>
                </a:moveTo>
                <a:cubicBezTo>
                  <a:pt x="38" y="50"/>
                  <a:pt x="37" y="52"/>
                  <a:pt x="36" y="54"/>
                </a:cubicBezTo>
                <a:cubicBezTo>
                  <a:pt x="32" y="61"/>
                  <a:pt x="24" y="63"/>
                  <a:pt x="17" y="63"/>
                </a:cubicBezTo>
                <a:cubicBezTo>
                  <a:pt x="11" y="63"/>
                  <a:pt x="4" y="61"/>
                  <a:pt x="1" y="56"/>
                </a:cubicBezTo>
                <a:cubicBezTo>
                  <a:pt x="0" y="55"/>
                  <a:pt x="0" y="53"/>
                  <a:pt x="0" y="51"/>
                </a:cubicBezTo>
                <a:cubicBezTo>
                  <a:pt x="0" y="47"/>
                  <a:pt x="2" y="43"/>
                  <a:pt x="6" y="41"/>
                </a:cubicBezTo>
                <a:cubicBezTo>
                  <a:pt x="10" y="38"/>
                  <a:pt x="16" y="38"/>
                  <a:pt x="21" y="37"/>
                </a:cubicBezTo>
                <a:cubicBezTo>
                  <a:pt x="20" y="35"/>
                  <a:pt x="19" y="34"/>
                  <a:pt x="19" y="32"/>
                </a:cubicBezTo>
                <a:cubicBezTo>
                  <a:pt x="19" y="30"/>
                  <a:pt x="19" y="29"/>
                  <a:pt x="20" y="28"/>
                </a:cubicBezTo>
                <a:cubicBezTo>
                  <a:pt x="19" y="29"/>
                  <a:pt x="18" y="29"/>
                  <a:pt x="17" y="29"/>
                </a:cubicBezTo>
                <a:cubicBezTo>
                  <a:pt x="10" y="29"/>
                  <a:pt x="4" y="23"/>
                  <a:pt x="4" y="16"/>
                </a:cubicBezTo>
                <a:cubicBezTo>
                  <a:pt x="4" y="11"/>
                  <a:pt x="6" y="7"/>
                  <a:pt x="9" y="5"/>
                </a:cubicBezTo>
                <a:cubicBezTo>
                  <a:pt x="13" y="1"/>
                  <a:pt x="19" y="0"/>
                  <a:pt x="24" y="0"/>
                </a:cubicBezTo>
                <a:cubicBezTo>
                  <a:pt x="40" y="0"/>
                  <a:pt x="40" y="0"/>
                  <a:pt x="40" y="0"/>
                </a:cubicBezTo>
                <a:cubicBezTo>
                  <a:pt x="35" y="3"/>
                  <a:pt x="35" y="3"/>
                  <a:pt x="35" y="3"/>
                </a:cubicBezTo>
                <a:cubicBezTo>
                  <a:pt x="30" y="3"/>
                  <a:pt x="30" y="3"/>
                  <a:pt x="30" y="3"/>
                </a:cubicBezTo>
                <a:cubicBezTo>
                  <a:pt x="33" y="6"/>
                  <a:pt x="35" y="9"/>
                  <a:pt x="35" y="14"/>
                </a:cubicBezTo>
                <a:cubicBezTo>
                  <a:pt x="35" y="24"/>
                  <a:pt x="26" y="25"/>
                  <a:pt x="26" y="30"/>
                </a:cubicBezTo>
                <a:cubicBezTo>
                  <a:pt x="26" y="35"/>
                  <a:pt x="38" y="37"/>
                  <a:pt x="38" y="47"/>
                </a:cubicBezTo>
                <a:close/>
                <a:moveTo>
                  <a:pt x="33" y="51"/>
                </a:moveTo>
                <a:cubicBezTo>
                  <a:pt x="33" y="45"/>
                  <a:pt x="28" y="42"/>
                  <a:pt x="24" y="40"/>
                </a:cubicBezTo>
                <a:cubicBezTo>
                  <a:pt x="23" y="40"/>
                  <a:pt x="23" y="40"/>
                  <a:pt x="22" y="40"/>
                </a:cubicBezTo>
                <a:cubicBezTo>
                  <a:pt x="16" y="40"/>
                  <a:pt x="7" y="42"/>
                  <a:pt x="7" y="49"/>
                </a:cubicBezTo>
                <a:cubicBezTo>
                  <a:pt x="7" y="57"/>
                  <a:pt x="15" y="59"/>
                  <a:pt x="21" y="59"/>
                </a:cubicBezTo>
                <a:cubicBezTo>
                  <a:pt x="26" y="59"/>
                  <a:pt x="33" y="57"/>
                  <a:pt x="33" y="51"/>
                </a:cubicBezTo>
                <a:close/>
                <a:moveTo>
                  <a:pt x="26" y="24"/>
                </a:moveTo>
                <a:cubicBezTo>
                  <a:pt x="28" y="22"/>
                  <a:pt x="28" y="20"/>
                  <a:pt x="28" y="18"/>
                </a:cubicBezTo>
                <a:cubicBezTo>
                  <a:pt x="28" y="12"/>
                  <a:pt x="25" y="3"/>
                  <a:pt x="18" y="3"/>
                </a:cubicBezTo>
                <a:cubicBezTo>
                  <a:pt x="16" y="3"/>
                  <a:pt x="14" y="4"/>
                  <a:pt x="13" y="6"/>
                </a:cubicBezTo>
                <a:cubicBezTo>
                  <a:pt x="11" y="7"/>
                  <a:pt x="11" y="9"/>
                  <a:pt x="11" y="12"/>
                </a:cubicBezTo>
                <a:cubicBezTo>
                  <a:pt x="11" y="17"/>
                  <a:pt x="14" y="26"/>
                  <a:pt x="21" y="26"/>
                </a:cubicBezTo>
                <a:cubicBezTo>
                  <a:pt x="23" y="26"/>
                  <a:pt x="25" y="25"/>
                  <a:pt x="26" y="24"/>
                </a:cubicBezTo>
                <a:close/>
                <a:moveTo>
                  <a:pt x="60" y="26"/>
                </a:moveTo>
                <a:cubicBezTo>
                  <a:pt x="60" y="30"/>
                  <a:pt x="60" y="30"/>
                  <a:pt x="60" y="30"/>
                </a:cubicBezTo>
                <a:cubicBezTo>
                  <a:pt x="52" y="30"/>
                  <a:pt x="52" y="30"/>
                  <a:pt x="52" y="30"/>
                </a:cubicBezTo>
                <a:cubicBezTo>
                  <a:pt x="52" y="39"/>
                  <a:pt x="52" y="39"/>
                  <a:pt x="52" y="39"/>
                </a:cubicBezTo>
                <a:cubicBezTo>
                  <a:pt x="48" y="39"/>
                  <a:pt x="48" y="39"/>
                  <a:pt x="48" y="39"/>
                </a:cubicBezTo>
                <a:cubicBezTo>
                  <a:pt x="48" y="30"/>
                  <a:pt x="48" y="30"/>
                  <a:pt x="48" y="30"/>
                </a:cubicBezTo>
                <a:cubicBezTo>
                  <a:pt x="40" y="30"/>
                  <a:pt x="40" y="30"/>
                  <a:pt x="40" y="30"/>
                </a:cubicBezTo>
                <a:cubicBezTo>
                  <a:pt x="40" y="26"/>
                  <a:pt x="40" y="26"/>
                  <a:pt x="40" y="26"/>
                </a:cubicBezTo>
                <a:cubicBezTo>
                  <a:pt x="48" y="26"/>
                  <a:pt x="48" y="26"/>
                  <a:pt x="48" y="26"/>
                </a:cubicBezTo>
                <a:cubicBezTo>
                  <a:pt x="48" y="18"/>
                  <a:pt x="48" y="18"/>
                  <a:pt x="48" y="18"/>
                </a:cubicBezTo>
                <a:cubicBezTo>
                  <a:pt x="52" y="18"/>
                  <a:pt x="52" y="18"/>
                  <a:pt x="52" y="18"/>
                </a:cubicBezTo>
                <a:cubicBezTo>
                  <a:pt x="52" y="26"/>
                  <a:pt x="52" y="26"/>
                  <a:pt x="52" y="26"/>
                </a:cubicBezTo>
                <a:lnTo>
                  <a:pt x="60" y="26"/>
                </a:lnTo>
                <a:close/>
              </a:path>
            </a:pathLst>
          </a:cu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sp>
        <p:nvSpPr>
          <p:cNvPr id="60" name="Freeform 9"/>
          <p:cNvSpPr>
            <a:spLocks noEditPoints="1"/>
          </p:cNvSpPr>
          <p:nvPr/>
        </p:nvSpPr>
        <p:spPr bwMode="auto">
          <a:xfrm>
            <a:off x="9160087" y="3429000"/>
            <a:ext cx="526085" cy="600133"/>
          </a:xfrm>
          <a:custGeom>
            <a:avLst/>
            <a:gdLst/>
            <a:ahLst/>
            <a:cxnLst>
              <a:cxn ang="0">
                <a:pos x="128" y="0"/>
              </a:cxn>
              <a:cxn ang="0">
                <a:pos x="128" y="82"/>
              </a:cxn>
              <a:cxn ang="0">
                <a:pos x="148" y="109"/>
              </a:cxn>
              <a:cxn ang="0">
                <a:pos x="146" y="84"/>
              </a:cxn>
              <a:cxn ang="0">
                <a:pos x="100" y="86"/>
              </a:cxn>
              <a:cxn ang="0">
                <a:pos x="130" y="106"/>
              </a:cxn>
              <a:cxn ang="0">
                <a:pos x="155" y="113"/>
              </a:cxn>
              <a:cxn ang="0">
                <a:pos x="192" y="151"/>
              </a:cxn>
              <a:cxn ang="0">
                <a:pos x="192" y="76"/>
              </a:cxn>
              <a:cxn ang="0">
                <a:pos x="130" y="190"/>
              </a:cxn>
              <a:cxn ang="0">
                <a:pos x="130" y="115"/>
              </a:cxn>
              <a:cxn ang="0">
                <a:pos x="130" y="190"/>
              </a:cxn>
              <a:cxn ang="0">
                <a:pos x="114" y="193"/>
              </a:cxn>
              <a:cxn ang="0">
                <a:pos x="66" y="280"/>
              </a:cxn>
              <a:cxn ang="0">
                <a:pos x="69" y="281"/>
              </a:cxn>
              <a:cxn ang="0">
                <a:pos x="191" y="281"/>
              </a:cxn>
              <a:cxn ang="0">
                <a:pos x="194" y="280"/>
              </a:cxn>
              <a:cxn ang="0">
                <a:pos x="146" y="193"/>
              </a:cxn>
              <a:cxn ang="0">
                <a:pos x="177" y="154"/>
              </a:cxn>
              <a:cxn ang="0">
                <a:pos x="203" y="241"/>
              </a:cxn>
              <a:cxn ang="0">
                <a:pos x="254" y="242"/>
              </a:cxn>
              <a:cxn ang="0">
                <a:pos x="256" y="241"/>
              </a:cxn>
              <a:cxn ang="0">
                <a:pos x="208" y="154"/>
              </a:cxn>
              <a:cxn ang="0">
                <a:pos x="84" y="145"/>
              </a:cxn>
              <a:cxn ang="0">
                <a:pos x="102" y="114"/>
              </a:cxn>
              <a:cxn ang="0">
                <a:pos x="27" y="114"/>
              </a:cxn>
              <a:cxn ang="0">
                <a:pos x="98" y="186"/>
              </a:cxn>
              <a:cxn ang="0">
                <a:pos x="80" y="154"/>
              </a:cxn>
              <a:cxn ang="0">
                <a:pos x="0" y="202"/>
              </a:cxn>
              <a:cxn ang="0">
                <a:pos x="0" y="242"/>
              </a:cxn>
              <a:cxn ang="0">
                <a:pos x="57" y="253"/>
              </a:cxn>
              <a:cxn ang="0">
                <a:pos x="98" y="186"/>
              </a:cxn>
              <a:cxn ang="0">
                <a:pos x="98" y="186"/>
              </a:cxn>
            </a:cxnLst>
            <a:rect l="0" t="0" r="r" b="b"/>
            <a:pathLst>
              <a:path w="256" h="292">
                <a:moveTo>
                  <a:pt x="87" y="41"/>
                </a:moveTo>
                <a:cubicBezTo>
                  <a:pt x="87" y="18"/>
                  <a:pt x="106" y="0"/>
                  <a:pt x="128" y="0"/>
                </a:cubicBezTo>
                <a:cubicBezTo>
                  <a:pt x="151" y="0"/>
                  <a:pt x="169" y="18"/>
                  <a:pt x="169" y="41"/>
                </a:cubicBezTo>
                <a:cubicBezTo>
                  <a:pt x="169" y="63"/>
                  <a:pt x="151" y="82"/>
                  <a:pt x="128" y="82"/>
                </a:cubicBezTo>
                <a:cubicBezTo>
                  <a:pt x="106" y="82"/>
                  <a:pt x="87" y="63"/>
                  <a:pt x="87" y="41"/>
                </a:cubicBezTo>
                <a:close/>
                <a:moveTo>
                  <a:pt x="148" y="109"/>
                </a:moveTo>
                <a:cubicBezTo>
                  <a:pt x="148" y="101"/>
                  <a:pt x="151" y="92"/>
                  <a:pt x="156" y="86"/>
                </a:cubicBezTo>
                <a:cubicBezTo>
                  <a:pt x="153" y="85"/>
                  <a:pt x="149" y="84"/>
                  <a:pt x="146" y="84"/>
                </a:cubicBezTo>
                <a:cubicBezTo>
                  <a:pt x="111" y="84"/>
                  <a:pt x="111" y="84"/>
                  <a:pt x="111" y="84"/>
                </a:cubicBezTo>
                <a:cubicBezTo>
                  <a:pt x="107" y="84"/>
                  <a:pt x="104" y="85"/>
                  <a:pt x="100" y="86"/>
                </a:cubicBezTo>
                <a:cubicBezTo>
                  <a:pt x="105" y="93"/>
                  <a:pt x="109" y="102"/>
                  <a:pt x="109" y="111"/>
                </a:cubicBezTo>
                <a:cubicBezTo>
                  <a:pt x="115" y="108"/>
                  <a:pt x="122" y="106"/>
                  <a:pt x="130" y="106"/>
                </a:cubicBezTo>
                <a:cubicBezTo>
                  <a:pt x="136" y="106"/>
                  <a:pt x="142" y="107"/>
                  <a:pt x="148" y="109"/>
                </a:cubicBezTo>
                <a:close/>
                <a:moveTo>
                  <a:pt x="155" y="113"/>
                </a:moveTo>
                <a:cubicBezTo>
                  <a:pt x="167" y="121"/>
                  <a:pt x="175" y="133"/>
                  <a:pt x="176" y="148"/>
                </a:cubicBezTo>
                <a:cubicBezTo>
                  <a:pt x="181" y="150"/>
                  <a:pt x="187" y="151"/>
                  <a:pt x="192" y="151"/>
                </a:cubicBezTo>
                <a:cubicBezTo>
                  <a:pt x="213" y="151"/>
                  <a:pt x="230" y="134"/>
                  <a:pt x="230" y="114"/>
                </a:cubicBezTo>
                <a:cubicBezTo>
                  <a:pt x="230" y="93"/>
                  <a:pt x="213" y="76"/>
                  <a:pt x="192" y="76"/>
                </a:cubicBezTo>
                <a:cubicBezTo>
                  <a:pt x="172" y="76"/>
                  <a:pt x="155" y="93"/>
                  <a:pt x="155" y="113"/>
                </a:cubicBezTo>
                <a:close/>
                <a:moveTo>
                  <a:pt x="130" y="190"/>
                </a:moveTo>
                <a:cubicBezTo>
                  <a:pt x="151" y="190"/>
                  <a:pt x="168" y="173"/>
                  <a:pt x="168" y="152"/>
                </a:cubicBezTo>
                <a:cubicBezTo>
                  <a:pt x="168" y="132"/>
                  <a:pt x="151" y="115"/>
                  <a:pt x="130" y="115"/>
                </a:cubicBezTo>
                <a:cubicBezTo>
                  <a:pt x="109" y="115"/>
                  <a:pt x="92" y="132"/>
                  <a:pt x="92" y="152"/>
                </a:cubicBezTo>
                <a:cubicBezTo>
                  <a:pt x="92" y="173"/>
                  <a:pt x="109" y="190"/>
                  <a:pt x="130" y="190"/>
                </a:cubicBezTo>
                <a:close/>
                <a:moveTo>
                  <a:pt x="146" y="193"/>
                </a:moveTo>
                <a:cubicBezTo>
                  <a:pt x="114" y="193"/>
                  <a:pt x="114" y="193"/>
                  <a:pt x="114" y="193"/>
                </a:cubicBezTo>
                <a:cubicBezTo>
                  <a:pt x="88" y="193"/>
                  <a:pt x="66" y="214"/>
                  <a:pt x="66" y="241"/>
                </a:cubicBezTo>
                <a:cubicBezTo>
                  <a:pt x="66" y="280"/>
                  <a:pt x="66" y="280"/>
                  <a:pt x="66" y="280"/>
                </a:cubicBezTo>
                <a:cubicBezTo>
                  <a:pt x="66" y="280"/>
                  <a:pt x="66" y="280"/>
                  <a:pt x="66" y="280"/>
                </a:cubicBezTo>
                <a:cubicBezTo>
                  <a:pt x="69" y="281"/>
                  <a:pt x="69" y="281"/>
                  <a:pt x="69" y="281"/>
                </a:cubicBezTo>
                <a:cubicBezTo>
                  <a:pt x="94" y="289"/>
                  <a:pt x="116" y="292"/>
                  <a:pt x="134" y="292"/>
                </a:cubicBezTo>
                <a:cubicBezTo>
                  <a:pt x="170" y="292"/>
                  <a:pt x="190" y="282"/>
                  <a:pt x="191" y="281"/>
                </a:cubicBezTo>
                <a:cubicBezTo>
                  <a:pt x="194" y="280"/>
                  <a:pt x="194" y="280"/>
                  <a:pt x="194" y="280"/>
                </a:cubicBezTo>
                <a:cubicBezTo>
                  <a:pt x="194" y="280"/>
                  <a:pt x="194" y="280"/>
                  <a:pt x="194" y="280"/>
                </a:cubicBezTo>
                <a:cubicBezTo>
                  <a:pt x="194" y="241"/>
                  <a:pt x="194" y="241"/>
                  <a:pt x="194" y="241"/>
                </a:cubicBezTo>
                <a:cubicBezTo>
                  <a:pt x="194" y="214"/>
                  <a:pt x="173" y="193"/>
                  <a:pt x="146" y="193"/>
                </a:cubicBezTo>
                <a:close/>
                <a:moveTo>
                  <a:pt x="208" y="154"/>
                </a:moveTo>
                <a:cubicBezTo>
                  <a:pt x="177" y="154"/>
                  <a:pt x="177" y="154"/>
                  <a:pt x="177" y="154"/>
                </a:cubicBezTo>
                <a:cubicBezTo>
                  <a:pt x="176" y="167"/>
                  <a:pt x="171" y="178"/>
                  <a:pt x="162" y="186"/>
                </a:cubicBezTo>
                <a:cubicBezTo>
                  <a:pt x="186" y="193"/>
                  <a:pt x="203" y="215"/>
                  <a:pt x="203" y="241"/>
                </a:cubicBezTo>
                <a:cubicBezTo>
                  <a:pt x="203" y="253"/>
                  <a:pt x="203" y="253"/>
                  <a:pt x="203" y="253"/>
                </a:cubicBezTo>
                <a:cubicBezTo>
                  <a:pt x="234" y="252"/>
                  <a:pt x="252" y="243"/>
                  <a:pt x="254" y="242"/>
                </a:cubicBezTo>
                <a:cubicBezTo>
                  <a:pt x="256" y="241"/>
                  <a:pt x="256" y="241"/>
                  <a:pt x="256" y="241"/>
                </a:cubicBezTo>
                <a:cubicBezTo>
                  <a:pt x="256" y="241"/>
                  <a:pt x="256" y="241"/>
                  <a:pt x="256" y="241"/>
                </a:cubicBezTo>
                <a:cubicBezTo>
                  <a:pt x="256" y="202"/>
                  <a:pt x="256" y="202"/>
                  <a:pt x="256" y="202"/>
                </a:cubicBezTo>
                <a:cubicBezTo>
                  <a:pt x="256" y="175"/>
                  <a:pt x="235" y="154"/>
                  <a:pt x="208" y="154"/>
                </a:cubicBezTo>
                <a:close/>
                <a:moveTo>
                  <a:pt x="64" y="151"/>
                </a:moveTo>
                <a:cubicBezTo>
                  <a:pt x="71" y="151"/>
                  <a:pt x="78" y="149"/>
                  <a:pt x="84" y="145"/>
                </a:cubicBezTo>
                <a:cubicBezTo>
                  <a:pt x="86" y="133"/>
                  <a:pt x="92" y="123"/>
                  <a:pt x="102" y="116"/>
                </a:cubicBezTo>
                <a:cubicBezTo>
                  <a:pt x="102" y="115"/>
                  <a:pt x="102" y="114"/>
                  <a:pt x="102" y="114"/>
                </a:cubicBezTo>
                <a:cubicBezTo>
                  <a:pt x="102" y="93"/>
                  <a:pt x="85" y="76"/>
                  <a:pt x="64" y="76"/>
                </a:cubicBezTo>
                <a:cubicBezTo>
                  <a:pt x="43" y="76"/>
                  <a:pt x="27" y="93"/>
                  <a:pt x="27" y="114"/>
                </a:cubicBezTo>
                <a:cubicBezTo>
                  <a:pt x="27" y="134"/>
                  <a:pt x="43" y="151"/>
                  <a:pt x="64" y="151"/>
                </a:cubicBezTo>
                <a:close/>
                <a:moveTo>
                  <a:pt x="98" y="186"/>
                </a:moveTo>
                <a:cubicBezTo>
                  <a:pt x="89" y="178"/>
                  <a:pt x="84" y="167"/>
                  <a:pt x="84" y="154"/>
                </a:cubicBezTo>
                <a:cubicBezTo>
                  <a:pt x="82" y="154"/>
                  <a:pt x="81" y="154"/>
                  <a:pt x="80" y="154"/>
                </a:cubicBezTo>
                <a:cubicBezTo>
                  <a:pt x="48" y="154"/>
                  <a:pt x="48" y="154"/>
                  <a:pt x="48" y="154"/>
                </a:cubicBezTo>
                <a:cubicBezTo>
                  <a:pt x="22" y="154"/>
                  <a:pt x="0" y="175"/>
                  <a:pt x="0" y="202"/>
                </a:cubicBezTo>
                <a:cubicBezTo>
                  <a:pt x="0" y="241"/>
                  <a:pt x="0" y="241"/>
                  <a:pt x="0" y="241"/>
                </a:cubicBezTo>
                <a:cubicBezTo>
                  <a:pt x="0" y="242"/>
                  <a:pt x="0" y="242"/>
                  <a:pt x="0" y="242"/>
                </a:cubicBezTo>
                <a:cubicBezTo>
                  <a:pt x="3" y="242"/>
                  <a:pt x="3" y="242"/>
                  <a:pt x="3" y="242"/>
                </a:cubicBezTo>
                <a:cubicBezTo>
                  <a:pt x="23" y="249"/>
                  <a:pt x="41" y="252"/>
                  <a:pt x="57" y="253"/>
                </a:cubicBezTo>
                <a:cubicBezTo>
                  <a:pt x="57" y="241"/>
                  <a:pt x="57" y="241"/>
                  <a:pt x="57" y="241"/>
                </a:cubicBezTo>
                <a:cubicBezTo>
                  <a:pt x="57" y="215"/>
                  <a:pt x="74" y="193"/>
                  <a:pt x="98" y="186"/>
                </a:cubicBezTo>
                <a:close/>
                <a:moveTo>
                  <a:pt x="98" y="186"/>
                </a:moveTo>
                <a:cubicBezTo>
                  <a:pt x="98" y="186"/>
                  <a:pt x="98" y="186"/>
                  <a:pt x="98" y="186"/>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dirty="0">
              <a:solidFill>
                <a:srgbClr val="262626"/>
              </a:solidFill>
              <a:cs typeface="+mn-ea"/>
              <a:sym typeface="+mn-lt"/>
            </a:endParaRPr>
          </a:p>
        </p:txBody>
      </p:sp>
      <p:sp>
        <p:nvSpPr>
          <p:cNvPr id="64" name="Freeform 24"/>
          <p:cNvSpPr>
            <a:spLocks noEditPoints="1"/>
          </p:cNvSpPr>
          <p:nvPr/>
        </p:nvSpPr>
        <p:spPr bwMode="auto">
          <a:xfrm>
            <a:off x="5789969" y="3185873"/>
            <a:ext cx="620523" cy="589943"/>
          </a:xfrm>
          <a:custGeom>
            <a:avLst/>
            <a:gdLst/>
            <a:ahLst/>
            <a:cxnLst>
              <a:cxn ang="0">
                <a:pos x="791" y="27"/>
              </a:cxn>
              <a:cxn ang="0">
                <a:pos x="734" y="0"/>
              </a:cxn>
              <a:cxn ang="0">
                <a:pos x="98" y="27"/>
              </a:cxn>
              <a:cxn ang="0">
                <a:pos x="41" y="0"/>
              </a:cxn>
              <a:cxn ang="0">
                <a:pos x="0" y="791"/>
              </a:cxn>
              <a:cxn ang="0">
                <a:pos x="41" y="765"/>
              </a:cxn>
              <a:cxn ang="0">
                <a:pos x="98" y="791"/>
              </a:cxn>
              <a:cxn ang="0">
                <a:pos x="734" y="765"/>
              </a:cxn>
              <a:cxn ang="0">
                <a:pos x="791" y="791"/>
              </a:cxn>
              <a:cxn ang="0">
                <a:pos x="832" y="0"/>
              </a:cxn>
              <a:cxn ang="0">
                <a:pos x="98" y="679"/>
              </a:cxn>
              <a:cxn ang="0">
                <a:pos x="41" y="634"/>
              </a:cxn>
              <a:cxn ang="0">
                <a:pos x="98" y="679"/>
              </a:cxn>
              <a:cxn ang="0">
                <a:pos x="41" y="551"/>
              </a:cxn>
              <a:cxn ang="0">
                <a:pos x="98" y="503"/>
              </a:cxn>
              <a:cxn ang="0">
                <a:pos x="98" y="420"/>
              </a:cxn>
              <a:cxn ang="0">
                <a:pos x="41" y="372"/>
              </a:cxn>
              <a:cxn ang="0">
                <a:pos x="98" y="420"/>
              </a:cxn>
              <a:cxn ang="0">
                <a:pos x="41" y="289"/>
              </a:cxn>
              <a:cxn ang="0">
                <a:pos x="98" y="241"/>
              </a:cxn>
              <a:cxn ang="0">
                <a:pos x="98" y="158"/>
              </a:cxn>
              <a:cxn ang="0">
                <a:pos x="41" y="112"/>
              </a:cxn>
              <a:cxn ang="0">
                <a:pos x="98" y="158"/>
              </a:cxn>
              <a:cxn ang="0">
                <a:pos x="158" y="782"/>
              </a:cxn>
              <a:cxn ang="0">
                <a:pos x="672" y="643"/>
              </a:cxn>
              <a:cxn ang="0">
                <a:pos x="672" y="574"/>
              </a:cxn>
              <a:cxn ang="0">
                <a:pos x="158" y="217"/>
              </a:cxn>
              <a:cxn ang="0">
                <a:pos x="672" y="574"/>
              </a:cxn>
              <a:cxn ang="0">
                <a:pos x="158" y="148"/>
              </a:cxn>
              <a:cxn ang="0">
                <a:pos x="672" y="10"/>
              </a:cxn>
              <a:cxn ang="0">
                <a:pos x="791" y="679"/>
              </a:cxn>
              <a:cxn ang="0">
                <a:pos x="734" y="634"/>
              </a:cxn>
              <a:cxn ang="0">
                <a:pos x="791" y="679"/>
              </a:cxn>
              <a:cxn ang="0">
                <a:pos x="734" y="551"/>
              </a:cxn>
              <a:cxn ang="0">
                <a:pos x="791" y="503"/>
              </a:cxn>
              <a:cxn ang="0">
                <a:pos x="791" y="420"/>
              </a:cxn>
              <a:cxn ang="0">
                <a:pos x="734" y="372"/>
              </a:cxn>
              <a:cxn ang="0">
                <a:pos x="791" y="420"/>
              </a:cxn>
              <a:cxn ang="0">
                <a:pos x="734" y="289"/>
              </a:cxn>
              <a:cxn ang="0">
                <a:pos x="791" y="241"/>
              </a:cxn>
              <a:cxn ang="0">
                <a:pos x="791" y="158"/>
              </a:cxn>
              <a:cxn ang="0">
                <a:pos x="734" y="112"/>
              </a:cxn>
              <a:cxn ang="0">
                <a:pos x="791" y="158"/>
              </a:cxn>
              <a:cxn ang="0">
                <a:pos x="791" y="158"/>
              </a:cxn>
            </a:cxnLst>
            <a:rect l="0" t="0" r="r" b="b"/>
            <a:pathLst>
              <a:path w="832" h="791">
                <a:moveTo>
                  <a:pt x="791" y="0"/>
                </a:moveTo>
                <a:lnTo>
                  <a:pt x="791" y="27"/>
                </a:lnTo>
                <a:lnTo>
                  <a:pt x="734" y="27"/>
                </a:lnTo>
                <a:lnTo>
                  <a:pt x="734" y="0"/>
                </a:lnTo>
                <a:lnTo>
                  <a:pt x="98" y="0"/>
                </a:lnTo>
                <a:lnTo>
                  <a:pt x="98" y="27"/>
                </a:lnTo>
                <a:lnTo>
                  <a:pt x="41" y="27"/>
                </a:lnTo>
                <a:lnTo>
                  <a:pt x="41" y="0"/>
                </a:lnTo>
                <a:lnTo>
                  <a:pt x="0" y="0"/>
                </a:lnTo>
                <a:lnTo>
                  <a:pt x="0" y="791"/>
                </a:lnTo>
                <a:lnTo>
                  <a:pt x="41" y="791"/>
                </a:lnTo>
                <a:lnTo>
                  <a:pt x="41" y="765"/>
                </a:lnTo>
                <a:lnTo>
                  <a:pt x="98" y="765"/>
                </a:lnTo>
                <a:lnTo>
                  <a:pt x="98" y="791"/>
                </a:lnTo>
                <a:lnTo>
                  <a:pt x="734" y="791"/>
                </a:lnTo>
                <a:lnTo>
                  <a:pt x="734" y="765"/>
                </a:lnTo>
                <a:lnTo>
                  <a:pt x="791" y="765"/>
                </a:lnTo>
                <a:lnTo>
                  <a:pt x="791" y="791"/>
                </a:lnTo>
                <a:lnTo>
                  <a:pt x="832" y="791"/>
                </a:lnTo>
                <a:lnTo>
                  <a:pt x="832" y="0"/>
                </a:lnTo>
                <a:lnTo>
                  <a:pt x="791" y="0"/>
                </a:lnTo>
                <a:close/>
                <a:moveTo>
                  <a:pt x="98" y="679"/>
                </a:moveTo>
                <a:lnTo>
                  <a:pt x="41" y="679"/>
                </a:lnTo>
                <a:lnTo>
                  <a:pt x="41" y="634"/>
                </a:lnTo>
                <a:lnTo>
                  <a:pt x="98" y="634"/>
                </a:lnTo>
                <a:lnTo>
                  <a:pt x="98" y="679"/>
                </a:lnTo>
                <a:close/>
                <a:moveTo>
                  <a:pt x="98" y="551"/>
                </a:moveTo>
                <a:lnTo>
                  <a:pt x="41" y="551"/>
                </a:lnTo>
                <a:lnTo>
                  <a:pt x="41" y="503"/>
                </a:lnTo>
                <a:lnTo>
                  <a:pt x="98" y="503"/>
                </a:lnTo>
                <a:lnTo>
                  <a:pt x="98" y="551"/>
                </a:lnTo>
                <a:close/>
                <a:moveTo>
                  <a:pt x="98" y="420"/>
                </a:moveTo>
                <a:lnTo>
                  <a:pt x="41" y="420"/>
                </a:lnTo>
                <a:lnTo>
                  <a:pt x="41" y="372"/>
                </a:lnTo>
                <a:lnTo>
                  <a:pt x="98" y="372"/>
                </a:lnTo>
                <a:lnTo>
                  <a:pt x="98" y="420"/>
                </a:lnTo>
                <a:close/>
                <a:moveTo>
                  <a:pt x="98" y="289"/>
                </a:moveTo>
                <a:lnTo>
                  <a:pt x="41" y="289"/>
                </a:lnTo>
                <a:lnTo>
                  <a:pt x="41" y="241"/>
                </a:lnTo>
                <a:lnTo>
                  <a:pt x="98" y="241"/>
                </a:lnTo>
                <a:lnTo>
                  <a:pt x="98" y="289"/>
                </a:lnTo>
                <a:close/>
                <a:moveTo>
                  <a:pt x="98" y="158"/>
                </a:moveTo>
                <a:lnTo>
                  <a:pt x="41" y="158"/>
                </a:lnTo>
                <a:lnTo>
                  <a:pt x="41" y="112"/>
                </a:lnTo>
                <a:lnTo>
                  <a:pt x="98" y="112"/>
                </a:lnTo>
                <a:lnTo>
                  <a:pt x="98" y="158"/>
                </a:lnTo>
                <a:close/>
                <a:moveTo>
                  <a:pt x="672" y="782"/>
                </a:moveTo>
                <a:lnTo>
                  <a:pt x="158" y="782"/>
                </a:lnTo>
                <a:lnTo>
                  <a:pt x="158" y="643"/>
                </a:lnTo>
                <a:lnTo>
                  <a:pt x="672" y="643"/>
                </a:lnTo>
                <a:lnTo>
                  <a:pt x="672" y="782"/>
                </a:lnTo>
                <a:close/>
                <a:moveTo>
                  <a:pt x="672" y="574"/>
                </a:moveTo>
                <a:lnTo>
                  <a:pt x="158" y="574"/>
                </a:lnTo>
                <a:lnTo>
                  <a:pt x="158" y="217"/>
                </a:lnTo>
                <a:lnTo>
                  <a:pt x="672" y="217"/>
                </a:lnTo>
                <a:lnTo>
                  <a:pt x="672" y="574"/>
                </a:lnTo>
                <a:close/>
                <a:moveTo>
                  <a:pt x="672" y="148"/>
                </a:moveTo>
                <a:lnTo>
                  <a:pt x="158" y="148"/>
                </a:lnTo>
                <a:lnTo>
                  <a:pt x="158" y="10"/>
                </a:lnTo>
                <a:lnTo>
                  <a:pt x="672" y="10"/>
                </a:lnTo>
                <a:lnTo>
                  <a:pt x="672" y="148"/>
                </a:lnTo>
                <a:close/>
                <a:moveTo>
                  <a:pt x="791" y="679"/>
                </a:moveTo>
                <a:lnTo>
                  <a:pt x="734" y="679"/>
                </a:lnTo>
                <a:lnTo>
                  <a:pt x="734" y="634"/>
                </a:lnTo>
                <a:lnTo>
                  <a:pt x="791" y="634"/>
                </a:lnTo>
                <a:lnTo>
                  <a:pt x="791" y="679"/>
                </a:lnTo>
                <a:close/>
                <a:moveTo>
                  <a:pt x="791" y="551"/>
                </a:moveTo>
                <a:lnTo>
                  <a:pt x="734" y="551"/>
                </a:lnTo>
                <a:lnTo>
                  <a:pt x="734" y="503"/>
                </a:lnTo>
                <a:lnTo>
                  <a:pt x="791" y="503"/>
                </a:lnTo>
                <a:lnTo>
                  <a:pt x="791" y="551"/>
                </a:lnTo>
                <a:close/>
                <a:moveTo>
                  <a:pt x="791" y="420"/>
                </a:moveTo>
                <a:lnTo>
                  <a:pt x="734" y="420"/>
                </a:lnTo>
                <a:lnTo>
                  <a:pt x="734" y="372"/>
                </a:lnTo>
                <a:lnTo>
                  <a:pt x="791" y="372"/>
                </a:lnTo>
                <a:lnTo>
                  <a:pt x="791" y="420"/>
                </a:lnTo>
                <a:close/>
                <a:moveTo>
                  <a:pt x="791" y="289"/>
                </a:moveTo>
                <a:lnTo>
                  <a:pt x="734" y="289"/>
                </a:lnTo>
                <a:lnTo>
                  <a:pt x="734" y="241"/>
                </a:lnTo>
                <a:lnTo>
                  <a:pt x="791" y="241"/>
                </a:lnTo>
                <a:lnTo>
                  <a:pt x="791" y="289"/>
                </a:lnTo>
                <a:close/>
                <a:moveTo>
                  <a:pt x="791" y="158"/>
                </a:moveTo>
                <a:lnTo>
                  <a:pt x="734" y="158"/>
                </a:lnTo>
                <a:lnTo>
                  <a:pt x="734" y="112"/>
                </a:lnTo>
                <a:lnTo>
                  <a:pt x="791" y="112"/>
                </a:lnTo>
                <a:lnTo>
                  <a:pt x="791" y="158"/>
                </a:lnTo>
                <a:close/>
                <a:moveTo>
                  <a:pt x="791" y="158"/>
                </a:moveTo>
                <a:lnTo>
                  <a:pt x="791" y="158"/>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grpSp>
        <p:nvGrpSpPr>
          <p:cNvPr id="67" name="Group 66"/>
          <p:cNvGrpSpPr/>
          <p:nvPr/>
        </p:nvGrpSpPr>
        <p:grpSpPr>
          <a:xfrm>
            <a:off x="4226060" y="3775815"/>
            <a:ext cx="532795" cy="500175"/>
            <a:chOff x="504825" y="971550"/>
            <a:chExt cx="1089026" cy="1022350"/>
          </a:xfrm>
          <a:solidFill>
            <a:schemeClr val="bg1"/>
          </a:solidFill>
        </p:grpSpPr>
        <p:sp>
          <p:nvSpPr>
            <p:cNvPr id="70" name="Freeform 29"/>
            <p:cNvSpPr>
              <a:spLocks noEditPoints="1"/>
            </p:cNvSpPr>
            <p:nvPr/>
          </p:nvSpPr>
          <p:spPr bwMode="auto">
            <a:xfrm>
              <a:off x="782638" y="971550"/>
              <a:ext cx="811213" cy="841375"/>
            </a:xfrm>
            <a:custGeom>
              <a:avLst/>
              <a:gdLst/>
              <a:ahLst/>
              <a:cxnLst>
                <a:cxn ang="0">
                  <a:pos x="0" y="0"/>
                </a:cxn>
                <a:cxn ang="0">
                  <a:pos x="0" y="382"/>
                </a:cxn>
                <a:cxn ang="0">
                  <a:pos x="286" y="382"/>
                </a:cxn>
                <a:cxn ang="0">
                  <a:pos x="420" y="530"/>
                </a:cxn>
                <a:cxn ang="0">
                  <a:pos x="420" y="382"/>
                </a:cxn>
                <a:cxn ang="0">
                  <a:pos x="511" y="382"/>
                </a:cxn>
                <a:cxn ang="0">
                  <a:pos x="511" y="0"/>
                </a:cxn>
                <a:cxn ang="0">
                  <a:pos x="0" y="0"/>
                </a:cxn>
                <a:cxn ang="0">
                  <a:pos x="0" y="0"/>
                </a:cxn>
                <a:cxn ang="0">
                  <a:pos x="0" y="0"/>
                </a:cxn>
              </a:cxnLst>
              <a:rect l="0" t="0" r="r" b="b"/>
              <a:pathLst>
                <a:path w="511" h="530">
                  <a:moveTo>
                    <a:pt x="0" y="0"/>
                  </a:moveTo>
                  <a:lnTo>
                    <a:pt x="0" y="382"/>
                  </a:lnTo>
                  <a:lnTo>
                    <a:pt x="286" y="382"/>
                  </a:lnTo>
                  <a:lnTo>
                    <a:pt x="420" y="530"/>
                  </a:lnTo>
                  <a:lnTo>
                    <a:pt x="420" y="382"/>
                  </a:lnTo>
                  <a:lnTo>
                    <a:pt x="511" y="382"/>
                  </a:lnTo>
                  <a:lnTo>
                    <a:pt x="511" y="0"/>
                  </a:lnTo>
                  <a:lnTo>
                    <a:pt x="0" y="0"/>
                  </a:lnTo>
                  <a:close/>
                  <a:moveTo>
                    <a:pt x="0" y="0"/>
                  </a:moveTo>
                  <a:lnTo>
                    <a:pt x="0"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sp>
          <p:nvSpPr>
            <p:cNvPr id="73" name="Freeform 31"/>
            <p:cNvSpPr>
              <a:spLocks noEditPoints="1"/>
            </p:cNvSpPr>
            <p:nvPr/>
          </p:nvSpPr>
          <p:spPr bwMode="auto">
            <a:xfrm>
              <a:off x="504825" y="1274763"/>
              <a:ext cx="695325" cy="719137"/>
            </a:xfrm>
            <a:custGeom>
              <a:avLst/>
              <a:gdLst/>
              <a:ahLst/>
              <a:cxnLst>
                <a:cxn ang="0">
                  <a:pos x="426" y="226"/>
                </a:cxn>
                <a:cxn ang="0">
                  <a:pos x="139" y="226"/>
                </a:cxn>
                <a:cxn ang="0">
                  <a:pos x="139" y="0"/>
                </a:cxn>
                <a:cxn ang="0">
                  <a:pos x="0" y="0"/>
                </a:cxn>
                <a:cxn ang="0">
                  <a:pos x="0" y="327"/>
                </a:cxn>
                <a:cxn ang="0">
                  <a:pos x="79" y="327"/>
                </a:cxn>
                <a:cxn ang="0">
                  <a:pos x="79" y="453"/>
                </a:cxn>
                <a:cxn ang="0">
                  <a:pos x="192" y="327"/>
                </a:cxn>
                <a:cxn ang="0">
                  <a:pos x="438" y="327"/>
                </a:cxn>
                <a:cxn ang="0">
                  <a:pos x="438" y="241"/>
                </a:cxn>
                <a:cxn ang="0">
                  <a:pos x="426" y="226"/>
                </a:cxn>
                <a:cxn ang="0">
                  <a:pos x="426" y="226"/>
                </a:cxn>
                <a:cxn ang="0">
                  <a:pos x="426" y="226"/>
                </a:cxn>
              </a:cxnLst>
              <a:rect l="0" t="0" r="r" b="b"/>
              <a:pathLst>
                <a:path w="438" h="453">
                  <a:moveTo>
                    <a:pt x="426" y="226"/>
                  </a:moveTo>
                  <a:lnTo>
                    <a:pt x="139" y="226"/>
                  </a:lnTo>
                  <a:lnTo>
                    <a:pt x="139" y="0"/>
                  </a:lnTo>
                  <a:lnTo>
                    <a:pt x="0" y="0"/>
                  </a:lnTo>
                  <a:lnTo>
                    <a:pt x="0" y="327"/>
                  </a:lnTo>
                  <a:lnTo>
                    <a:pt x="79" y="327"/>
                  </a:lnTo>
                  <a:lnTo>
                    <a:pt x="79" y="453"/>
                  </a:lnTo>
                  <a:lnTo>
                    <a:pt x="192" y="327"/>
                  </a:lnTo>
                  <a:lnTo>
                    <a:pt x="438" y="327"/>
                  </a:lnTo>
                  <a:lnTo>
                    <a:pt x="438" y="241"/>
                  </a:lnTo>
                  <a:lnTo>
                    <a:pt x="426" y="226"/>
                  </a:lnTo>
                  <a:close/>
                  <a:moveTo>
                    <a:pt x="426" y="226"/>
                  </a:moveTo>
                  <a:lnTo>
                    <a:pt x="426" y="226"/>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grpSp>
      <p:grpSp>
        <p:nvGrpSpPr>
          <p:cNvPr id="75" name="Group 74"/>
          <p:cNvGrpSpPr/>
          <p:nvPr/>
        </p:nvGrpSpPr>
        <p:grpSpPr>
          <a:xfrm>
            <a:off x="7529343" y="3680543"/>
            <a:ext cx="369876" cy="633551"/>
            <a:chOff x="1668463" y="3354388"/>
            <a:chExt cx="641350" cy="1098550"/>
          </a:xfrm>
          <a:solidFill>
            <a:schemeClr val="bg1"/>
          </a:solidFill>
        </p:grpSpPr>
        <p:sp>
          <p:nvSpPr>
            <p:cNvPr id="76" name="Freeform 36"/>
            <p:cNvSpPr>
              <a:spLocks noEditPoints="1"/>
            </p:cNvSpPr>
            <p:nvPr/>
          </p:nvSpPr>
          <p:spPr bwMode="auto">
            <a:xfrm>
              <a:off x="1752600" y="3438526"/>
              <a:ext cx="473075" cy="768350"/>
            </a:xfrm>
            <a:custGeom>
              <a:avLst/>
              <a:gdLst/>
              <a:ahLst/>
              <a:cxnLst>
                <a:cxn ang="0">
                  <a:pos x="13" y="197"/>
                </a:cxn>
                <a:cxn ang="0">
                  <a:pos x="27" y="191"/>
                </a:cxn>
                <a:cxn ang="0">
                  <a:pos x="29" y="189"/>
                </a:cxn>
                <a:cxn ang="0">
                  <a:pos x="32" y="181"/>
                </a:cxn>
                <a:cxn ang="0">
                  <a:pos x="36" y="176"/>
                </a:cxn>
                <a:cxn ang="0">
                  <a:pos x="37" y="174"/>
                </a:cxn>
                <a:cxn ang="0">
                  <a:pos x="39" y="162"/>
                </a:cxn>
                <a:cxn ang="0">
                  <a:pos x="38" y="160"/>
                </a:cxn>
                <a:cxn ang="0">
                  <a:pos x="31" y="146"/>
                </a:cxn>
                <a:cxn ang="0">
                  <a:pos x="29" y="138"/>
                </a:cxn>
                <a:cxn ang="0">
                  <a:pos x="26" y="127"/>
                </a:cxn>
                <a:cxn ang="0">
                  <a:pos x="26" y="124"/>
                </a:cxn>
                <a:cxn ang="0">
                  <a:pos x="28" y="119"/>
                </a:cxn>
                <a:cxn ang="0">
                  <a:pos x="29" y="117"/>
                </a:cxn>
                <a:cxn ang="0">
                  <a:pos x="29" y="100"/>
                </a:cxn>
                <a:cxn ang="0">
                  <a:pos x="29" y="89"/>
                </a:cxn>
                <a:cxn ang="0">
                  <a:pos x="38" y="74"/>
                </a:cxn>
                <a:cxn ang="0">
                  <a:pos x="63" y="63"/>
                </a:cxn>
                <a:cxn ang="0">
                  <a:pos x="77" y="61"/>
                </a:cxn>
                <a:cxn ang="0">
                  <a:pos x="81" y="61"/>
                </a:cxn>
                <a:cxn ang="0">
                  <a:pos x="81" y="62"/>
                </a:cxn>
                <a:cxn ang="0">
                  <a:pos x="78" y="64"/>
                </a:cxn>
                <a:cxn ang="0">
                  <a:pos x="79" y="69"/>
                </a:cxn>
                <a:cxn ang="0">
                  <a:pos x="91" y="80"/>
                </a:cxn>
                <a:cxn ang="0">
                  <a:pos x="96" y="92"/>
                </a:cxn>
                <a:cxn ang="0">
                  <a:pos x="96" y="117"/>
                </a:cxn>
                <a:cxn ang="0">
                  <a:pos x="98" y="121"/>
                </a:cxn>
                <a:cxn ang="0">
                  <a:pos x="99" y="122"/>
                </a:cxn>
                <a:cxn ang="0">
                  <a:pos x="98" y="135"/>
                </a:cxn>
                <a:cxn ang="0">
                  <a:pos x="98" y="136"/>
                </a:cxn>
                <a:cxn ang="0">
                  <a:pos x="91" y="154"/>
                </a:cxn>
                <a:cxn ang="0">
                  <a:pos x="90" y="155"/>
                </a:cxn>
                <a:cxn ang="0">
                  <a:pos x="87" y="174"/>
                </a:cxn>
                <a:cxn ang="0">
                  <a:pos x="88" y="176"/>
                </a:cxn>
                <a:cxn ang="0">
                  <a:pos x="91" y="181"/>
                </a:cxn>
                <a:cxn ang="0">
                  <a:pos x="94" y="190"/>
                </a:cxn>
                <a:cxn ang="0">
                  <a:pos x="97" y="192"/>
                </a:cxn>
                <a:cxn ang="0">
                  <a:pos x="124" y="203"/>
                </a:cxn>
                <a:cxn ang="0">
                  <a:pos x="124" y="0"/>
                </a:cxn>
                <a:cxn ang="0">
                  <a:pos x="0" y="0"/>
                </a:cxn>
                <a:cxn ang="0">
                  <a:pos x="0" y="203"/>
                </a:cxn>
                <a:cxn ang="0">
                  <a:pos x="13" y="197"/>
                </a:cxn>
                <a:cxn ang="0">
                  <a:pos x="13" y="197"/>
                </a:cxn>
                <a:cxn ang="0">
                  <a:pos x="13" y="197"/>
                </a:cxn>
              </a:cxnLst>
              <a:rect l="0" t="0" r="r" b="b"/>
              <a:pathLst>
                <a:path w="124" h="203">
                  <a:moveTo>
                    <a:pt x="13" y="197"/>
                  </a:moveTo>
                  <a:cubicBezTo>
                    <a:pt x="17" y="195"/>
                    <a:pt x="22" y="194"/>
                    <a:pt x="27" y="191"/>
                  </a:cubicBezTo>
                  <a:cubicBezTo>
                    <a:pt x="28" y="191"/>
                    <a:pt x="29" y="190"/>
                    <a:pt x="29" y="189"/>
                  </a:cubicBezTo>
                  <a:cubicBezTo>
                    <a:pt x="30" y="187"/>
                    <a:pt x="31" y="184"/>
                    <a:pt x="32" y="181"/>
                  </a:cubicBezTo>
                  <a:cubicBezTo>
                    <a:pt x="33" y="179"/>
                    <a:pt x="33" y="177"/>
                    <a:pt x="36" y="176"/>
                  </a:cubicBezTo>
                  <a:cubicBezTo>
                    <a:pt x="36" y="176"/>
                    <a:pt x="37" y="175"/>
                    <a:pt x="37" y="174"/>
                  </a:cubicBezTo>
                  <a:cubicBezTo>
                    <a:pt x="38" y="170"/>
                    <a:pt x="38" y="166"/>
                    <a:pt x="39" y="162"/>
                  </a:cubicBezTo>
                  <a:cubicBezTo>
                    <a:pt x="39" y="161"/>
                    <a:pt x="38" y="160"/>
                    <a:pt x="38" y="160"/>
                  </a:cubicBezTo>
                  <a:cubicBezTo>
                    <a:pt x="34" y="156"/>
                    <a:pt x="32" y="151"/>
                    <a:pt x="31" y="146"/>
                  </a:cubicBezTo>
                  <a:cubicBezTo>
                    <a:pt x="31" y="143"/>
                    <a:pt x="29" y="141"/>
                    <a:pt x="29" y="138"/>
                  </a:cubicBezTo>
                  <a:cubicBezTo>
                    <a:pt x="28" y="135"/>
                    <a:pt x="27" y="131"/>
                    <a:pt x="26" y="127"/>
                  </a:cubicBezTo>
                  <a:cubicBezTo>
                    <a:pt x="26" y="126"/>
                    <a:pt x="26" y="125"/>
                    <a:pt x="26" y="124"/>
                  </a:cubicBezTo>
                  <a:cubicBezTo>
                    <a:pt x="25" y="122"/>
                    <a:pt x="25" y="120"/>
                    <a:pt x="28" y="119"/>
                  </a:cubicBezTo>
                  <a:cubicBezTo>
                    <a:pt x="28" y="119"/>
                    <a:pt x="29" y="118"/>
                    <a:pt x="29" y="117"/>
                  </a:cubicBezTo>
                  <a:cubicBezTo>
                    <a:pt x="29" y="111"/>
                    <a:pt x="29" y="105"/>
                    <a:pt x="29" y="100"/>
                  </a:cubicBezTo>
                  <a:cubicBezTo>
                    <a:pt x="29" y="96"/>
                    <a:pt x="29" y="93"/>
                    <a:pt x="29" y="89"/>
                  </a:cubicBezTo>
                  <a:cubicBezTo>
                    <a:pt x="30" y="83"/>
                    <a:pt x="34" y="78"/>
                    <a:pt x="38" y="74"/>
                  </a:cubicBezTo>
                  <a:cubicBezTo>
                    <a:pt x="46" y="68"/>
                    <a:pt x="54" y="65"/>
                    <a:pt x="63" y="63"/>
                  </a:cubicBezTo>
                  <a:cubicBezTo>
                    <a:pt x="68" y="62"/>
                    <a:pt x="72" y="62"/>
                    <a:pt x="77" y="61"/>
                  </a:cubicBezTo>
                  <a:cubicBezTo>
                    <a:pt x="78" y="61"/>
                    <a:pt x="79" y="61"/>
                    <a:pt x="81" y="61"/>
                  </a:cubicBezTo>
                  <a:cubicBezTo>
                    <a:pt x="81" y="61"/>
                    <a:pt x="81" y="61"/>
                    <a:pt x="81" y="62"/>
                  </a:cubicBezTo>
                  <a:cubicBezTo>
                    <a:pt x="80" y="62"/>
                    <a:pt x="79" y="63"/>
                    <a:pt x="78" y="64"/>
                  </a:cubicBezTo>
                  <a:cubicBezTo>
                    <a:pt x="77" y="66"/>
                    <a:pt x="77" y="67"/>
                    <a:pt x="79" y="69"/>
                  </a:cubicBezTo>
                  <a:cubicBezTo>
                    <a:pt x="83" y="72"/>
                    <a:pt x="87" y="76"/>
                    <a:pt x="91" y="80"/>
                  </a:cubicBezTo>
                  <a:cubicBezTo>
                    <a:pt x="95" y="83"/>
                    <a:pt x="96" y="87"/>
                    <a:pt x="96" y="92"/>
                  </a:cubicBezTo>
                  <a:cubicBezTo>
                    <a:pt x="96" y="100"/>
                    <a:pt x="96" y="109"/>
                    <a:pt x="96" y="117"/>
                  </a:cubicBezTo>
                  <a:cubicBezTo>
                    <a:pt x="96" y="118"/>
                    <a:pt x="96" y="120"/>
                    <a:pt x="98" y="121"/>
                  </a:cubicBezTo>
                  <a:cubicBezTo>
                    <a:pt x="99" y="121"/>
                    <a:pt x="99" y="122"/>
                    <a:pt x="99" y="122"/>
                  </a:cubicBezTo>
                  <a:cubicBezTo>
                    <a:pt x="99" y="127"/>
                    <a:pt x="98" y="131"/>
                    <a:pt x="98" y="135"/>
                  </a:cubicBezTo>
                  <a:cubicBezTo>
                    <a:pt x="98" y="135"/>
                    <a:pt x="98" y="135"/>
                    <a:pt x="98" y="136"/>
                  </a:cubicBezTo>
                  <a:cubicBezTo>
                    <a:pt x="94" y="141"/>
                    <a:pt x="93" y="148"/>
                    <a:pt x="91" y="154"/>
                  </a:cubicBezTo>
                  <a:cubicBezTo>
                    <a:pt x="91" y="154"/>
                    <a:pt x="91" y="154"/>
                    <a:pt x="90" y="155"/>
                  </a:cubicBezTo>
                  <a:cubicBezTo>
                    <a:pt x="85" y="160"/>
                    <a:pt x="87" y="168"/>
                    <a:pt x="87" y="174"/>
                  </a:cubicBezTo>
                  <a:cubicBezTo>
                    <a:pt x="87" y="175"/>
                    <a:pt x="87" y="176"/>
                    <a:pt x="88" y="176"/>
                  </a:cubicBezTo>
                  <a:cubicBezTo>
                    <a:pt x="90" y="177"/>
                    <a:pt x="91" y="179"/>
                    <a:pt x="91" y="181"/>
                  </a:cubicBezTo>
                  <a:cubicBezTo>
                    <a:pt x="92" y="184"/>
                    <a:pt x="93" y="187"/>
                    <a:pt x="94" y="190"/>
                  </a:cubicBezTo>
                  <a:cubicBezTo>
                    <a:pt x="95" y="191"/>
                    <a:pt x="96" y="191"/>
                    <a:pt x="97" y="192"/>
                  </a:cubicBezTo>
                  <a:cubicBezTo>
                    <a:pt x="106" y="195"/>
                    <a:pt x="115" y="199"/>
                    <a:pt x="124" y="203"/>
                  </a:cubicBezTo>
                  <a:cubicBezTo>
                    <a:pt x="124" y="0"/>
                    <a:pt x="124" y="0"/>
                    <a:pt x="124" y="0"/>
                  </a:cubicBezTo>
                  <a:cubicBezTo>
                    <a:pt x="0" y="0"/>
                    <a:pt x="0" y="0"/>
                    <a:pt x="0" y="0"/>
                  </a:cubicBezTo>
                  <a:cubicBezTo>
                    <a:pt x="0" y="203"/>
                    <a:pt x="0" y="203"/>
                    <a:pt x="0" y="203"/>
                  </a:cubicBezTo>
                  <a:cubicBezTo>
                    <a:pt x="4" y="201"/>
                    <a:pt x="8" y="199"/>
                    <a:pt x="13" y="197"/>
                  </a:cubicBezTo>
                  <a:close/>
                  <a:moveTo>
                    <a:pt x="13" y="197"/>
                  </a:moveTo>
                  <a:cubicBezTo>
                    <a:pt x="13" y="197"/>
                    <a:pt x="13" y="197"/>
                    <a:pt x="13" y="197"/>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sp>
          <p:nvSpPr>
            <p:cNvPr id="78" name="Freeform 37"/>
            <p:cNvSpPr>
              <a:spLocks noEditPoints="1"/>
            </p:cNvSpPr>
            <p:nvPr/>
          </p:nvSpPr>
          <p:spPr bwMode="auto">
            <a:xfrm>
              <a:off x="1668463" y="3354388"/>
              <a:ext cx="641350" cy="1098550"/>
            </a:xfrm>
            <a:custGeom>
              <a:avLst/>
              <a:gdLst/>
              <a:ahLst/>
              <a:cxnLst>
                <a:cxn ang="0">
                  <a:pos x="149" y="0"/>
                </a:cxn>
                <a:cxn ang="0">
                  <a:pos x="20" y="0"/>
                </a:cxn>
                <a:cxn ang="0">
                  <a:pos x="0" y="20"/>
                </a:cxn>
                <a:cxn ang="0">
                  <a:pos x="0" y="270"/>
                </a:cxn>
                <a:cxn ang="0">
                  <a:pos x="20" y="290"/>
                </a:cxn>
                <a:cxn ang="0">
                  <a:pos x="149" y="290"/>
                </a:cxn>
                <a:cxn ang="0">
                  <a:pos x="168" y="270"/>
                </a:cxn>
                <a:cxn ang="0">
                  <a:pos x="168" y="20"/>
                </a:cxn>
                <a:cxn ang="0">
                  <a:pos x="149" y="0"/>
                </a:cxn>
                <a:cxn ang="0">
                  <a:pos x="55" y="276"/>
                </a:cxn>
                <a:cxn ang="0">
                  <a:pos x="39" y="276"/>
                </a:cxn>
                <a:cxn ang="0">
                  <a:pos x="33" y="270"/>
                </a:cxn>
                <a:cxn ang="0">
                  <a:pos x="39" y="265"/>
                </a:cxn>
                <a:cxn ang="0">
                  <a:pos x="55" y="265"/>
                </a:cxn>
                <a:cxn ang="0">
                  <a:pos x="61" y="270"/>
                </a:cxn>
                <a:cxn ang="0">
                  <a:pos x="55" y="276"/>
                </a:cxn>
                <a:cxn ang="0">
                  <a:pos x="84" y="280"/>
                </a:cxn>
                <a:cxn ang="0">
                  <a:pos x="74" y="270"/>
                </a:cxn>
                <a:cxn ang="0">
                  <a:pos x="84" y="261"/>
                </a:cxn>
                <a:cxn ang="0">
                  <a:pos x="94" y="270"/>
                </a:cxn>
                <a:cxn ang="0">
                  <a:pos x="84" y="280"/>
                </a:cxn>
                <a:cxn ang="0">
                  <a:pos x="129" y="276"/>
                </a:cxn>
                <a:cxn ang="0">
                  <a:pos x="113" y="276"/>
                </a:cxn>
                <a:cxn ang="0">
                  <a:pos x="107" y="270"/>
                </a:cxn>
                <a:cxn ang="0">
                  <a:pos x="113" y="265"/>
                </a:cxn>
                <a:cxn ang="0">
                  <a:pos x="129" y="265"/>
                </a:cxn>
                <a:cxn ang="0">
                  <a:pos x="135" y="270"/>
                </a:cxn>
                <a:cxn ang="0">
                  <a:pos x="129" y="276"/>
                </a:cxn>
                <a:cxn ang="0">
                  <a:pos x="155" y="254"/>
                </a:cxn>
                <a:cxn ang="0">
                  <a:pos x="14" y="254"/>
                </a:cxn>
                <a:cxn ang="0">
                  <a:pos x="14" y="13"/>
                </a:cxn>
                <a:cxn ang="0">
                  <a:pos x="155" y="13"/>
                </a:cxn>
                <a:cxn ang="0">
                  <a:pos x="155" y="254"/>
                </a:cxn>
                <a:cxn ang="0">
                  <a:pos x="155" y="254"/>
                </a:cxn>
                <a:cxn ang="0">
                  <a:pos x="155" y="254"/>
                </a:cxn>
              </a:cxnLst>
              <a:rect l="0" t="0" r="r" b="b"/>
              <a:pathLst>
                <a:path w="168" h="290">
                  <a:moveTo>
                    <a:pt x="149" y="0"/>
                  </a:moveTo>
                  <a:cubicBezTo>
                    <a:pt x="20" y="0"/>
                    <a:pt x="20" y="0"/>
                    <a:pt x="20" y="0"/>
                  </a:cubicBezTo>
                  <a:cubicBezTo>
                    <a:pt x="9" y="0"/>
                    <a:pt x="0" y="9"/>
                    <a:pt x="0" y="20"/>
                  </a:cubicBezTo>
                  <a:cubicBezTo>
                    <a:pt x="0" y="270"/>
                    <a:pt x="0" y="270"/>
                    <a:pt x="0" y="270"/>
                  </a:cubicBezTo>
                  <a:cubicBezTo>
                    <a:pt x="0" y="281"/>
                    <a:pt x="9" y="290"/>
                    <a:pt x="20" y="290"/>
                  </a:cubicBezTo>
                  <a:cubicBezTo>
                    <a:pt x="149" y="290"/>
                    <a:pt x="149" y="290"/>
                    <a:pt x="149" y="290"/>
                  </a:cubicBezTo>
                  <a:cubicBezTo>
                    <a:pt x="159" y="290"/>
                    <a:pt x="168" y="281"/>
                    <a:pt x="168" y="270"/>
                  </a:cubicBezTo>
                  <a:cubicBezTo>
                    <a:pt x="168" y="20"/>
                    <a:pt x="168" y="20"/>
                    <a:pt x="168" y="20"/>
                  </a:cubicBezTo>
                  <a:cubicBezTo>
                    <a:pt x="168" y="9"/>
                    <a:pt x="159" y="0"/>
                    <a:pt x="149" y="0"/>
                  </a:cubicBezTo>
                  <a:close/>
                  <a:moveTo>
                    <a:pt x="55" y="276"/>
                  </a:moveTo>
                  <a:cubicBezTo>
                    <a:pt x="39" y="276"/>
                    <a:pt x="39" y="276"/>
                    <a:pt x="39" y="276"/>
                  </a:cubicBezTo>
                  <a:cubicBezTo>
                    <a:pt x="36" y="276"/>
                    <a:pt x="33" y="273"/>
                    <a:pt x="33" y="270"/>
                  </a:cubicBezTo>
                  <a:cubicBezTo>
                    <a:pt x="33" y="267"/>
                    <a:pt x="36" y="265"/>
                    <a:pt x="39" y="265"/>
                  </a:cubicBezTo>
                  <a:cubicBezTo>
                    <a:pt x="55" y="265"/>
                    <a:pt x="55" y="265"/>
                    <a:pt x="55" y="265"/>
                  </a:cubicBezTo>
                  <a:cubicBezTo>
                    <a:pt x="58" y="265"/>
                    <a:pt x="61" y="267"/>
                    <a:pt x="61" y="270"/>
                  </a:cubicBezTo>
                  <a:cubicBezTo>
                    <a:pt x="61" y="273"/>
                    <a:pt x="58" y="276"/>
                    <a:pt x="55" y="276"/>
                  </a:cubicBezTo>
                  <a:close/>
                  <a:moveTo>
                    <a:pt x="84" y="280"/>
                  </a:moveTo>
                  <a:cubicBezTo>
                    <a:pt x="79" y="280"/>
                    <a:pt x="74" y="276"/>
                    <a:pt x="74" y="270"/>
                  </a:cubicBezTo>
                  <a:cubicBezTo>
                    <a:pt x="74" y="265"/>
                    <a:pt x="79" y="261"/>
                    <a:pt x="84" y="261"/>
                  </a:cubicBezTo>
                  <a:cubicBezTo>
                    <a:pt x="90" y="261"/>
                    <a:pt x="94" y="265"/>
                    <a:pt x="94" y="270"/>
                  </a:cubicBezTo>
                  <a:cubicBezTo>
                    <a:pt x="94" y="276"/>
                    <a:pt x="90" y="280"/>
                    <a:pt x="84" y="280"/>
                  </a:cubicBezTo>
                  <a:close/>
                  <a:moveTo>
                    <a:pt x="129" y="276"/>
                  </a:moveTo>
                  <a:cubicBezTo>
                    <a:pt x="113" y="276"/>
                    <a:pt x="113" y="276"/>
                    <a:pt x="113" y="276"/>
                  </a:cubicBezTo>
                  <a:cubicBezTo>
                    <a:pt x="110" y="276"/>
                    <a:pt x="107" y="273"/>
                    <a:pt x="107" y="270"/>
                  </a:cubicBezTo>
                  <a:cubicBezTo>
                    <a:pt x="107" y="267"/>
                    <a:pt x="110" y="265"/>
                    <a:pt x="113" y="265"/>
                  </a:cubicBezTo>
                  <a:cubicBezTo>
                    <a:pt x="129" y="265"/>
                    <a:pt x="129" y="265"/>
                    <a:pt x="129" y="265"/>
                  </a:cubicBezTo>
                  <a:cubicBezTo>
                    <a:pt x="132" y="265"/>
                    <a:pt x="135" y="267"/>
                    <a:pt x="135" y="270"/>
                  </a:cubicBezTo>
                  <a:cubicBezTo>
                    <a:pt x="135" y="273"/>
                    <a:pt x="132" y="276"/>
                    <a:pt x="129" y="276"/>
                  </a:cubicBezTo>
                  <a:close/>
                  <a:moveTo>
                    <a:pt x="155" y="254"/>
                  </a:moveTo>
                  <a:cubicBezTo>
                    <a:pt x="14" y="254"/>
                    <a:pt x="14" y="254"/>
                    <a:pt x="14" y="254"/>
                  </a:cubicBezTo>
                  <a:cubicBezTo>
                    <a:pt x="14" y="13"/>
                    <a:pt x="14" y="13"/>
                    <a:pt x="14" y="13"/>
                  </a:cubicBezTo>
                  <a:cubicBezTo>
                    <a:pt x="155" y="13"/>
                    <a:pt x="155" y="13"/>
                    <a:pt x="155" y="13"/>
                  </a:cubicBezTo>
                  <a:lnTo>
                    <a:pt x="155" y="254"/>
                  </a:lnTo>
                  <a:close/>
                  <a:moveTo>
                    <a:pt x="155" y="254"/>
                  </a:moveTo>
                  <a:cubicBezTo>
                    <a:pt x="155" y="254"/>
                    <a:pt x="155" y="254"/>
                    <a:pt x="155" y="254"/>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grpSp>
      <p:sp>
        <p:nvSpPr>
          <p:cNvPr id="79" name="Freeform 13"/>
          <p:cNvSpPr>
            <a:spLocks noEditPoints="1"/>
          </p:cNvSpPr>
          <p:nvPr/>
        </p:nvSpPr>
        <p:spPr bwMode="auto">
          <a:xfrm>
            <a:off x="2524826" y="3505809"/>
            <a:ext cx="558677" cy="500099"/>
          </a:xfrm>
          <a:custGeom>
            <a:avLst/>
            <a:gdLst/>
            <a:ahLst/>
            <a:cxnLst>
              <a:cxn ang="0">
                <a:pos x="205" y="90"/>
              </a:cxn>
              <a:cxn ang="0">
                <a:pos x="170" y="67"/>
              </a:cxn>
              <a:cxn ang="0">
                <a:pos x="149" y="67"/>
              </a:cxn>
              <a:cxn ang="0">
                <a:pos x="156" y="35"/>
              </a:cxn>
              <a:cxn ang="0">
                <a:pos x="155" y="23"/>
              </a:cxn>
              <a:cxn ang="0">
                <a:pos x="126" y="1"/>
              </a:cxn>
              <a:cxn ang="0">
                <a:pos x="113" y="21"/>
              </a:cxn>
              <a:cxn ang="0">
                <a:pos x="95" y="61"/>
              </a:cxn>
              <a:cxn ang="0">
                <a:pos x="68" y="82"/>
              </a:cxn>
              <a:cxn ang="0">
                <a:pos x="68" y="81"/>
              </a:cxn>
              <a:cxn ang="0">
                <a:pos x="0" y="81"/>
              </a:cxn>
              <a:cxn ang="0">
                <a:pos x="0" y="179"/>
              </a:cxn>
              <a:cxn ang="0">
                <a:pos x="68" y="179"/>
              </a:cxn>
              <a:cxn ang="0">
                <a:pos x="68" y="174"/>
              </a:cxn>
              <a:cxn ang="0">
                <a:pos x="86" y="174"/>
              </a:cxn>
              <a:cxn ang="0">
                <a:pos x="99" y="181"/>
              </a:cxn>
              <a:cxn ang="0">
                <a:pos x="108" y="187"/>
              </a:cxn>
              <a:cxn ang="0">
                <a:pos x="172" y="189"/>
              </a:cxn>
              <a:cxn ang="0">
                <a:pos x="198" y="169"/>
              </a:cxn>
              <a:cxn ang="0">
                <a:pos x="205" y="90"/>
              </a:cxn>
              <a:cxn ang="0">
                <a:pos x="186" y="165"/>
              </a:cxn>
              <a:cxn ang="0">
                <a:pos x="170" y="176"/>
              </a:cxn>
              <a:cxn ang="0">
                <a:pos x="114" y="175"/>
              </a:cxn>
              <a:cxn ang="0">
                <a:pos x="106" y="170"/>
              </a:cxn>
              <a:cxn ang="0">
                <a:pos x="91" y="162"/>
              </a:cxn>
              <a:cxn ang="0">
                <a:pos x="68" y="161"/>
              </a:cxn>
              <a:cxn ang="0">
                <a:pos x="68" y="96"/>
              </a:cxn>
              <a:cxn ang="0">
                <a:pos x="106" y="68"/>
              </a:cxn>
              <a:cxn ang="0">
                <a:pos x="126" y="26"/>
              </a:cxn>
              <a:cxn ang="0">
                <a:pos x="130" y="14"/>
              </a:cxn>
              <a:cxn ang="0">
                <a:pos x="142" y="26"/>
              </a:cxn>
              <a:cxn ang="0">
                <a:pos x="143" y="35"/>
              </a:cxn>
              <a:cxn ang="0">
                <a:pos x="133" y="70"/>
              </a:cxn>
              <a:cxn ang="0">
                <a:pos x="126" y="80"/>
              </a:cxn>
              <a:cxn ang="0">
                <a:pos x="170" y="80"/>
              </a:cxn>
              <a:cxn ang="0">
                <a:pos x="193" y="94"/>
              </a:cxn>
              <a:cxn ang="0">
                <a:pos x="186" y="165"/>
              </a:cxn>
              <a:cxn ang="0">
                <a:pos x="186" y="165"/>
              </a:cxn>
              <a:cxn ang="0">
                <a:pos x="186" y="165"/>
              </a:cxn>
            </a:cxnLst>
            <a:rect l="0" t="0" r="r" b="b"/>
            <a:pathLst>
              <a:path w="215" h="192">
                <a:moveTo>
                  <a:pt x="205" y="90"/>
                </a:moveTo>
                <a:cubicBezTo>
                  <a:pt x="199" y="75"/>
                  <a:pt x="187" y="67"/>
                  <a:pt x="170" y="67"/>
                </a:cubicBezTo>
                <a:cubicBezTo>
                  <a:pt x="149" y="67"/>
                  <a:pt x="149" y="67"/>
                  <a:pt x="149" y="67"/>
                </a:cubicBezTo>
                <a:cubicBezTo>
                  <a:pt x="153" y="59"/>
                  <a:pt x="156" y="48"/>
                  <a:pt x="156" y="35"/>
                </a:cubicBezTo>
                <a:cubicBezTo>
                  <a:pt x="156" y="31"/>
                  <a:pt x="156" y="27"/>
                  <a:pt x="155" y="23"/>
                </a:cubicBezTo>
                <a:cubicBezTo>
                  <a:pt x="153" y="8"/>
                  <a:pt x="142" y="0"/>
                  <a:pt x="126" y="1"/>
                </a:cubicBezTo>
                <a:cubicBezTo>
                  <a:pt x="120" y="2"/>
                  <a:pt x="118" y="8"/>
                  <a:pt x="113" y="21"/>
                </a:cubicBezTo>
                <a:cubicBezTo>
                  <a:pt x="109" y="33"/>
                  <a:pt x="103" y="48"/>
                  <a:pt x="95" y="61"/>
                </a:cubicBezTo>
                <a:cubicBezTo>
                  <a:pt x="88" y="70"/>
                  <a:pt x="77" y="78"/>
                  <a:pt x="68" y="82"/>
                </a:cubicBezTo>
                <a:cubicBezTo>
                  <a:pt x="68" y="81"/>
                  <a:pt x="68" y="81"/>
                  <a:pt x="68" y="81"/>
                </a:cubicBezTo>
                <a:cubicBezTo>
                  <a:pt x="0" y="81"/>
                  <a:pt x="0" y="81"/>
                  <a:pt x="0" y="81"/>
                </a:cubicBezTo>
                <a:cubicBezTo>
                  <a:pt x="0" y="179"/>
                  <a:pt x="0" y="179"/>
                  <a:pt x="0" y="179"/>
                </a:cubicBezTo>
                <a:cubicBezTo>
                  <a:pt x="68" y="179"/>
                  <a:pt x="68" y="179"/>
                  <a:pt x="68" y="179"/>
                </a:cubicBezTo>
                <a:cubicBezTo>
                  <a:pt x="68" y="174"/>
                  <a:pt x="68" y="174"/>
                  <a:pt x="68" y="174"/>
                </a:cubicBezTo>
                <a:cubicBezTo>
                  <a:pt x="79" y="174"/>
                  <a:pt x="85" y="174"/>
                  <a:pt x="86" y="174"/>
                </a:cubicBezTo>
                <a:cubicBezTo>
                  <a:pt x="99" y="181"/>
                  <a:pt x="99" y="181"/>
                  <a:pt x="99" y="181"/>
                </a:cubicBezTo>
                <a:cubicBezTo>
                  <a:pt x="108" y="187"/>
                  <a:pt x="108" y="187"/>
                  <a:pt x="108" y="187"/>
                </a:cubicBezTo>
                <a:cubicBezTo>
                  <a:pt x="116" y="191"/>
                  <a:pt x="155" y="192"/>
                  <a:pt x="172" y="189"/>
                </a:cubicBezTo>
                <a:cubicBezTo>
                  <a:pt x="193" y="186"/>
                  <a:pt x="198" y="169"/>
                  <a:pt x="198" y="169"/>
                </a:cubicBezTo>
                <a:cubicBezTo>
                  <a:pt x="200" y="163"/>
                  <a:pt x="215" y="112"/>
                  <a:pt x="205" y="90"/>
                </a:cubicBezTo>
                <a:close/>
                <a:moveTo>
                  <a:pt x="186" y="165"/>
                </a:moveTo>
                <a:cubicBezTo>
                  <a:pt x="186" y="165"/>
                  <a:pt x="182" y="175"/>
                  <a:pt x="170" y="176"/>
                </a:cubicBezTo>
                <a:cubicBezTo>
                  <a:pt x="152" y="179"/>
                  <a:pt x="119" y="177"/>
                  <a:pt x="114" y="175"/>
                </a:cubicBezTo>
                <a:cubicBezTo>
                  <a:pt x="114" y="175"/>
                  <a:pt x="106" y="170"/>
                  <a:pt x="106" y="170"/>
                </a:cubicBezTo>
                <a:cubicBezTo>
                  <a:pt x="91" y="162"/>
                  <a:pt x="91" y="162"/>
                  <a:pt x="91" y="162"/>
                </a:cubicBezTo>
                <a:cubicBezTo>
                  <a:pt x="87" y="161"/>
                  <a:pt x="79" y="161"/>
                  <a:pt x="68" y="161"/>
                </a:cubicBezTo>
                <a:cubicBezTo>
                  <a:pt x="68" y="96"/>
                  <a:pt x="68" y="96"/>
                  <a:pt x="68" y="96"/>
                </a:cubicBezTo>
                <a:cubicBezTo>
                  <a:pt x="79" y="92"/>
                  <a:pt x="96" y="83"/>
                  <a:pt x="106" y="68"/>
                </a:cubicBezTo>
                <a:cubicBezTo>
                  <a:pt x="115" y="54"/>
                  <a:pt x="121" y="38"/>
                  <a:pt x="126" y="26"/>
                </a:cubicBezTo>
                <a:cubicBezTo>
                  <a:pt x="126" y="26"/>
                  <a:pt x="129" y="16"/>
                  <a:pt x="130" y="14"/>
                </a:cubicBezTo>
                <a:cubicBezTo>
                  <a:pt x="137" y="14"/>
                  <a:pt x="141" y="18"/>
                  <a:pt x="142" y="26"/>
                </a:cubicBezTo>
                <a:cubicBezTo>
                  <a:pt x="143" y="29"/>
                  <a:pt x="143" y="32"/>
                  <a:pt x="143" y="35"/>
                </a:cubicBezTo>
                <a:cubicBezTo>
                  <a:pt x="143" y="54"/>
                  <a:pt x="133" y="70"/>
                  <a:pt x="133" y="70"/>
                </a:cubicBezTo>
                <a:cubicBezTo>
                  <a:pt x="126" y="80"/>
                  <a:pt x="126" y="80"/>
                  <a:pt x="126" y="80"/>
                </a:cubicBezTo>
                <a:cubicBezTo>
                  <a:pt x="170" y="80"/>
                  <a:pt x="170" y="80"/>
                  <a:pt x="170" y="80"/>
                </a:cubicBezTo>
                <a:cubicBezTo>
                  <a:pt x="181" y="80"/>
                  <a:pt x="189" y="84"/>
                  <a:pt x="193" y="94"/>
                </a:cubicBezTo>
                <a:cubicBezTo>
                  <a:pt x="199" y="110"/>
                  <a:pt x="190" y="151"/>
                  <a:pt x="186" y="165"/>
                </a:cubicBezTo>
                <a:close/>
                <a:moveTo>
                  <a:pt x="186" y="165"/>
                </a:moveTo>
                <a:cubicBezTo>
                  <a:pt x="186" y="165"/>
                  <a:pt x="186" y="165"/>
                  <a:pt x="186" y="165"/>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grpSp>
        <p:nvGrpSpPr>
          <p:cNvPr id="77" name="组合 76">
            <a:extLst>
              <a:ext uri="{FF2B5EF4-FFF2-40B4-BE49-F238E27FC236}">
                <a16:creationId xmlns:a16="http://schemas.microsoft.com/office/drawing/2014/main" id="{02391801-606F-465C-B12E-176DD7958D91}"/>
              </a:ext>
            </a:extLst>
          </p:cNvPr>
          <p:cNvGrpSpPr/>
          <p:nvPr/>
        </p:nvGrpSpPr>
        <p:grpSpPr>
          <a:xfrm>
            <a:off x="2918188" y="338191"/>
            <a:ext cx="5975713" cy="584775"/>
            <a:chOff x="2918188" y="338191"/>
            <a:chExt cx="5975713" cy="584775"/>
          </a:xfrm>
        </p:grpSpPr>
        <p:sp>
          <p:nvSpPr>
            <p:cNvPr id="80" name="TextBox 18">
              <a:extLst>
                <a:ext uri="{FF2B5EF4-FFF2-40B4-BE49-F238E27FC236}">
                  <a16:creationId xmlns:a16="http://schemas.microsoft.com/office/drawing/2014/main" id="{9CC5D632-A500-473D-9B03-21BBA77DF30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87" name="椭圆 86">
              <a:extLst>
                <a:ext uri="{FF2B5EF4-FFF2-40B4-BE49-F238E27FC236}">
                  <a16:creationId xmlns:a16="http://schemas.microsoft.com/office/drawing/2014/main" id="{31F53A16-9B92-45BB-8DD8-F9A32CC15329}"/>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8" name="椭圆 87">
              <a:extLst>
                <a:ext uri="{FF2B5EF4-FFF2-40B4-BE49-F238E27FC236}">
                  <a16:creationId xmlns:a16="http://schemas.microsoft.com/office/drawing/2014/main" id="{6EE1D9D2-5008-4BF8-8D38-5EE5FB405713}"/>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9" name="椭圆 88">
              <a:extLst>
                <a:ext uri="{FF2B5EF4-FFF2-40B4-BE49-F238E27FC236}">
                  <a16:creationId xmlns:a16="http://schemas.microsoft.com/office/drawing/2014/main" id="{E2DD6FDF-29C1-41A2-9268-D383C83D0B35}"/>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0" name="椭圆 89">
              <a:extLst>
                <a:ext uri="{FF2B5EF4-FFF2-40B4-BE49-F238E27FC236}">
                  <a16:creationId xmlns:a16="http://schemas.microsoft.com/office/drawing/2014/main" id="{192381AA-2F53-4375-A7EB-A5863EA9A57B}"/>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椭圆 90">
              <a:extLst>
                <a:ext uri="{FF2B5EF4-FFF2-40B4-BE49-F238E27FC236}">
                  <a16:creationId xmlns:a16="http://schemas.microsoft.com/office/drawing/2014/main" id="{50BDB484-1B8F-4167-A59D-298F3B8967AF}"/>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2" name="椭圆 91">
              <a:extLst>
                <a:ext uri="{FF2B5EF4-FFF2-40B4-BE49-F238E27FC236}">
                  <a16:creationId xmlns:a16="http://schemas.microsoft.com/office/drawing/2014/main" id="{BAF03C9F-C46E-47F2-9985-347AC6875564}"/>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3" name="椭圆 92">
              <a:extLst>
                <a:ext uri="{FF2B5EF4-FFF2-40B4-BE49-F238E27FC236}">
                  <a16:creationId xmlns:a16="http://schemas.microsoft.com/office/drawing/2014/main" id="{6DEE3A1C-7BFB-4959-8E42-CC9D002264A2}"/>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4" name="椭圆 93">
              <a:extLst>
                <a:ext uri="{FF2B5EF4-FFF2-40B4-BE49-F238E27FC236}">
                  <a16:creationId xmlns:a16="http://schemas.microsoft.com/office/drawing/2014/main" id="{0A6F6D57-CF99-4AA0-8868-DC8ECAF8A5EB}"/>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5" name="椭圆 94">
              <a:extLst>
                <a:ext uri="{FF2B5EF4-FFF2-40B4-BE49-F238E27FC236}">
                  <a16:creationId xmlns:a16="http://schemas.microsoft.com/office/drawing/2014/main" id="{43964500-4B76-4212-AEF5-862BF82E9A8D}"/>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6" name="椭圆 95">
              <a:extLst>
                <a:ext uri="{FF2B5EF4-FFF2-40B4-BE49-F238E27FC236}">
                  <a16:creationId xmlns:a16="http://schemas.microsoft.com/office/drawing/2014/main" id="{2EC92882-6372-4307-B9E0-3DD7B0F21346}"/>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765212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53" presetClass="entr" presetSubtype="0" fill="hold" nodeType="afterEffect">
                                  <p:stCondLst>
                                    <p:cond delay="0"/>
                                  </p:stCondLst>
                                  <p:childTnLst>
                                    <p:set>
                                      <p:cBhvr>
                                        <p:cTn id="11" dur="1" fill="hold">
                                          <p:stCondLst>
                                            <p:cond delay="0"/>
                                          </p:stCondLst>
                                        </p:cTn>
                                        <p:tgtEl>
                                          <p:spTgt spid="47"/>
                                        </p:tgtEl>
                                        <p:attrNameLst>
                                          <p:attrName>style.visibility</p:attrName>
                                        </p:attrNameLst>
                                      </p:cBhvr>
                                      <p:to>
                                        <p:strVal val="visible"/>
                                      </p:to>
                                    </p:set>
                                    <p:anim calcmode="lin" valueType="num">
                                      <p:cBhvr>
                                        <p:cTn id="12" dur="500" fill="hold"/>
                                        <p:tgtEl>
                                          <p:spTgt spid="47"/>
                                        </p:tgtEl>
                                        <p:attrNameLst>
                                          <p:attrName>ppt_w</p:attrName>
                                        </p:attrNameLst>
                                      </p:cBhvr>
                                      <p:tavLst>
                                        <p:tav tm="0">
                                          <p:val>
                                            <p:fltVal val="0"/>
                                          </p:val>
                                        </p:tav>
                                        <p:tav tm="100000">
                                          <p:val>
                                            <p:strVal val="#ppt_w"/>
                                          </p:val>
                                        </p:tav>
                                      </p:tavLst>
                                    </p:anim>
                                    <p:anim calcmode="lin" valueType="num">
                                      <p:cBhvr>
                                        <p:cTn id="13" dur="500" fill="hold"/>
                                        <p:tgtEl>
                                          <p:spTgt spid="47"/>
                                        </p:tgtEl>
                                        <p:attrNameLst>
                                          <p:attrName>ppt_h</p:attrName>
                                        </p:attrNameLst>
                                      </p:cBhvr>
                                      <p:tavLst>
                                        <p:tav tm="0">
                                          <p:val>
                                            <p:fltVal val="0"/>
                                          </p:val>
                                        </p:tav>
                                        <p:tav tm="100000">
                                          <p:val>
                                            <p:strVal val="#ppt_h"/>
                                          </p:val>
                                        </p:tav>
                                      </p:tavLst>
                                    </p:anim>
                                    <p:animEffect transition="in" filter="fade">
                                      <p:cBhvr>
                                        <p:cTn id="14" dur="500"/>
                                        <p:tgtEl>
                                          <p:spTgt spid="47"/>
                                        </p:tgtEl>
                                      </p:cBhvr>
                                    </p:animEffect>
                                  </p:childTnLst>
                                </p:cTn>
                              </p:par>
                            </p:childTnLst>
                          </p:cTn>
                        </p:par>
                        <p:par>
                          <p:cTn id="15" fill="hold">
                            <p:stCondLst>
                              <p:cond delay="1000"/>
                            </p:stCondLst>
                            <p:childTnLst>
                              <p:par>
                                <p:cTn id="16" presetID="53" presetClass="entr" presetSubtype="0" fill="hold" grpId="0" nodeType="afterEffect">
                                  <p:stCondLst>
                                    <p:cond delay="0"/>
                                  </p:stCondLst>
                                  <p:childTnLst>
                                    <p:set>
                                      <p:cBhvr>
                                        <p:cTn id="17" dur="1" fill="hold">
                                          <p:stCondLst>
                                            <p:cond delay="0"/>
                                          </p:stCondLst>
                                        </p:cTn>
                                        <p:tgtEl>
                                          <p:spTgt spid="62"/>
                                        </p:tgtEl>
                                        <p:attrNameLst>
                                          <p:attrName>style.visibility</p:attrName>
                                        </p:attrNameLst>
                                      </p:cBhvr>
                                      <p:to>
                                        <p:strVal val="visible"/>
                                      </p:to>
                                    </p:set>
                                    <p:anim calcmode="lin" valueType="num">
                                      <p:cBhvr>
                                        <p:cTn id="18" dur="500" fill="hold"/>
                                        <p:tgtEl>
                                          <p:spTgt spid="62"/>
                                        </p:tgtEl>
                                        <p:attrNameLst>
                                          <p:attrName>ppt_w</p:attrName>
                                        </p:attrNameLst>
                                      </p:cBhvr>
                                      <p:tavLst>
                                        <p:tav tm="0">
                                          <p:val>
                                            <p:fltVal val="0"/>
                                          </p:val>
                                        </p:tav>
                                        <p:tav tm="100000">
                                          <p:val>
                                            <p:strVal val="#ppt_w"/>
                                          </p:val>
                                        </p:tav>
                                      </p:tavLst>
                                    </p:anim>
                                    <p:anim calcmode="lin" valueType="num">
                                      <p:cBhvr>
                                        <p:cTn id="19" dur="500" fill="hold"/>
                                        <p:tgtEl>
                                          <p:spTgt spid="62"/>
                                        </p:tgtEl>
                                        <p:attrNameLst>
                                          <p:attrName>ppt_h</p:attrName>
                                        </p:attrNameLst>
                                      </p:cBhvr>
                                      <p:tavLst>
                                        <p:tav tm="0">
                                          <p:val>
                                            <p:fltVal val="0"/>
                                          </p:val>
                                        </p:tav>
                                        <p:tav tm="100000">
                                          <p:val>
                                            <p:strVal val="#ppt_h"/>
                                          </p:val>
                                        </p:tav>
                                      </p:tavLst>
                                    </p:anim>
                                    <p:animEffect transition="in" filter="fade">
                                      <p:cBhvr>
                                        <p:cTn id="20" dur="500"/>
                                        <p:tgtEl>
                                          <p:spTgt spid="62"/>
                                        </p:tgtEl>
                                      </p:cBhvr>
                                    </p:animEffect>
                                  </p:childTnLst>
                                </p:cTn>
                              </p:par>
                            </p:childTnLst>
                          </p:cTn>
                        </p:par>
                        <p:par>
                          <p:cTn id="21" fill="hold">
                            <p:stCondLst>
                              <p:cond delay="1500"/>
                            </p:stCondLst>
                            <p:childTnLst>
                              <p:par>
                                <p:cTn id="22" presetID="2" presetClass="entr" presetSubtype="4" accel="50000" decel="50000" fill="hold" grpId="0" nodeType="afterEffect">
                                  <p:stCondLst>
                                    <p:cond delay="0"/>
                                  </p:stCondLst>
                                  <p:childTnLst>
                                    <p:set>
                                      <p:cBhvr>
                                        <p:cTn id="23" dur="1" fill="hold">
                                          <p:stCondLst>
                                            <p:cond delay="0"/>
                                          </p:stCondLst>
                                        </p:cTn>
                                        <p:tgtEl>
                                          <p:spTgt spid="82"/>
                                        </p:tgtEl>
                                        <p:attrNameLst>
                                          <p:attrName>style.visibility</p:attrName>
                                        </p:attrNameLst>
                                      </p:cBhvr>
                                      <p:to>
                                        <p:strVal val="visible"/>
                                      </p:to>
                                    </p:set>
                                    <p:anim calcmode="lin" valueType="num">
                                      <p:cBhvr additive="base">
                                        <p:cTn id="24" dur="500" fill="hold"/>
                                        <p:tgtEl>
                                          <p:spTgt spid="82"/>
                                        </p:tgtEl>
                                        <p:attrNameLst>
                                          <p:attrName>ppt_x</p:attrName>
                                        </p:attrNameLst>
                                      </p:cBhvr>
                                      <p:tavLst>
                                        <p:tav tm="0">
                                          <p:val>
                                            <p:strVal val="#ppt_x"/>
                                          </p:val>
                                        </p:tav>
                                        <p:tav tm="100000">
                                          <p:val>
                                            <p:strVal val="#ppt_x"/>
                                          </p:val>
                                        </p:tav>
                                      </p:tavLst>
                                    </p:anim>
                                    <p:anim calcmode="lin" valueType="num">
                                      <p:cBhvr additive="base">
                                        <p:cTn id="25" dur="500" fill="hold"/>
                                        <p:tgtEl>
                                          <p:spTgt spid="82"/>
                                        </p:tgtEl>
                                        <p:attrNameLst>
                                          <p:attrName>ppt_y</p:attrName>
                                        </p:attrNameLst>
                                      </p:cBhvr>
                                      <p:tavLst>
                                        <p:tav tm="0">
                                          <p:val>
                                            <p:strVal val="1+#ppt_h/2"/>
                                          </p:val>
                                        </p:tav>
                                        <p:tav tm="100000">
                                          <p:val>
                                            <p:strVal val="#ppt_y"/>
                                          </p:val>
                                        </p:tav>
                                      </p:tavLst>
                                    </p:anim>
                                  </p:childTnLst>
                                </p:cTn>
                              </p:par>
                            </p:childTnLst>
                          </p:cTn>
                        </p:par>
                        <p:par>
                          <p:cTn id="26" fill="hold">
                            <p:stCondLst>
                              <p:cond delay="2000"/>
                            </p:stCondLst>
                            <p:childTnLst>
                              <p:par>
                                <p:cTn id="27" presetID="53" presetClass="entr" presetSubtype="0" fill="hold" grpId="0" nodeType="afterEffect">
                                  <p:stCondLst>
                                    <p:cond delay="0"/>
                                  </p:stCondLst>
                                  <p:childTnLst>
                                    <p:set>
                                      <p:cBhvr>
                                        <p:cTn id="28" dur="1" fill="hold">
                                          <p:stCondLst>
                                            <p:cond delay="0"/>
                                          </p:stCondLst>
                                        </p:cTn>
                                        <p:tgtEl>
                                          <p:spTgt spid="79"/>
                                        </p:tgtEl>
                                        <p:attrNameLst>
                                          <p:attrName>style.visibility</p:attrName>
                                        </p:attrNameLst>
                                      </p:cBhvr>
                                      <p:to>
                                        <p:strVal val="visible"/>
                                      </p:to>
                                    </p:set>
                                    <p:anim calcmode="lin" valueType="num">
                                      <p:cBhvr>
                                        <p:cTn id="29" dur="500" fill="hold"/>
                                        <p:tgtEl>
                                          <p:spTgt spid="79"/>
                                        </p:tgtEl>
                                        <p:attrNameLst>
                                          <p:attrName>ppt_w</p:attrName>
                                        </p:attrNameLst>
                                      </p:cBhvr>
                                      <p:tavLst>
                                        <p:tav tm="0">
                                          <p:val>
                                            <p:fltVal val="0"/>
                                          </p:val>
                                        </p:tav>
                                        <p:tav tm="100000">
                                          <p:val>
                                            <p:strVal val="#ppt_w"/>
                                          </p:val>
                                        </p:tav>
                                      </p:tavLst>
                                    </p:anim>
                                    <p:anim calcmode="lin" valueType="num">
                                      <p:cBhvr>
                                        <p:cTn id="30" dur="500" fill="hold"/>
                                        <p:tgtEl>
                                          <p:spTgt spid="79"/>
                                        </p:tgtEl>
                                        <p:attrNameLst>
                                          <p:attrName>ppt_h</p:attrName>
                                        </p:attrNameLst>
                                      </p:cBhvr>
                                      <p:tavLst>
                                        <p:tav tm="0">
                                          <p:val>
                                            <p:fltVal val="0"/>
                                          </p:val>
                                        </p:tav>
                                        <p:tav tm="100000">
                                          <p:val>
                                            <p:strVal val="#ppt_h"/>
                                          </p:val>
                                        </p:tav>
                                      </p:tavLst>
                                    </p:anim>
                                    <p:animEffect transition="in" filter="fade">
                                      <p:cBhvr>
                                        <p:cTn id="31" dur="500"/>
                                        <p:tgtEl>
                                          <p:spTgt spid="79"/>
                                        </p:tgtEl>
                                      </p:cBhvr>
                                    </p:animEffect>
                                  </p:childTnLst>
                                </p:cTn>
                              </p:par>
                            </p:childTnLst>
                          </p:cTn>
                        </p:par>
                        <p:par>
                          <p:cTn id="32" fill="hold">
                            <p:stCondLst>
                              <p:cond delay="2500"/>
                            </p:stCondLst>
                            <p:childTnLst>
                              <p:par>
                                <p:cTn id="33" presetID="53" presetClass="entr" presetSubtype="0" fill="hold" grpId="0" nodeType="afterEffect">
                                  <p:stCondLst>
                                    <p:cond delay="0"/>
                                  </p:stCondLst>
                                  <p:childTnLst>
                                    <p:set>
                                      <p:cBhvr>
                                        <p:cTn id="34" dur="1" fill="hold">
                                          <p:stCondLst>
                                            <p:cond delay="0"/>
                                          </p:stCondLst>
                                        </p:cTn>
                                        <p:tgtEl>
                                          <p:spTgt spid="61"/>
                                        </p:tgtEl>
                                        <p:attrNameLst>
                                          <p:attrName>style.visibility</p:attrName>
                                        </p:attrNameLst>
                                      </p:cBhvr>
                                      <p:to>
                                        <p:strVal val="visible"/>
                                      </p:to>
                                    </p:set>
                                    <p:anim calcmode="lin" valueType="num">
                                      <p:cBhvr>
                                        <p:cTn id="35" dur="500" fill="hold"/>
                                        <p:tgtEl>
                                          <p:spTgt spid="61"/>
                                        </p:tgtEl>
                                        <p:attrNameLst>
                                          <p:attrName>ppt_w</p:attrName>
                                        </p:attrNameLst>
                                      </p:cBhvr>
                                      <p:tavLst>
                                        <p:tav tm="0">
                                          <p:val>
                                            <p:fltVal val="0"/>
                                          </p:val>
                                        </p:tav>
                                        <p:tav tm="100000">
                                          <p:val>
                                            <p:strVal val="#ppt_w"/>
                                          </p:val>
                                        </p:tav>
                                      </p:tavLst>
                                    </p:anim>
                                    <p:anim calcmode="lin" valueType="num">
                                      <p:cBhvr>
                                        <p:cTn id="36" dur="500" fill="hold"/>
                                        <p:tgtEl>
                                          <p:spTgt spid="61"/>
                                        </p:tgtEl>
                                        <p:attrNameLst>
                                          <p:attrName>ppt_h</p:attrName>
                                        </p:attrNameLst>
                                      </p:cBhvr>
                                      <p:tavLst>
                                        <p:tav tm="0">
                                          <p:val>
                                            <p:fltVal val="0"/>
                                          </p:val>
                                        </p:tav>
                                        <p:tav tm="100000">
                                          <p:val>
                                            <p:strVal val="#ppt_h"/>
                                          </p:val>
                                        </p:tav>
                                      </p:tavLst>
                                    </p:anim>
                                    <p:animEffect transition="in" filter="fade">
                                      <p:cBhvr>
                                        <p:cTn id="37" dur="500"/>
                                        <p:tgtEl>
                                          <p:spTgt spid="61"/>
                                        </p:tgtEl>
                                      </p:cBhvr>
                                    </p:animEffect>
                                  </p:childTnLst>
                                </p:cTn>
                              </p:par>
                            </p:childTnLst>
                          </p:cTn>
                        </p:par>
                        <p:par>
                          <p:cTn id="38" fill="hold">
                            <p:stCondLst>
                              <p:cond delay="3000"/>
                            </p:stCondLst>
                            <p:childTnLst>
                              <p:par>
                                <p:cTn id="39" presetID="2" presetClass="entr" presetSubtype="1" accel="50000" decel="50000" fill="hold" grpId="0" nodeType="afterEffect">
                                  <p:stCondLst>
                                    <p:cond delay="0"/>
                                  </p:stCondLst>
                                  <p:childTnLst>
                                    <p:set>
                                      <p:cBhvr>
                                        <p:cTn id="40" dur="1" fill="hold">
                                          <p:stCondLst>
                                            <p:cond delay="0"/>
                                          </p:stCondLst>
                                        </p:cTn>
                                        <p:tgtEl>
                                          <p:spTgt spid="41"/>
                                        </p:tgtEl>
                                        <p:attrNameLst>
                                          <p:attrName>style.visibility</p:attrName>
                                        </p:attrNameLst>
                                      </p:cBhvr>
                                      <p:to>
                                        <p:strVal val="visible"/>
                                      </p:to>
                                    </p:set>
                                    <p:anim calcmode="lin" valueType="num">
                                      <p:cBhvr additive="base">
                                        <p:cTn id="41" dur="500" fill="hold"/>
                                        <p:tgtEl>
                                          <p:spTgt spid="41"/>
                                        </p:tgtEl>
                                        <p:attrNameLst>
                                          <p:attrName>ppt_x</p:attrName>
                                        </p:attrNameLst>
                                      </p:cBhvr>
                                      <p:tavLst>
                                        <p:tav tm="0">
                                          <p:val>
                                            <p:strVal val="#ppt_x"/>
                                          </p:val>
                                        </p:tav>
                                        <p:tav tm="100000">
                                          <p:val>
                                            <p:strVal val="#ppt_x"/>
                                          </p:val>
                                        </p:tav>
                                      </p:tavLst>
                                    </p:anim>
                                    <p:anim calcmode="lin" valueType="num">
                                      <p:cBhvr additive="base">
                                        <p:cTn id="42" dur="500" fill="hold"/>
                                        <p:tgtEl>
                                          <p:spTgt spid="41"/>
                                        </p:tgtEl>
                                        <p:attrNameLst>
                                          <p:attrName>ppt_y</p:attrName>
                                        </p:attrNameLst>
                                      </p:cBhvr>
                                      <p:tavLst>
                                        <p:tav tm="0">
                                          <p:val>
                                            <p:strVal val="0-#ppt_h/2"/>
                                          </p:val>
                                        </p:tav>
                                        <p:tav tm="100000">
                                          <p:val>
                                            <p:strVal val="#ppt_y"/>
                                          </p:val>
                                        </p:tav>
                                      </p:tavLst>
                                    </p:anim>
                                  </p:childTnLst>
                                </p:cTn>
                              </p:par>
                            </p:childTnLst>
                          </p:cTn>
                        </p:par>
                        <p:par>
                          <p:cTn id="43" fill="hold">
                            <p:stCondLst>
                              <p:cond delay="3500"/>
                            </p:stCondLst>
                            <p:childTnLst>
                              <p:par>
                                <p:cTn id="44" presetID="53" presetClass="entr" presetSubtype="0" fill="hold" nodeType="afterEffect">
                                  <p:stCondLst>
                                    <p:cond delay="0"/>
                                  </p:stCondLst>
                                  <p:childTnLst>
                                    <p:set>
                                      <p:cBhvr>
                                        <p:cTn id="45" dur="1" fill="hold">
                                          <p:stCondLst>
                                            <p:cond delay="0"/>
                                          </p:stCondLst>
                                        </p:cTn>
                                        <p:tgtEl>
                                          <p:spTgt spid="48"/>
                                        </p:tgtEl>
                                        <p:attrNameLst>
                                          <p:attrName>style.visibility</p:attrName>
                                        </p:attrNameLst>
                                      </p:cBhvr>
                                      <p:to>
                                        <p:strVal val="visible"/>
                                      </p:to>
                                    </p:set>
                                    <p:anim calcmode="lin" valueType="num">
                                      <p:cBhvr>
                                        <p:cTn id="46" dur="500" fill="hold"/>
                                        <p:tgtEl>
                                          <p:spTgt spid="48"/>
                                        </p:tgtEl>
                                        <p:attrNameLst>
                                          <p:attrName>ppt_w</p:attrName>
                                        </p:attrNameLst>
                                      </p:cBhvr>
                                      <p:tavLst>
                                        <p:tav tm="0">
                                          <p:val>
                                            <p:fltVal val="0"/>
                                          </p:val>
                                        </p:tav>
                                        <p:tav tm="100000">
                                          <p:val>
                                            <p:strVal val="#ppt_w"/>
                                          </p:val>
                                        </p:tav>
                                      </p:tavLst>
                                    </p:anim>
                                    <p:anim calcmode="lin" valueType="num">
                                      <p:cBhvr>
                                        <p:cTn id="47" dur="500" fill="hold"/>
                                        <p:tgtEl>
                                          <p:spTgt spid="48"/>
                                        </p:tgtEl>
                                        <p:attrNameLst>
                                          <p:attrName>ppt_h</p:attrName>
                                        </p:attrNameLst>
                                      </p:cBhvr>
                                      <p:tavLst>
                                        <p:tav tm="0">
                                          <p:val>
                                            <p:fltVal val="0"/>
                                          </p:val>
                                        </p:tav>
                                        <p:tav tm="100000">
                                          <p:val>
                                            <p:strVal val="#ppt_h"/>
                                          </p:val>
                                        </p:tav>
                                      </p:tavLst>
                                    </p:anim>
                                    <p:animEffect transition="in" filter="fade">
                                      <p:cBhvr>
                                        <p:cTn id="48" dur="500"/>
                                        <p:tgtEl>
                                          <p:spTgt spid="48"/>
                                        </p:tgtEl>
                                      </p:cBhvr>
                                    </p:animEffect>
                                  </p:childTnLst>
                                </p:cTn>
                              </p:par>
                            </p:childTnLst>
                          </p:cTn>
                        </p:par>
                        <p:par>
                          <p:cTn id="49" fill="hold">
                            <p:stCondLst>
                              <p:cond delay="4000"/>
                            </p:stCondLst>
                            <p:childTnLst>
                              <p:par>
                                <p:cTn id="50" presetID="53" presetClass="entr" presetSubtype="0" fill="hold" grpId="0" nodeType="afterEffect">
                                  <p:stCondLst>
                                    <p:cond delay="0"/>
                                  </p:stCondLst>
                                  <p:childTnLst>
                                    <p:set>
                                      <p:cBhvr>
                                        <p:cTn id="51" dur="1" fill="hold">
                                          <p:stCondLst>
                                            <p:cond delay="0"/>
                                          </p:stCondLst>
                                        </p:cTn>
                                        <p:tgtEl>
                                          <p:spTgt spid="63"/>
                                        </p:tgtEl>
                                        <p:attrNameLst>
                                          <p:attrName>style.visibility</p:attrName>
                                        </p:attrNameLst>
                                      </p:cBhvr>
                                      <p:to>
                                        <p:strVal val="visible"/>
                                      </p:to>
                                    </p:set>
                                    <p:anim calcmode="lin" valueType="num">
                                      <p:cBhvr>
                                        <p:cTn id="52" dur="500" fill="hold"/>
                                        <p:tgtEl>
                                          <p:spTgt spid="63"/>
                                        </p:tgtEl>
                                        <p:attrNameLst>
                                          <p:attrName>ppt_w</p:attrName>
                                        </p:attrNameLst>
                                      </p:cBhvr>
                                      <p:tavLst>
                                        <p:tav tm="0">
                                          <p:val>
                                            <p:fltVal val="0"/>
                                          </p:val>
                                        </p:tav>
                                        <p:tav tm="100000">
                                          <p:val>
                                            <p:strVal val="#ppt_w"/>
                                          </p:val>
                                        </p:tav>
                                      </p:tavLst>
                                    </p:anim>
                                    <p:anim calcmode="lin" valueType="num">
                                      <p:cBhvr>
                                        <p:cTn id="53" dur="500" fill="hold"/>
                                        <p:tgtEl>
                                          <p:spTgt spid="63"/>
                                        </p:tgtEl>
                                        <p:attrNameLst>
                                          <p:attrName>ppt_h</p:attrName>
                                        </p:attrNameLst>
                                      </p:cBhvr>
                                      <p:tavLst>
                                        <p:tav tm="0">
                                          <p:val>
                                            <p:fltVal val="0"/>
                                          </p:val>
                                        </p:tav>
                                        <p:tav tm="100000">
                                          <p:val>
                                            <p:strVal val="#ppt_h"/>
                                          </p:val>
                                        </p:tav>
                                      </p:tavLst>
                                    </p:anim>
                                    <p:animEffect transition="in" filter="fade">
                                      <p:cBhvr>
                                        <p:cTn id="54" dur="500"/>
                                        <p:tgtEl>
                                          <p:spTgt spid="63"/>
                                        </p:tgtEl>
                                      </p:cBhvr>
                                    </p:animEffect>
                                  </p:childTnLst>
                                </p:cTn>
                              </p:par>
                            </p:childTnLst>
                          </p:cTn>
                        </p:par>
                        <p:par>
                          <p:cTn id="55" fill="hold">
                            <p:stCondLst>
                              <p:cond delay="4500"/>
                            </p:stCondLst>
                            <p:childTnLst>
                              <p:par>
                                <p:cTn id="56" presetID="2" presetClass="entr" presetSubtype="4" accel="50000" decel="50000" fill="hold" grpId="0" nodeType="afterEffect">
                                  <p:stCondLst>
                                    <p:cond delay="0"/>
                                  </p:stCondLst>
                                  <p:childTnLst>
                                    <p:set>
                                      <p:cBhvr>
                                        <p:cTn id="57" dur="1" fill="hold">
                                          <p:stCondLst>
                                            <p:cond delay="0"/>
                                          </p:stCondLst>
                                        </p:cTn>
                                        <p:tgtEl>
                                          <p:spTgt spid="83"/>
                                        </p:tgtEl>
                                        <p:attrNameLst>
                                          <p:attrName>style.visibility</p:attrName>
                                        </p:attrNameLst>
                                      </p:cBhvr>
                                      <p:to>
                                        <p:strVal val="visible"/>
                                      </p:to>
                                    </p:set>
                                    <p:anim calcmode="lin" valueType="num">
                                      <p:cBhvr additive="base">
                                        <p:cTn id="58" dur="500" fill="hold"/>
                                        <p:tgtEl>
                                          <p:spTgt spid="83"/>
                                        </p:tgtEl>
                                        <p:attrNameLst>
                                          <p:attrName>ppt_x</p:attrName>
                                        </p:attrNameLst>
                                      </p:cBhvr>
                                      <p:tavLst>
                                        <p:tav tm="0">
                                          <p:val>
                                            <p:strVal val="#ppt_x"/>
                                          </p:val>
                                        </p:tav>
                                        <p:tav tm="100000">
                                          <p:val>
                                            <p:strVal val="#ppt_x"/>
                                          </p:val>
                                        </p:tav>
                                      </p:tavLst>
                                    </p:anim>
                                    <p:anim calcmode="lin" valueType="num">
                                      <p:cBhvr additive="base">
                                        <p:cTn id="59" dur="500" fill="hold"/>
                                        <p:tgtEl>
                                          <p:spTgt spid="83"/>
                                        </p:tgtEl>
                                        <p:attrNameLst>
                                          <p:attrName>ppt_y</p:attrName>
                                        </p:attrNameLst>
                                      </p:cBhvr>
                                      <p:tavLst>
                                        <p:tav tm="0">
                                          <p:val>
                                            <p:strVal val="1+#ppt_h/2"/>
                                          </p:val>
                                        </p:tav>
                                        <p:tav tm="100000">
                                          <p:val>
                                            <p:strVal val="#ppt_y"/>
                                          </p:val>
                                        </p:tav>
                                      </p:tavLst>
                                    </p:anim>
                                  </p:childTnLst>
                                </p:cTn>
                              </p:par>
                            </p:childTnLst>
                          </p:cTn>
                        </p:par>
                        <p:par>
                          <p:cTn id="60" fill="hold">
                            <p:stCondLst>
                              <p:cond delay="5000"/>
                            </p:stCondLst>
                            <p:childTnLst>
                              <p:par>
                                <p:cTn id="61" presetID="53" presetClass="entr" presetSubtype="0" fill="hold" nodeType="afterEffect">
                                  <p:stCondLst>
                                    <p:cond delay="0"/>
                                  </p:stCondLst>
                                  <p:childTnLst>
                                    <p:set>
                                      <p:cBhvr>
                                        <p:cTn id="62" dur="1" fill="hold">
                                          <p:stCondLst>
                                            <p:cond delay="0"/>
                                          </p:stCondLst>
                                        </p:cTn>
                                        <p:tgtEl>
                                          <p:spTgt spid="67"/>
                                        </p:tgtEl>
                                        <p:attrNameLst>
                                          <p:attrName>style.visibility</p:attrName>
                                        </p:attrNameLst>
                                      </p:cBhvr>
                                      <p:to>
                                        <p:strVal val="visible"/>
                                      </p:to>
                                    </p:set>
                                    <p:anim calcmode="lin" valueType="num">
                                      <p:cBhvr>
                                        <p:cTn id="63" dur="500" fill="hold"/>
                                        <p:tgtEl>
                                          <p:spTgt spid="67"/>
                                        </p:tgtEl>
                                        <p:attrNameLst>
                                          <p:attrName>ppt_w</p:attrName>
                                        </p:attrNameLst>
                                      </p:cBhvr>
                                      <p:tavLst>
                                        <p:tav tm="0">
                                          <p:val>
                                            <p:fltVal val="0"/>
                                          </p:val>
                                        </p:tav>
                                        <p:tav tm="100000">
                                          <p:val>
                                            <p:strVal val="#ppt_w"/>
                                          </p:val>
                                        </p:tav>
                                      </p:tavLst>
                                    </p:anim>
                                    <p:anim calcmode="lin" valueType="num">
                                      <p:cBhvr>
                                        <p:cTn id="64" dur="500" fill="hold"/>
                                        <p:tgtEl>
                                          <p:spTgt spid="67"/>
                                        </p:tgtEl>
                                        <p:attrNameLst>
                                          <p:attrName>ppt_h</p:attrName>
                                        </p:attrNameLst>
                                      </p:cBhvr>
                                      <p:tavLst>
                                        <p:tav tm="0">
                                          <p:val>
                                            <p:fltVal val="0"/>
                                          </p:val>
                                        </p:tav>
                                        <p:tav tm="100000">
                                          <p:val>
                                            <p:strVal val="#ppt_h"/>
                                          </p:val>
                                        </p:tav>
                                      </p:tavLst>
                                    </p:anim>
                                    <p:animEffect transition="in" filter="fade">
                                      <p:cBhvr>
                                        <p:cTn id="65" dur="500"/>
                                        <p:tgtEl>
                                          <p:spTgt spid="67"/>
                                        </p:tgtEl>
                                      </p:cBhvr>
                                    </p:animEffect>
                                  </p:childTnLst>
                                </p:cTn>
                              </p:par>
                            </p:childTnLst>
                          </p:cTn>
                        </p:par>
                        <p:par>
                          <p:cTn id="66" fill="hold">
                            <p:stCondLst>
                              <p:cond delay="5500"/>
                            </p:stCondLst>
                            <p:childTnLst>
                              <p:par>
                                <p:cTn id="67" presetID="53" presetClass="entr" presetSubtype="0" fill="hold" grpId="0" nodeType="afterEffect">
                                  <p:stCondLst>
                                    <p:cond delay="0"/>
                                  </p:stCondLst>
                                  <p:childTnLst>
                                    <p:set>
                                      <p:cBhvr>
                                        <p:cTn id="68" dur="1" fill="hold">
                                          <p:stCondLst>
                                            <p:cond delay="0"/>
                                          </p:stCondLst>
                                        </p:cTn>
                                        <p:tgtEl>
                                          <p:spTgt spid="65"/>
                                        </p:tgtEl>
                                        <p:attrNameLst>
                                          <p:attrName>style.visibility</p:attrName>
                                        </p:attrNameLst>
                                      </p:cBhvr>
                                      <p:to>
                                        <p:strVal val="visible"/>
                                      </p:to>
                                    </p:set>
                                    <p:anim calcmode="lin" valueType="num">
                                      <p:cBhvr>
                                        <p:cTn id="69" dur="500" fill="hold"/>
                                        <p:tgtEl>
                                          <p:spTgt spid="65"/>
                                        </p:tgtEl>
                                        <p:attrNameLst>
                                          <p:attrName>ppt_w</p:attrName>
                                        </p:attrNameLst>
                                      </p:cBhvr>
                                      <p:tavLst>
                                        <p:tav tm="0">
                                          <p:val>
                                            <p:fltVal val="0"/>
                                          </p:val>
                                        </p:tav>
                                        <p:tav tm="100000">
                                          <p:val>
                                            <p:strVal val="#ppt_w"/>
                                          </p:val>
                                        </p:tav>
                                      </p:tavLst>
                                    </p:anim>
                                    <p:anim calcmode="lin" valueType="num">
                                      <p:cBhvr>
                                        <p:cTn id="70" dur="500" fill="hold"/>
                                        <p:tgtEl>
                                          <p:spTgt spid="65"/>
                                        </p:tgtEl>
                                        <p:attrNameLst>
                                          <p:attrName>ppt_h</p:attrName>
                                        </p:attrNameLst>
                                      </p:cBhvr>
                                      <p:tavLst>
                                        <p:tav tm="0">
                                          <p:val>
                                            <p:fltVal val="0"/>
                                          </p:val>
                                        </p:tav>
                                        <p:tav tm="100000">
                                          <p:val>
                                            <p:strVal val="#ppt_h"/>
                                          </p:val>
                                        </p:tav>
                                      </p:tavLst>
                                    </p:anim>
                                    <p:animEffect transition="in" filter="fade">
                                      <p:cBhvr>
                                        <p:cTn id="71" dur="500"/>
                                        <p:tgtEl>
                                          <p:spTgt spid="65"/>
                                        </p:tgtEl>
                                      </p:cBhvr>
                                    </p:animEffect>
                                  </p:childTnLst>
                                </p:cTn>
                              </p:par>
                            </p:childTnLst>
                          </p:cTn>
                        </p:par>
                        <p:par>
                          <p:cTn id="72" fill="hold">
                            <p:stCondLst>
                              <p:cond delay="6000"/>
                            </p:stCondLst>
                            <p:childTnLst>
                              <p:par>
                                <p:cTn id="73" presetID="2" presetClass="entr" presetSubtype="1" accel="50000" decel="50000" fill="hold" grpId="0" nodeType="afterEffect">
                                  <p:stCondLst>
                                    <p:cond delay="0"/>
                                  </p:stCondLst>
                                  <p:childTnLst>
                                    <p:set>
                                      <p:cBhvr>
                                        <p:cTn id="74" dur="1" fill="hold">
                                          <p:stCondLst>
                                            <p:cond delay="0"/>
                                          </p:stCondLst>
                                        </p:cTn>
                                        <p:tgtEl>
                                          <p:spTgt spid="42"/>
                                        </p:tgtEl>
                                        <p:attrNameLst>
                                          <p:attrName>style.visibility</p:attrName>
                                        </p:attrNameLst>
                                      </p:cBhvr>
                                      <p:to>
                                        <p:strVal val="visible"/>
                                      </p:to>
                                    </p:set>
                                    <p:anim calcmode="lin" valueType="num">
                                      <p:cBhvr additive="base">
                                        <p:cTn id="75" dur="500" fill="hold"/>
                                        <p:tgtEl>
                                          <p:spTgt spid="42"/>
                                        </p:tgtEl>
                                        <p:attrNameLst>
                                          <p:attrName>ppt_x</p:attrName>
                                        </p:attrNameLst>
                                      </p:cBhvr>
                                      <p:tavLst>
                                        <p:tav tm="0">
                                          <p:val>
                                            <p:strVal val="#ppt_x"/>
                                          </p:val>
                                        </p:tav>
                                        <p:tav tm="100000">
                                          <p:val>
                                            <p:strVal val="#ppt_x"/>
                                          </p:val>
                                        </p:tav>
                                      </p:tavLst>
                                    </p:anim>
                                    <p:anim calcmode="lin" valueType="num">
                                      <p:cBhvr additive="base">
                                        <p:cTn id="76" dur="500" fill="hold"/>
                                        <p:tgtEl>
                                          <p:spTgt spid="42"/>
                                        </p:tgtEl>
                                        <p:attrNameLst>
                                          <p:attrName>ppt_y</p:attrName>
                                        </p:attrNameLst>
                                      </p:cBhvr>
                                      <p:tavLst>
                                        <p:tav tm="0">
                                          <p:val>
                                            <p:strVal val="0-#ppt_h/2"/>
                                          </p:val>
                                        </p:tav>
                                        <p:tav tm="100000">
                                          <p:val>
                                            <p:strVal val="#ppt_y"/>
                                          </p:val>
                                        </p:tav>
                                      </p:tavLst>
                                    </p:anim>
                                  </p:childTnLst>
                                </p:cTn>
                              </p:par>
                            </p:childTnLst>
                          </p:cTn>
                        </p:par>
                        <p:par>
                          <p:cTn id="77" fill="hold">
                            <p:stCondLst>
                              <p:cond delay="6500"/>
                            </p:stCondLst>
                            <p:childTnLst>
                              <p:par>
                                <p:cTn id="78" presetID="53" presetClass="entr" presetSubtype="0" fill="hold" nodeType="afterEffect">
                                  <p:stCondLst>
                                    <p:cond delay="0"/>
                                  </p:stCondLst>
                                  <p:childTnLst>
                                    <p:set>
                                      <p:cBhvr>
                                        <p:cTn id="79" dur="1" fill="hold">
                                          <p:stCondLst>
                                            <p:cond delay="0"/>
                                          </p:stCondLst>
                                        </p:cTn>
                                        <p:tgtEl>
                                          <p:spTgt spid="51"/>
                                        </p:tgtEl>
                                        <p:attrNameLst>
                                          <p:attrName>style.visibility</p:attrName>
                                        </p:attrNameLst>
                                      </p:cBhvr>
                                      <p:to>
                                        <p:strVal val="visible"/>
                                      </p:to>
                                    </p:set>
                                    <p:anim calcmode="lin" valueType="num">
                                      <p:cBhvr>
                                        <p:cTn id="80" dur="500" fill="hold"/>
                                        <p:tgtEl>
                                          <p:spTgt spid="51"/>
                                        </p:tgtEl>
                                        <p:attrNameLst>
                                          <p:attrName>ppt_w</p:attrName>
                                        </p:attrNameLst>
                                      </p:cBhvr>
                                      <p:tavLst>
                                        <p:tav tm="0">
                                          <p:val>
                                            <p:fltVal val="0"/>
                                          </p:val>
                                        </p:tav>
                                        <p:tav tm="100000">
                                          <p:val>
                                            <p:strVal val="#ppt_w"/>
                                          </p:val>
                                        </p:tav>
                                      </p:tavLst>
                                    </p:anim>
                                    <p:anim calcmode="lin" valueType="num">
                                      <p:cBhvr>
                                        <p:cTn id="81" dur="500" fill="hold"/>
                                        <p:tgtEl>
                                          <p:spTgt spid="51"/>
                                        </p:tgtEl>
                                        <p:attrNameLst>
                                          <p:attrName>ppt_h</p:attrName>
                                        </p:attrNameLst>
                                      </p:cBhvr>
                                      <p:tavLst>
                                        <p:tav tm="0">
                                          <p:val>
                                            <p:fltVal val="0"/>
                                          </p:val>
                                        </p:tav>
                                        <p:tav tm="100000">
                                          <p:val>
                                            <p:strVal val="#ppt_h"/>
                                          </p:val>
                                        </p:tav>
                                      </p:tavLst>
                                    </p:anim>
                                    <p:animEffect transition="in" filter="fade">
                                      <p:cBhvr>
                                        <p:cTn id="82" dur="500"/>
                                        <p:tgtEl>
                                          <p:spTgt spid="51"/>
                                        </p:tgtEl>
                                      </p:cBhvr>
                                    </p:animEffect>
                                  </p:childTnLst>
                                </p:cTn>
                              </p:par>
                            </p:childTnLst>
                          </p:cTn>
                        </p:par>
                        <p:par>
                          <p:cTn id="83" fill="hold">
                            <p:stCondLst>
                              <p:cond delay="7000"/>
                            </p:stCondLst>
                            <p:childTnLst>
                              <p:par>
                                <p:cTn id="84" presetID="53" presetClass="entr" presetSubtype="0" fill="hold" grpId="0" nodeType="afterEffect">
                                  <p:stCondLst>
                                    <p:cond delay="0"/>
                                  </p:stCondLst>
                                  <p:childTnLst>
                                    <p:set>
                                      <p:cBhvr>
                                        <p:cTn id="85" dur="1" fill="hold">
                                          <p:stCondLst>
                                            <p:cond delay="0"/>
                                          </p:stCondLst>
                                        </p:cTn>
                                        <p:tgtEl>
                                          <p:spTgt spid="66"/>
                                        </p:tgtEl>
                                        <p:attrNameLst>
                                          <p:attrName>style.visibility</p:attrName>
                                        </p:attrNameLst>
                                      </p:cBhvr>
                                      <p:to>
                                        <p:strVal val="visible"/>
                                      </p:to>
                                    </p:set>
                                    <p:anim calcmode="lin" valueType="num">
                                      <p:cBhvr>
                                        <p:cTn id="86" dur="500" fill="hold"/>
                                        <p:tgtEl>
                                          <p:spTgt spid="66"/>
                                        </p:tgtEl>
                                        <p:attrNameLst>
                                          <p:attrName>ppt_w</p:attrName>
                                        </p:attrNameLst>
                                      </p:cBhvr>
                                      <p:tavLst>
                                        <p:tav tm="0">
                                          <p:val>
                                            <p:fltVal val="0"/>
                                          </p:val>
                                        </p:tav>
                                        <p:tav tm="100000">
                                          <p:val>
                                            <p:strVal val="#ppt_w"/>
                                          </p:val>
                                        </p:tav>
                                      </p:tavLst>
                                    </p:anim>
                                    <p:anim calcmode="lin" valueType="num">
                                      <p:cBhvr>
                                        <p:cTn id="87" dur="500" fill="hold"/>
                                        <p:tgtEl>
                                          <p:spTgt spid="66"/>
                                        </p:tgtEl>
                                        <p:attrNameLst>
                                          <p:attrName>ppt_h</p:attrName>
                                        </p:attrNameLst>
                                      </p:cBhvr>
                                      <p:tavLst>
                                        <p:tav tm="0">
                                          <p:val>
                                            <p:fltVal val="0"/>
                                          </p:val>
                                        </p:tav>
                                        <p:tav tm="100000">
                                          <p:val>
                                            <p:strVal val="#ppt_h"/>
                                          </p:val>
                                        </p:tav>
                                      </p:tavLst>
                                    </p:anim>
                                    <p:animEffect transition="in" filter="fade">
                                      <p:cBhvr>
                                        <p:cTn id="88" dur="500"/>
                                        <p:tgtEl>
                                          <p:spTgt spid="66"/>
                                        </p:tgtEl>
                                      </p:cBhvr>
                                    </p:animEffect>
                                  </p:childTnLst>
                                </p:cTn>
                              </p:par>
                            </p:childTnLst>
                          </p:cTn>
                        </p:par>
                        <p:par>
                          <p:cTn id="89" fill="hold">
                            <p:stCondLst>
                              <p:cond delay="7500"/>
                            </p:stCondLst>
                            <p:childTnLst>
                              <p:par>
                                <p:cTn id="90" presetID="2" presetClass="entr" presetSubtype="4" accel="50000" decel="50000" fill="hold" grpId="0" nodeType="afterEffect">
                                  <p:stCondLst>
                                    <p:cond delay="0"/>
                                  </p:stCondLst>
                                  <p:childTnLst>
                                    <p:set>
                                      <p:cBhvr>
                                        <p:cTn id="91" dur="1" fill="hold">
                                          <p:stCondLst>
                                            <p:cond delay="0"/>
                                          </p:stCondLst>
                                        </p:cTn>
                                        <p:tgtEl>
                                          <p:spTgt spid="84"/>
                                        </p:tgtEl>
                                        <p:attrNameLst>
                                          <p:attrName>style.visibility</p:attrName>
                                        </p:attrNameLst>
                                      </p:cBhvr>
                                      <p:to>
                                        <p:strVal val="visible"/>
                                      </p:to>
                                    </p:set>
                                    <p:anim calcmode="lin" valueType="num">
                                      <p:cBhvr additive="base">
                                        <p:cTn id="92" dur="500" fill="hold"/>
                                        <p:tgtEl>
                                          <p:spTgt spid="84"/>
                                        </p:tgtEl>
                                        <p:attrNameLst>
                                          <p:attrName>ppt_x</p:attrName>
                                        </p:attrNameLst>
                                      </p:cBhvr>
                                      <p:tavLst>
                                        <p:tav tm="0">
                                          <p:val>
                                            <p:strVal val="#ppt_x"/>
                                          </p:val>
                                        </p:tav>
                                        <p:tav tm="100000">
                                          <p:val>
                                            <p:strVal val="#ppt_x"/>
                                          </p:val>
                                        </p:tav>
                                      </p:tavLst>
                                    </p:anim>
                                    <p:anim calcmode="lin" valueType="num">
                                      <p:cBhvr additive="base">
                                        <p:cTn id="93" dur="500" fill="hold"/>
                                        <p:tgtEl>
                                          <p:spTgt spid="84"/>
                                        </p:tgtEl>
                                        <p:attrNameLst>
                                          <p:attrName>ppt_y</p:attrName>
                                        </p:attrNameLst>
                                      </p:cBhvr>
                                      <p:tavLst>
                                        <p:tav tm="0">
                                          <p:val>
                                            <p:strVal val="1+#ppt_h/2"/>
                                          </p:val>
                                        </p:tav>
                                        <p:tav tm="100000">
                                          <p:val>
                                            <p:strVal val="#ppt_y"/>
                                          </p:val>
                                        </p:tav>
                                      </p:tavLst>
                                    </p:anim>
                                  </p:childTnLst>
                                </p:cTn>
                              </p:par>
                            </p:childTnLst>
                          </p:cTn>
                        </p:par>
                        <p:par>
                          <p:cTn id="94" fill="hold">
                            <p:stCondLst>
                              <p:cond delay="8000"/>
                            </p:stCondLst>
                            <p:childTnLst>
                              <p:par>
                                <p:cTn id="95" presetID="53" presetClass="entr" presetSubtype="0" fill="hold" grpId="0" nodeType="afterEffect">
                                  <p:stCondLst>
                                    <p:cond delay="0"/>
                                  </p:stCondLst>
                                  <p:childTnLst>
                                    <p:set>
                                      <p:cBhvr>
                                        <p:cTn id="96" dur="1" fill="hold">
                                          <p:stCondLst>
                                            <p:cond delay="0"/>
                                          </p:stCondLst>
                                        </p:cTn>
                                        <p:tgtEl>
                                          <p:spTgt spid="64"/>
                                        </p:tgtEl>
                                        <p:attrNameLst>
                                          <p:attrName>style.visibility</p:attrName>
                                        </p:attrNameLst>
                                      </p:cBhvr>
                                      <p:to>
                                        <p:strVal val="visible"/>
                                      </p:to>
                                    </p:set>
                                    <p:anim calcmode="lin" valueType="num">
                                      <p:cBhvr>
                                        <p:cTn id="97" dur="500" fill="hold"/>
                                        <p:tgtEl>
                                          <p:spTgt spid="64"/>
                                        </p:tgtEl>
                                        <p:attrNameLst>
                                          <p:attrName>ppt_w</p:attrName>
                                        </p:attrNameLst>
                                      </p:cBhvr>
                                      <p:tavLst>
                                        <p:tav tm="0">
                                          <p:val>
                                            <p:fltVal val="0"/>
                                          </p:val>
                                        </p:tav>
                                        <p:tav tm="100000">
                                          <p:val>
                                            <p:strVal val="#ppt_w"/>
                                          </p:val>
                                        </p:tav>
                                      </p:tavLst>
                                    </p:anim>
                                    <p:anim calcmode="lin" valueType="num">
                                      <p:cBhvr>
                                        <p:cTn id="98" dur="500" fill="hold"/>
                                        <p:tgtEl>
                                          <p:spTgt spid="64"/>
                                        </p:tgtEl>
                                        <p:attrNameLst>
                                          <p:attrName>ppt_h</p:attrName>
                                        </p:attrNameLst>
                                      </p:cBhvr>
                                      <p:tavLst>
                                        <p:tav tm="0">
                                          <p:val>
                                            <p:fltVal val="0"/>
                                          </p:val>
                                        </p:tav>
                                        <p:tav tm="100000">
                                          <p:val>
                                            <p:strVal val="#ppt_h"/>
                                          </p:val>
                                        </p:tav>
                                      </p:tavLst>
                                    </p:anim>
                                    <p:animEffect transition="in" filter="fade">
                                      <p:cBhvr>
                                        <p:cTn id="99" dur="500"/>
                                        <p:tgtEl>
                                          <p:spTgt spid="64"/>
                                        </p:tgtEl>
                                      </p:cBhvr>
                                    </p:animEffect>
                                  </p:childTnLst>
                                </p:cTn>
                              </p:par>
                            </p:childTnLst>
                          </p:cTn>
                        </p:par>
                        <p:par>
                          <p:cTn id="100" fill="hold">
                            <p:stCondLst>
                              <p:cond delay="8500"/>
                            </p:stCondLst>
                            <p:childTnLst>
                              <p:par>
                                <p:cTn id="101" presetID="53" presetClass="entr" presetSubtype="0" fill="hold" grpId="0" nodeType="afterEffect">
                                  <p:stCondLst>
                                    <p:cond delay="0"/>
                                  </p:stCondLst>
                                  <p:childTnLst>
                                    <p:set>
                                      <p:cBhvr>
                                        <p:cTn id="102" dur="1" fill="hold">
                                          <p:stCondLst>
                                            <p:cond delay="0"/>
                                          </p:stCondLst>
                                        </p:cTn>
                                        <p:tgtEl>
                                          <p:spTgt spid="68"/>
                                        </p:tgtEl>
                                        <p:attrNameLst>
                                          <p:attrName>style.visibility</p:attrName>
                                        </p:attrNameLst>
                                      </p:cBhvr>
                                      <p:to>
                                        <p:strVal val="visible"/>
                                      </p:to>
                                    </p:set>
                                    <p:anim calcmode="lin" valueType="num">
                                      <p:cBhvr>
                                        <p:cTn id="103" dur="500" fill="hold"/>
                                        <p:tgtEl>
                                          <p:spTgt spid="68"/>
                                        </p:tgtEl>
                                        <p:attrNameLst>
                                          <p:attrName>ppt_w</p:attrName>
                                        </p:attrNameLst>
                                      </p:cBhvr>
                                      <p:tavLst>
                                        <p:tav tm="0">
                                          <p:val>
                                            <p:fltVal val="0"/>
                                          </p:val>
                                        </p:tav>
                                        <p:tav tm="100000">
                                          <p:val>
                                            <p:strVal val="#ppt_w"/>
                                          </p:val>
                                        </p:tav>
                                      </p:tavLst>
                                    </p:anim>
                                    <p:anim calcmode="lin" valueType="num">
                                      <p:cBhvr>
                                        <p:cTn id="104" dur="500" fill="hold"/>
                                        <p:tgtEl>
                                          <p:spTgt spid="68"/>
                                        </p:tgtEl>
                                        <p:attrNameLst>
                                          <p:attrName>ppt_h</p:attrName>
                                        </p:attrNameLst>
                                      </p:cBhvr>
                                      <p:tavLst>
                                        <p:tav tm="0">
                                          <p:val>
                                            <p:fltVal val="0"/>
                                          </p:val>
                                        </p:tav>
                                        <p:tav tm="100000">
                                          <p:val>
                                            <p:strVal val="#ppt_h"/>
                                          </p:val>
                                        </p:tav>
                                      </p:tavLst>
                                    </p:anim>
                                    <p:animEffect transition="in" filter="fade">
                                      <p:cBhvr>
                                        <p:cTn id="105" dur="500"/>
                                        <p:tgtEl>
                                          <p:spTgt spid="68"/>
                                        </p:tgtEl>
                                      </p:cBhvr>
                                    </p:animEffect>
                                  </p:childTnLst>
                                </p:cTn>
                              </p:par>
                            </p:childTnLst>
                          </p:cTn>
                        </p:par>
                        <p:par>
                          <p:cTn id="106" fill="hold">
                            <p:stCondLst>
                              <p:cond delay="9000"/>
                            </p:stCondLst>
                            <p:childTnLst>
                              <p:par>
                                <p:cTn id="107" presetID="2" presetClass="entr" presetSubtype="1" accel="50000" decel="50000" fill="hold" grpId="0" nodeType="afterEffect">
                                  <p:stCondLst>
                                    <p:cond delay="0"/>
                                  </p:stCondLst>
                                  <p:childTnLst>
                                    <p:set>
                                      <p:cBhvr>
                                        <p:cTn id="108" dur="1" fill="hold">
                                          <p:stCondLst>
                                            <p:cond delay="0"/>
                                          </p:stCondLst>
                                        </p:cTn>
                                        <p:tgtEl>
                                          <p:spTgt spid="43"/>
                                        </p:tgtEl>
                                        <p:attrNameLst>
                                          <p:attrName>style.visibility</p:attrName>
                                        </p:attrNameLst>
                                      </p:cBhvr>
                                      <p:to>
                                        <p:strVal val="visible"/>
                                      </p:to>
                                    </p:set>
                                    <p:anim calcmode="lin" valueType="num">
                                      <p:cBhvr additive="base">
                                        <p:cTn id="109" dur="500" fill="hold"/>
                                        <p:tgtEl>
                                          <p:spTgt spid="43"/>
                                        </p:tgtEl>
                                        <p:attrNameLst>
                                          <p:attrName>ppt_x</p:attrName>
                                        </p:attrNameLst>
                                      </p:cBhvr>
                                      <p:tavLst>
                                        <p:tav tm="0">
                                          <p:val>
                                            <p:strVal val="#ppt_x"/>
                                          </p:val>
                                        </p:tav>
                                        <p:tav tm="100000">
                                          <p:val>
                                            <p:strVal val="#ppt_x"/>
                                          </p:val>
                                        </p:tav>
                                      </p:tavLst>
                                    </p:anim>
                                    <p:anim calcmode="lin" valueType="num">
                                      <p:cBhvr additive="base">
                                        <p:cTn id="110" dur="500" fill="hold"/>
                                        <p:tgtEl>
                                          <p:spTgt spid="43"/>
                                        </p:tgtEl>
                                        <p:attrNameLst>
                                          <p:attrName>ppt_y</p:attrName>
                                        </p:attrNameLst>
                                      </p:cBhvr>
                                      <p:tavLst>
                                        <p:tav tm="0">
                                          <p:val>
                                            <p:strVal val="0-#ppt_h/2"/>
                                          </p:val>
                                        </p:tav>
                                        <p:tav tm="100000">
                                          <p:val>
                                            <p:strVal val="#ppt_y"/>
                                          </p:val>
                                        </p:tav>
                                      </p:tavLst>
                                    </p:anim>
                                  </p:childTnLst>
                                </p:cTn>
                              </p:par>
                            </p:childTnLst>
                          </p:cTn>
                        </p:par>
                        <p:par>
                          <p:cTn id="111" fill="hold">
                            <p:stCondLst>
                              <p:cond delay="9500"/>
                            </p:stCondLst>
                            <p:childTnLst>
                              <p:par>
                                <p:cTn id="112" presetID="53" presetClass="entr" presetSubtype="0" fill="hold" nodeType="afterEffect">
                                  <p:stCondLst>
                                    <p:cond delay="0"/>
                                  </p:stCondLst>
                                  <p:childTnLst>
                                    <p:set>
                                      <p:cBhvr>
                                        <p:cTn id="113" dur="1" fill="hold">
                                          <p:stCondLst>
                                            <p:cond delay="0"/>
                                          </p:stCondLst>
                                        </p:cTn>
                                        <p:tgtEl>
                                          <p:spTgt spid="54"/>
                                        </p:tgtEl>
                                        <p:attrNameLst>
                                          <p:attrName>style.visibility</p:attrName>
                                        </p:attrNameLst>
                                      </p:cBhvr>
                                      <p:to>
                                        <p:strVal val="visible"/>
                                      </p:to>
                                    </p:set>
                                    <p:anim calcmode="lin" valueType="num">
                                      <p:cBhvr>
                                        <p:cTn id="114" dur="500" fill="hold"/>
                                        <p:tgtEl>
                                          <p:spTgt spid="54"/>
                                        </p:tgtEl>
                                        <p:attrNameLst>
                                          <p:attrName>ppt_w</p:attrName>
                                        </p:attrNameLst>
                                      </p:cBhvr>
                                      <p:tavLst>
                                        <p:tav tm="0">
                                          <p:val>
                                            <p:fltVal val="0"/>
                                          </p:val>
                                        </p:tav>
                                        <p:tav tm="100000">
                                          <p:val>
                                            <p:strVal val="#ppt_w"/>
                                          </p:val>
                                        </p:tav>
                                      </p:tavLst>
                                    </p:anim>
                                    <p:anim calcmode="lin" valueType="num">
                                      <p:cBhvr>
                                        <p:cTn id="115" dur="500" fill="hold"/>
                                        <p:tgtEl>
                                          <p:spTgt spid="54"/>
                                        </p:tgtEl>
                                        <p:attrNameLst>
                                          <p:attrName>ppt_h</p:attrName>
                                        </p:attrNameLst>
                                      </p:cBhvr>
                                      <p:tavLst>
                                        <p:tav tm="0">
                                          <p:val>
                                            <p:fltVal val="0"/>
                                          </p:val>
                                        </p:tav>
                                        <p:tav tm="100000">
                                          <p:val>
                                            <p:strVal val="#ppt_h"/>
                                          </p:val>
                                        </p:tav>
                                      </p:tavLst>
                                    </p:anim>
                                    <p:animEffect transition="in" filter="fade">
                                      <p:cBhvr>
                                        <p:cTn id="116" dur="500"/>
                                        <p:tgtEl>
                                          <p:spTgt spid="54"/>
                                        </p:tgtEl>
                                      </p:cBhvr>
                                    </p:animEffect>
                                  </p:childTnLst>
                                </p:cTn>
                              </p:par>
                            </p:childTnLst>
                          </p:cTn>
                        </p:par>
                        <p:par>
                          <p:cTn id="117" fill="hold">
                            <p:stCondLst>
                              <p:cond delay="10000"/>
                            </p:stCondLst>
                            <p:childTnLst>
                              <p:par>
                                <p:cTn id="118" presetID="53" presetClass="entr" presetSubtype="0" fill="hold" grpId="0" nodeType="afterEffect">
                                  <p:stCondLst>
                                    <p:cond delay="0"/>
                                  </p:stCondLst>
                                  <p:childTnLst>
                                    <p:set>
                                      <p:cBhvr>
                                        <p:cTn id="119" dur="1" fill="hold">
                                          <p:stCondLst>
                                            <p:cond delay="0"/>
                                          </p:stCondLst>
                                        </p:cTn>
                                        <p:tgtEl>
                                          <p:spTgt spid="72"/>
                                        </p:tgtEl>
                                        <p:attrNameLst>
                                          <p:attrName>style.visibility</p:attrName>
                                        </p:attrNameLst>
                                      </p:cBhvr>
                                      <p:to>
                                        <p:strVal val="visible"/>
                                      </p:to>
                                    </p:set>
                                    <p:anim calcmode="lin" valueType="num">
                                      <p:cBhvr>
                                        <p:cTn id="120" dur="500" fill="hold"/>
                                        <p:tgtEl>
                                          <p:spTgt spid="72"/>
                                        </p:tgtEl>
                                        <p:attrNameLst>
                                          <p:attrName>ppt_w</p:attrName>
                                        </p:attrNameLst>
                                      </p:cBhvr>
                                      <p:tavLst>
                                        <p:tav tm="0">
                                          <p:val>
                                            <p:fltVal val="0"/>
                                          </p:val>
                                        </p:tav>
                                        <p:tav tm="100000">
                                          <p:val>
                                            <p:strVal val="#ppt_w"/>
                                          </p:val>
                                        </p:tav>
                                      </p:tavLst>
                                    </p:anim>
                                    <p:anim calcmode="lin" valueType="num">
                                      <p:cBhvr>
                                        <p:cTn id="121" dur="500" fill="hold"/>
                                        <p:tgtEl>
                                          <p:spTgt spid="72"/>
                                        </p:tgtEl>
                                        <p:attrNameLst>
                                          <p:attrName>ppt_h</p:attrName>
                                        </p:attrNameLst>
                                      </p:cBhvr>
                                      <p:tavLst>
                                        <p:tav tm="0">
                                          <p:val>
                                            <p:fltVal val="0"/>
                                          </p:val>
                                        </p:tav>
                                        <p:tav tm="100000">
                                          <p:val>
                                            <p:strVal val="#ppt_h"/>
                                          </p:val>
                                        </p:tav>
                                      </p:tavLst>
                                    </p:anim>
                                    <p:animEffect transition="in" filter="fade">
                                      <p:cBhvr>
                                        <p:cTn id="122" dur="500"/>
                                        <p:tgtEl>
                                          <p:spTgt spid="72"/>
                                        </p:tgtEl>
                                      </p:cBhvr>
                                    </p:animEffect>
                                  </p:childTnLst>
                                </p:cTn>
                              </p:par>
                            </p:childTnLst>
                          </p:cTn>
                        </p:par>
                        <p:par>
                          <p:cTn id="123" fill="hold">
                            <p:stCondLst>
                              <p:cond delay="10500"/>
                            </p:stCondLst>
                            <p:childTnLst>
                              <p:par>
                                <p:cTn id="124" presetID="2" presetClass="entr" presetSubtype="4" accel="50000" decel="50000" fill="hold" grpId="0" nodeType="afterEffect">
                                  <p:stCondLst>
                                    <p:cond delay="0"/>
                                  </p:stCondLst>
                                  <p:childTnLst>
                                    <p:set>
                                      <p:cBhvr>
                                        <p:cTn id="125" dur="1" fill="hold">
                                          <p:stCondLst>
                                            <p:cond delay="0"/>
                                          </p:stCondLst>
                                        </p:cTn>
                                        <p:tgtEl>
                                          <p:spTgt spid="85"/>
                                        </p:tgtEl>
                                        <p:attrNameLst>
                                          <p:attrName>style.visibility</p:attrName>
                                        </p:attrNameLst>
                                      </p:cBhvr>
                                      <p:to>
                                        <p:strVal val="visible"/>
                                      </p:to>
                                    </p:set>
                                    <p:anim calcmode="lin" valueType="num">
                                      <p:cBhvr additive="base">
                                        <p:cTn id="126" dur="500" fill="hold"/>
                                        <p:tgtEl>
                                          <p:spTgt spid="85"/>
                                        </p:tgtEl>
                                        <p:attrNameLst>
                                          <p:attrName>ppt_x</p:attrName>
                                        </p:attrNameLst>
                                      </p:cBhvr>
                                      <p:tavLst>
                                        <p:tav tm="0">
                                          <p:val>
                                            <p:strVal val="#ppt_x"/>
                                          </p:val>
                                        </p:tav>
                                        <p:tav tm="100000">
                                          <p:val>
                                            <p:strVal val="#ppt_x"/>
                                          </p:val>
                                        </p:tav>
                                      </p:tavLst>
                                    </p:anim>
                                    <p:anim calcmode="lin" valueType="num">
                                      <p:cBhvr additive="base">
                                        <p:cTn id="127" dur="500" fill="hold"/>
                                        <p:tgtEl>
                                          <p:spTgt spid="85"/>
                                        </p:tgtEl>
                                        <p:attrNameLst>
                                          <p:attrName>ppt_y</p:attrName>
                                        </p:attrNameLst>
                                      </p:cBhvr>
                                      <p:tavLst>
                                        <p:tav tm="0">
                                          <p:val>
                                            <p:strVal val="1+#ppt_h/2"/>
                                          </p:val>
                                        </p:tav>
                                        <p:tav tm="100000">
                                          <p:val>
                                            <p:strVal val="#ppt_y"/>
                                          </p:val>
                                        </p:tav>
                                      </p:tavLst>
                                    </p:anim>
                                  </p:childTnLst>
                                </p:cTn>
                              </p:par>
                            </p:childTnLst>
                          </p:cTn>
                        </p:par>
                        <p:par>
                          <p:cTn id="128" fill="hold">
                            <p:stCondLst>
                              <p:cond delay="11000"/>
                            </p:stCondLst>
                            <p:childTnLst>
                              <p:par>
                                <p:cTn id="129" presetID="53" presetClass="entr" presetSubtype="0" fill="hold" nodeType="afterEffect">
                                  <p:stCondLst>
                                    <p:cond delay="0"/>
                                  </p:stCondLst>
                                  <p:childTnLst>
                                    <p:set>
                                      <p:cBhvr>
                                        <p:cTn id="130" dur="1" fill="hold">
                                          <p:stCondLst>
                                            <p:cond delay="0"/>
                                          </p:stCondLst>
                                        </p:cTn>
                                        <p:tgtEl>
                                          <p:spTgt spid="75"/>
                                        </p:tgtEl>
                                        <p:attrNameLst>
                                          <p:attrName>style.visibility</p:attrName>
                                        </p:attrNameLst>
                                      </p:cBhvr>
                                      <p:to>
                                        <p:strVal val="visible"/>
                                      </p:to>
                                    </p:set>
                                    <p:anim calcmode="lin" valueType="num">
                                      <p:cBhvr>
                                        <p:cTn id="131" dur="500" fill="hold"/>
                                        <p:tgtEl>
                                          <p:spTgt spid="75"/>
                                        </p:tgtEl>
                                        <p:attrNameLst>
                                          <p:attrName>ppt_w</p:attrName>
                                        </p:attrNameLst>
                                      </p:cBhvr>
                                      <p:tavLst>
                                        <p:tav tm="0">
                                          <p:val>
                                            <p:fltVal val="0"/>
                                          </p:val>
                                        </p:tav>
                                        <p:tav tm="100000">
                                          <p:val>
                                            <p:strVal val="#ppt_w"/>
                                          </p:val>
                                        </p:tav>
                                      </p:tavLst>
                                    </p:anim>
                                    <p:anim calcmode="lin" valueType="num">
                                      <p:cBhvr>
                                        <p:cTn id="132" dur="500" fill="hold"/>
                                        <p:tgtEl>
                                          <p:spTgt spid="75"/>
                                        </p:tgtEl>
                                        <p:attrNameLst>
                                          <p:attrName>ppt_h</p:attrName>
                                        </p:attrNameLst>
                                      </p:cBhvr>
                                      <p:tavLst>
                                        <p:tav tm="0">
                                          <p:val>
                                            <p:fltVal val="0"/>
                                          </p:val>
                                        </p:tav>
                                        <p:tav tm="100000">
                                          <p:val>
                                            <p:strVal val="#ppt_h"/>
                                          </p:val>
                                        </p:tav>
                                      </p:tavLst>
                                    </p:anim>
                                    <p:animEffect transition="in" filter="fade">
                                      <p:cBhvr>
                                        <p:cTn id="133" dur="500"/>
                                        <p:tgtEl>
                                          <p:spTgt spid="75"/>
                                        </p:tgtEl>
                                      </p:cBhvr>
                                    </p:animEffect>
                                  </p:childTnLst>
                                </p:cTn>
                              </p:par>
                            </p:childTnLst>
                          </p:cTn>
                        </p:par>
                        <p:par>
                          <p:cTn id="134" fill="hold">
                            <p:stCondLst>
                              <p:cond delay="11500"/>
                            </p:stCondLst>
                            <p:childTnLst>
                              <p:par>
                                <p:cTn id="135" presetID="53" presetClass="entr" presetSubtype="0" fill="hold" grpId="0" nodeType="afterEffect">
                                  <p:stCondLst>
                                    <p:cond delay="0"/>
                                  </p:stCondLst>
                                  <p:childTnLst>
                                    <p:set>
                                      <p:cBhvr>
                                        <p:cTn id="136" dur="1" fill="hold">
                                          <p:stCondLst>
                                            <p:cond delay="0"/>
                                          </p:stCondLst>
                                        </p:cTn>
                                        <p:tgtEl>
                                          <p:spTgt spid="74"/>
                                        </p:tgtEl>
                                        <p:attrNameLst>
                                          <p:attrName>style.visibility</p:attrName>
                                        </p:attrNameLst>
                                      </p:cBhvr>
                                      <p:to>
                                        <p:strVal val="visible"/>
                                      </p:to>
                                    </p:set>
                                    <p:anim calcmode="lin" valueType="num">
                                      <p:cBhvr>
                                        <p:cTn id="137" dur="500" fill="hold"/>
                                        <p:tgtEl>
                                          <p:spTgt spid="74"/>
                                        </p:tgtEl>
                                        <p:attrNameLst>
                                          <p:attrName>ppt_w</p:attrName>
                                        </p:attrNameLst>
                                      </p:cBhvr>
                                      <p:tavLst>
                                        <p:tav tm="0">
                                          <p:val>
                                            <p:fltVal val="0"/>
                                          </p:val>
                                        </p:tav>
                                        <p:tav tm="100000">
                                          <p:val>
                                            <p:strVal val="#ppt_w"/>
                                          </p:val>
                                        </p:tav>
                                      </p:tavLst>
                                    </p:anim>
                                    <p:anim calcmode="lin" valueType="num">
                                      <p:cBhvr>
                                        <p:cTn id="138" dur="500" fill="hold"/>
                                        <p:tgtEl>
                                          <p:spTgt spid="74"/>
                                        </p:tgtEl>
                                        <p:attrNameLst>
                                          <p:attrName>ppt_h</p:attrName>
                                        </p:attrNameLst>
                                      </p:cBhvr>
                                      <p:tavLst>
                                        <p:tav tm="0">
                                          <p:val>
                                            <p:fltVal val="0"/>
                                          </p:val>
                                        </p:tav>
                                        <p:tav tm="100000">
                                          <p:val>
                                            <p:strVal val="#ppt_h"/>
                                          </p:val>
                                        </p:tav>
                                      </p:tavLst>
                                    </p:anim>
                                    <p:animEffect transition="in" filter="fade">
                                      <p:cBhvr>
                                        <p:cTn id="139" dur="500"/>
                                        <p:tgtEl>
                                          <p:spTgt spid="74"/>
                                        </p:tgtEl>
                                      </p:cBhvr>
                                    </p:animEffect>
                                  </p:childTnLst>
                                </p:cTn>
                              </p:par>
                            </p:childTnLst>
                          </p:cTn>
                        </p:par>
                        <p:par>
                          <p:cTn id="140" fill="hold">
                            <p:stCondLst>
                              <p:cond delay="12000"/>
                            </p:stCondLst>
                            <p:childTnLst>
                              <p:par>
                                <p:cTn id="141" presetID="2" presetClass="entr" presetSubtype="1" accel="50000" decel="50000" fill="hold" grpId="0" nodeType="afterEffect">
                                  <p:stCondLst>
                                    <p:cond delay="0"/>
                                  </p:stCondLst>
                                  <p:childTnLst>
                                    <p:set>
                                      <p:cBhvr>
                                        <p:cTn id="142" dur="1" fill="hold">
                                          <p:stCondLst>
                                            <p:cond delay="0"/>
                                          </p:stCondLst>
                                        </p:cTn>
                                        <p:tgtEl>
                                          <p:spTgt spid="44"/>
                                        </p:tgtEl>
                                        <p:attrNameLst>
                                          <p:attrName>style.visibility</p:attrName>
                                        </p:attrNameLst>
                                      </p:cBhvr>
                                      <p:to>
                                        <p:strVal val="visible"/>
                                      </p:to>
                                    </p:set>
                                    <p:anim calcmode="lin" valueType="num">
                                      <p:cBhvr additive="base">
                                        <p:cTn id="143" dur="500" fill="hold"/>
                                        <p:tgtEl>
                                          <p:spTgt spid="44"/>
                                        </p:tgtEl>
                                        <p:attrNameLst>
                                          <p:attrName>ppt_x</p:attrName>
                                        </p:attrNameLst>
                                      </p:cBhvr>
                                      <p:tavLst>
                                        <p:tav tm="0">
                                          <p:val>
                                            <p:strVal val="#ppt_x"/>
                                          </p:val>
                                        </p:tav>
                                        <p:tav tm="100000">
                                          <p:val>
                                            <p:strVal val="#ppt_x"/>
                                          </p:val>
                                        </p:tav>
                                      </p:tavLst>
                                    </p:anim>
                                    <p:anim calcmode="lin" valueType="num">
                                      <p:cBhvr additive="base">
                                        <p:cTn id="144" dur="500" fill="hold"/>
                                        <p:tgtEl>
                                          <p:spTgt spid="44"/>
                                        </p:tgtEl>
                                        <p:attrNameLst>
                                          <p:attrName>ppt_y</p:attrName>
                                        </p:attrNameLst>
                                      </p:cBhvr>
                                      <p:tavLst>
                                        <p:tav tm="0">
                                          <p:val>
                                            <p:strVal val="0-#ppt_h/2"/>
                                          </p:val>
                                        </p:tav>
                                        <p:tav tm="100000">
                                          <p:val>
                                            <p:strVal val="#ppt_y"/>
                                          </p:val>
                                        </p:tav>
                                      </p:tavLst>
                                    </p:anim>
                                  </p:childTnLst>
                                </p:cTn>
                              </p:par>
                            </p:childTnLst>
                          </p:cTn>
                        </p:par>
                        <p:par>
                          <p:cTn id="145" fill="hold">
                            <p:stCondLst>
                              <p:cond delay="12500"/>
                            </p:stCondLst>
                            <p:childTnLst>
                              <p:par>
                                <p:cTn id="146" presetID="53" presetClass="entr" presetSubtype="0" fill="hold" nodeType="afterEffect">
                                  <p:stCondLst>
                                    <p:cond delay="0"/>
                                  </p:stCondLst>
                                  <p:childTnLst>
                                    <p:set>
                                      <p:cBhvr>
                                        <p:cTn id="147" dur="1" fill="hold">
                                          <p:stCondLst>
                                            <p:cond delay="0"/>
                                          </p:stCondLst>
                                        </p:cTn>
                                        <p:tgtEl>
                                          <p:spTgt spid="57"/>
                                        </p:tgtEl>
                                        <p:attrNameLst>
                                          <p:attrName>style.visibility</p:attrName>
                                        </p:attrNameLst>
                                      </p:cBhvr>
                                      <p:to>
                                        <p:strVal val="visible"/>
                                      </p:to>
                                    </p:set>
                                    <p:anim calcmode="lin" valueType="num">
                                      <p:cBhvr>
                                        <p:cTn id="148" dur="500" fill="hold"/>
                                        <p:tgtEl>
                                          <p:spTgt spid="57"/>
                                        </p:tgtEl>
                                        <p:attrNameLst>
                                          <p:attrName>ppt_w</p:attrName>
                                        </p:attrNameLst>
                                      </p:cBhvr>
                                      <p:tavLst>
                                        <p:tav tm="0">
                                          <p:val>
                                            <p:fltVal val="0"/>
                                          </p:val>
                                        </p:tav>
                                        <p:tav tm="100000">
                                          <p:val>
                                            <p:strVal val="#ppt_w"/>
                                          </p:val>
                                        </p:tav>
                                      </p:tavLst>
                                    </p:anim>
                                    <p:anim calcmode="lin" valueType="num">
                                      <p:cBhvr>
                                        <p:cTn id="149" dur="500" fill="hold"/>
                                        <p:tgtEl>
                                          <p:spTgt spid="57"/>
                                        </p:tgtEl>
                                        <p:attrNameLst>
                                          <p:attrName>ppt_h</p:attrName>
                                        </p:attrNameLst>
                                      </p:cBhvr>
                                      <p:tavLst>
                                        <p:tav tm="0">
                                          <p:val>
                                            <p:fltVal val="0"/>
                                          </p:val>
                                        </p:tav>
                                        <p:tav tm="100000">
                                          <p:val>
                                            <p:strVal val="#ppt_h"/>
                                          </p:val>
                                        </p:tav>
                                      </p:tavLst>
                                    </p:anim>
                                    <p:animEffect transition="in" filter="fade">
                                      <p:cBhvr>
                                        <p:cTn id="150" dur="500"/>
                                        <p:tgtEl>
                                          <p:spTgt spid="57"/>
                                        </p:tgtEl>
                                      </p:cBhvr>
                                    </p:animEffect>
                                  </p:childTnLst>
                                </p:cTn>
                              </p:par>
                            </p:childTnLst>
                          </p:cTn>
                        </p:par>
                        <p:par>
                          <p:cTn id="151" fill="hold">
                            <p:stCondLst>
                              <p:cond delay="13000"/>
                            </p:stCondLst>
                            <p:childTnLst>
                              <p:par>
                                <p:cTn id="152" presetID="53" presetClass="entr" presetSubtype="0" fill="hold" grpId="0" nodeType="afterEffect">
                                  <p:stCondLst>
                                    <p:cond delay="0"/>
                                  </p:stCondLst>
                                  <p:childTnLst>
                                    <p:set>
                                      <p:cBhvr>
                                        <p:cTn id="153" dur="1" fill="hold">
                                          <p:stCondLst>
                                            <p:cond delay="0"/>
                                          </p:stCondLst>
                                        </p:cTn>
                                        <p:tgtEl>
                                          <p:spTgt spid="69"/>
                                        </p:tgtEl>
                                        <p:attrNameLst>
                                          <p:attrName>style.visibility</p:attrName>
                                        </p:attrNameLst>
                                      </p:cBhvr>
                                      <p:to>
                                        <p:strVal val="visible"/>
                                      </p:to>
                                    </p:set>
                                    <p:anim calcmode="lin" valueType="num">
                                      <p:cBhvr>
                                        <p:cTn id="154" dur="500" fill="hold"/>
                                        <p:tgtEl>
                                          <p:spTgt spid="69"/>
                                        </p:tgtEl>
                                        <p:attrNameLst>
                                          <p:attrName>ppt_w</p:attrName>
                                        </p:attrNameLst>
                                      </p:cBhvr>
                                      <p:tavLst>
                                        <p:tav tm="0">
                                          <p:val>
                                            <p:fltVal val="0"/>
                                          </p:val>
                                        </p:tav>
                                        <p:tav tm="100000">
                                          <p:val>
                                            <p:strVal val="#ppt_w"/>
                                          </p:val>
                                        </p:tav>
                                      </p:tavLst>
                                    </p:anim>
                                    <p:anim calcmode="lin" valueType="num">
                                      <p:cBhvr>
                                        <p:cTn id="155" dur="500" fill="hold"/>
                                        <p:tgtEl>
                                          <p:spTgt spid="69"/>
                                        </p:tgtEl>
                                        <p:attrNameLst>
                                          <p:attrName>ppt_h</p:attrName>
                                        </p:attrNameLst>
                                      </p:cBhvr>
                                      <p:tavLst>
                                        <p:tav tm="0">
                                          <p:val>
                                            <p:fltVal val="0"/>
                                          </p:val>
                                        </p:tav>
                                        <p:tav tm="100000">
                                          <p:val>
                                            <p:strVal val="#ppt_h"/>
                                          </p:val>
                                        </p:tav>
                                      </p:tavLst>
                                    </p:anim>
                                    <p:animEffect transition="in" filter="fade">
                                      <p:cBhvr>
                                        <p:cTn id="156" dur="500"/>
                                        <p:tgtEl>
                                          <p:spTgt spid="69"/>
                                        </p:tgtEl>
                                      </p:cBhvr>
                                    </p:animEffect>
                                  </p:childTnLst>
                                </p:cTn>
                              </p:par>
                            </p:childTnLst>
                          </p:cTn>
                        </p:par>
                        <p:par>
                          <p:cTn id="157" fill="hold">
                            <p:stCondLst>
                              <p:cond delay="13500"/>
                            </p:stCondLst>
                            <p:childTnLst>
                              <p:par>
                                <p:cTn id="158" presetID="2" presetClass="entr" presetSubtype="4" accel="50000" decel="50000" fill="hold" grpId="0" nodeType="afterEffect">
                                  <p:stCondLst>
                                    <p:cond delay="0"/>
                                  </p:stCondLst>
                                  <p:childTnLst>
                                    <p:set>
                                      <p:cBhvr>
                                        <p:cTn id="159" dur="1" fill="hold">
                                          <p:stCondLst>
                                            <p:cond delay="0"/>
                                          </p:stCondLst>
                                        </p:cTn>
                                        <p:tgtEl>
                                          <p:spTgt spid="86"/>
                                        </p:tgtEl>
                                        <p:attrNameLst>
                                          <p:attrName>style.visibility</p:attrName>
                                        </p:attrNameLst>
                                      </p:cBhvr>
                                      <p:to>
                                        <p:strVal val="visible"/>
                                      </p:to>
                                    </p:set>
                                    <p:anim calcmode="lin" valueType="num">
                                      <p:cBhvr additive="base">
                                        <p:cTn id="160" dur="500" fill="hold"/>
                                        <p:tgtEl>
                                          <p:spTgt spid="86"/>
                                        </p:tgtEl>
                                        <p:attrNameLst>
                                          <p:attrName>ppt_x</p:attrName>
                                        </p:attrNameLst>
                                      </p:cBhvr>
                                      <p:tavLst>
                                        <p:tav tm="0">
                                          <p:val>
                                            <p:strVal val="#ppt_x"/>
                                          </p:val>
                                        </p:tav>
                                        <p:tav tm="100000">
                                          <p:val>
                                            <p:strVal val="#ppt_x"/>
                                          </p:val>
                                        </p:tav>
                                      </p:tavLst>
                                    </p:anim>
                                    <p:anim calcmode="lin" valueType="num">
                                      <p:cBhvr additive="base">
                                        <p:cTn id="161" dur="500" fill="hold"/>
                                        <p:tgtEl>
                                          <p:spTgt spid="86"/>
                                        </p:tgtEl>
                                        <p:attrNameLst>
                                          <p:attrName>ppt_y</p:attrName>
                                        </p:attrNameLst>
                                      </p:cBhvr>
                                      <p:tavLst>
                                        <p:tav tm="0">
                                          <p:val>
                                            <p:strVal val="1+#ppt_h/2"/>
                                          </p:val>
                                        </p:tav>
                                        <p:tav tm="100000">
                                          <p:val>
                                            <p:strVal val="#ppt_y"/>
                                          </p:val>
                                        </p:tav>
                                      </p:tavLst>
                                    </p:anim>
                                  </p:childTnLst>
                                </p:cTn>
                              </p:par>
                            </p:childTnLst>
                          </p:cTn>
                        </p:par>
                        <p:par>
                          <p:cTn id="162" fill="hold">
                            <p:stCondLst>
                              <p:cond delay="14000"/>
                            </p:stCondLst>
                            <p:childTnLst>
                              <p:par>
                                <p:cTn id="163" presetID="53" presetClass="entr" presetSubtype="0" fill="hold" grpId="0" nodeType="afterEffect">
                                  <p:stCondLst>
                                    <p:cond delay="0"/>
                                  </p:stCondLst>
                                  <p:childTnLst>
                                    <p:set>
                                      <p:cBhvr>
                                        <p:cTn id="164" dur="1" fill="hold">
                                          <p:stCondLst>
                                            <p:cond delay="0"/>
                                          </p:stCondLst>
                                        </p:cTn>
                                        <p:tgtEl>
                                          <p:spTgt spid="60"/>
                                        </p:tgtEl>
                                        <p:attrNameLst>
                                          <p:attrName>style.visibility</p:attrName>
                                        </p:attrNameLst>
                                      </p:cBhvr>
                                      <p:to>
                                        <p:strVal val="visible"/>
                                      </p:to>
                                    </p:set>
                                    <p:anim calcmode="lin" valueType="num">
                                      <p:cBhvr>
                                        <p:cTn id="165" dur="500" fill="hold"/>
                                        <p:tgtEl>
                                          <p:spTgt spid="60"/>
                                        </p:tgtEl>
                                        <p:attrNameLst>
                                          <p:attrName>ppt_w</p:attrName>
                                        </p:attrNameLst>
                                      </p:cBhvr>
                                      <p:tavLst>
                                        <p:tav tm="0">
                                          <p:val>
                                            <p:fltVal val="0"/>
                                          </p:val>
                                        </p:tav>
                                        <p:tav tm="100000">
                                          <p:val>
                                            <p:strVal val="#ppt_w"/>
                                          </p:val>
                                        </p:tav>
                                      </p:tavLst>
                                    </p:anim>
                                    <p:anim calcmode="lin" valueType="num">
                                      <p:cBhvr>
                                        <p:cTn id="166" dur="500" fill="hold"/>
                                        <p:tgtEl>
                                          <p:spTgt spid="60"/>
                                        </p:tgtEl>
                                        <p:attrNameLst>
                                          <p:attrName>ppt_h</p:attrName>
                                        </p:attrNameLst>
                                      </p:cBhvr>
                                      <p:tavLst>
                                        <p:tav tm="0">
                                          <p:val>
                                            <p:fltVal val="0"/>
                                          </p:val>
                                        </p:tav>
                                        <p:tav tm="100000">
                                          <p:val>
                                            <p:strVal val="#ppt_h"/>
                                          </p:val>
                                        </p:tav>
                                      </p:tavLst>
                                    </p:anim>
                                    <p:animEffect transition="in" filter="fade">
                                      <p:cBhvr>
                                        <p:cTn id="167" dur="500"/>
                                        <p:tgtEl>
                                          <p:spTgt spid="60"/>
                                        </p:tgtEl>
                                      </p:cBhvr>
                                    </p:animEffect>
                                  </p:childTnLst>
                                </p:cTn>
                              </p:par>
                            </p:childTnLst>
                          </p:cTn>
                        </p:par>
                        <p:par>
                          <p:cTn id="168" fill="hold">
                            <p:stCondLst>
                              <p:cond delay="14500"/>
                            </p:stCondLst>
                            <p:childTnLst>
                              <p:par>
                                <p:cTn id="169" presetID="53" presetClass="entr" presetSubtype="0" fill="hold" grpId="0" nodeType="afterEffect">
                                  <p:stCondLst>
                                    <p:cond delay="0"/>
                                  </p:stCondLst>
                                  <p:childTnLst>
                                    <p:set>
                                      <p:cBhvr>
                                        <p:cTn id="170" dur="1" fill="hold">
                                          <p:stCondLst>
                                            <p:cond delay="0"/>
                                          </p:stCondLst>
                                        </p:cTn>
                                        <p:tgtEl>
                                          <p:spTgt spid="71"/>
                                        </p:tgtEl>
                                        <p:attrNameLst>
                                          <p:attrName>style.visibility</p:attrName>
                                        </p:attrNameLst>
                                      </p:cBhvr>
                                      <p:to>
                                        <p:strVal val="visible"/>
                                      </p:to>
                                    </p:set>
                                    <p:anim calcmode="lin" valueType="num">
                                      <p:cBhvr>
                                        <p:cTn id="171" dur="500" fill="hold"/>
                                        <p:tgtEl>
                                          <p:spTgt spid="71"/>
                                        </p:tgtEl>
                                        <p:attrNameLst>
                                          <p:attrName>ppt_w</p:attrName>
                                        </p:attrNameLst>
                                      </p:cBhvr>
                                      <p:tavLst>
                                        <p:tav tm="0">
                                          <p:val>
                                            <p:fltVal val="0"/>
                                          </p:val>
                                        </p:tav>
                                        <p:tav tm="100000">
                                          <p:val>
                                            <p:strVal val="#ppt_w"/>
                                          </p:val>
                                        </p:tav>
                                      </p:tavLst>
                                    </p:anim>
                                    <p:anim calcmode="lin" valueType="num">
                                      <p:cBhvr>
                                        <p:cTn id="172" dur="500" fill="hold"/>
                                        <p:tgtEl>
                                          <p:spTgt spid="71"/>
                                        </p:tgtEl>
                                        <p:attrNameLst>
                                          <p:attrName>ppt_h</p:attrName>
                                        </p:attrNameLst>
                                      </p:cBhvr>
                                      <p:tavLst>
                                        <p:tav tm="0">
                                          <p:val>
                                            <p:fltVal val="0"/>
                                          </p:val>
                                        </p:tav>
                                        <p:tav tm="100000">
                                          <p:val>
                                            <p:strVal val="#ppt_h"/>
                                          </p:val>
                                        </p:tav>
                                      </p:tavLst>
                                    </p:anim>
                                    <p:animEffect transition="in" filter="fade">
                                      <p:cBhvr>
                                        <p:cTn id="173"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61" grpId="0"/>
      <p:bldP spid="41" grpId="0" animBg="1"/>
      <p:bldP spid="65" grpId="0"/>
      <p:bldP spid="42" grpId="0" animBg="1"/>
      <p:bldP spid="68" grpId="0"/>
      <p:bldP spid="44" grpId="0" animBg="1"/>
      <p:bldP spid="71" grpId="0"/>
      <p:bldP spid="43" grpId="0" animBg="1"/>
      <p:bldP spid="74" grpId="0"/>
      <p:bldP spid="82" grpId="0"/>
      <p:bldP spid="83" grpId="0"/>
      <p:bldP spid="84" grpId="0"/>
      <p:bldP spid="85" grpId="0"/>
      <p:bldP spid="86" grpId="0"/>
      <p:bldP spid="62" grpId="0" animBg="1"/>
      <p:bldP spid="63" grpId="0" animBg="1"/>
      <p:bldP spid="66" grpId="0" animBg="1"/>
      <p:bldP spid="69" grpId="0" animBg="1"/>
      <p:bldP spid="72" grpId="0" animBg="1"/>
      <p:bldP spid="60" grpId="0" animBg="1"/>
      <p:bldP spid="64" grpId="0" animBg="1"/>
      <p:bldP spid="7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Slide Number Placeholder 34"/>
          <p:cNvSpPr>
            <a:spLocks noGrp="1"/>
          </p:cNvSpPr>
          <p:nvPr>
            <p:ph type="sldNum" sz="quarter" idx="4294967295"/>
          </p:nvPr>
        </p:nvSpPr>
        <p:spPr>
          <a:xfrm>
            <a:off x="11580813" y="6340475"/>
            <a:ext cx="611187" cy="366713"/>
          </a:xfrm>
          <a:prstGeom prst="rect">
            <a:avLst/>
          </a:prstGeom>
        </p:spPr>
        <p:txBody>
          <a:bodyPr/>
          <a:lstStyle/>
          <a:p>
            <a:pPr defTabSz="1375467"/>
            <a:fld id="{C136B7D2-B98C-44FD-8D04-7EC62A564975}" type="slidenum">
              <a:rPr lang="en-US" sz="800">
                <a:solidFill>
                  <a:srgbClr val="262626">
                    <a:lumMod val="75000"/>
                    <a:lumOff val="25000"/>
                  </a:srgbClr>
                </a:solidFill>
                <a:cs typeface="+mn-ea"/>
                <a:sym typeface="+mn-lt"/>
              </a:rPr>
              <a:pPr defTabSz="1375467"/>
              <a:t>12</a:t>
            </a:fld>
            <a:endParaRPr lang="en-US" sz="800" dirty="0">
              <a:solidFill>
                <a:srgbClr val="262626">
                  <a:lumMod val="75000"/>
                  <a:lumOff val="25000"/>
                </a:srgbClr>
              </a:solidFill>
              <a:cs typeface="+mn-ea"/>
              <a:sym typeface="+mn-lt"/>
            </a:endParaRPr>
          </a:p>
        </p:txBody>
      </p:sp>
      <p:sp>
        <p:nvSpPr>
          <p:cNvPr id="103" name="Right Arrow 102"/>
          <p:cNvSpPr/>
          <p:nvPr/>
        </p:nvSpPr>
        <p:spPr>
          <a:xfrm flipV="1">
            <a:off x="2053" y="5136631"/>
            <a:ext cx="4557147" cy="746035"/>
          </a:xfrm>
          <a:prstGeom prst="rightArrow">
            <a:avLst>
              <a:gd name="adj1" fmla="val 100000"/>
              <a:gd name="adj2" fmla="val 50000"/>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02" name="Right Arrow 101"/>
          <p:cNvSpPr/>
          <p:nvPr/>
        </p:nvSpPr>
        <p:spPr>
          <a:xfrm flipV="1">
            <a:off x="2054" y="4232777"/>
            <a:ext cx="5225511" cy="746035"/>
          </a:xfrm>
          <a:prstGeom prst="rightArrow">
            <a:avLst>
              <a:gd name="adj1" fmla="val 100000"/>
              <a:gd name="adj2" fmla="val 50000"/>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01" name="Right Arrow 100"/>
          <p:cNvSpPr/>
          <p:nvPr/>
        </p:nvSpPr>
        <p:spPr>
          <a:xfrm flipV="1">
            <a:off x="2053" y="3350345"/>
            <a:ext cx="4557147" cy="746035"/>
          </a:xfrm>
          <a:prstGeom prst="rightArrow">
            <a:avLst>
              <a:gd name="adj1" fmla="val 100000"/>
              <a:gd name="adj2" fmla="val 50000"/>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00" name="Right Arrow 99"/>
          <p:cNvSpPr/>
          <p:nvPr/>
        </p:nvSpPr>
        <p:spPr>
          <a:xfrm flipV="1">
            <a:off x="0" y="2480751"/>
            <a:ext cx="4854196" cy="746035"/>
          </a:xfrm>
          <a:prstGeom prst="rightArrow">
            <a:avLst>
              <a:gd name="adj1" fmla="val 100000"/>
              <a:gd name="adj2" fmla="val 50000"/>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24" name="Right Arrow 23"/>
          <p:cNvSpPr/>
          <p:nvPr/>
        </p:nvSpPr>
        <p:spPr>
          <a:xfrm flipV="1">
            <a:off x="2054" y="1542633"/>
            <a:ext cx="4260097" cy="746035"/>
          </a:xfrm>
          <a:prstGeom prst="rightArrow">
            <a:avLst>
              <a:gd name="adj1" fmla="val 100000"/>
              <a:gd name="adj2" fmla="val 50000"/>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29" name="Freeform 78"/>
          <p:cNvSpPr>
            <a:spLocks/>
          </p:cNvSpPr>
          <p:nvPr/>
        </p:nvSpPr>
        <p:spPr bwMode="auto">
          <a:xfrm>
            <a:off x="3555341" y="1657848"/>
            <a:ext cx="270247" cy="515605"/>
          </a:xfrm>
          <a:custGeom>
            <a:avLst/>
            <a:gdLst/>
            <a:ahLst/>
            <a:cxnLst>
              <a:cxn ang="0">
                <a:pos x="35" y="11"/>
              </a:cxn>
              <a:cxn ang="0">
                <a:pos x="29" y="11"/>
              </a:cxn>
              <a:cxn ang="0">
                <a:pos x="23" y="17"/>
              </a:cxn>
              <a:cxn ang="0">
                <a:pos x="23" y="25"/>
              </a:cxn>
              <a:cxn ang="0">
                <a:pos x="35" y="25"/>
              </a:cxn>
              <a:cxn ang="0">
                <a:pos x="33" y="37"/>
              </a:cxn>
              <a:cxn ang="0">
                <a:pos x="23" y="37"/>
              </a:cxn>
              <a:cxn ang="0">
                <a:pos x="23" y="67"/>
              </a:cxn>
              <a:cxn ang="0">
                <a:pos x="11" y="67"/>
              </a:cxn>
              <a:cxn ang="0">
                <a:pos x="11" y="37"/>
              </a:cxn>
              <a:cxn ang="0">
                <a:pos x="0" y="37"/>
              </a:cxn>
              <a:cxn ang="0">
                <a:pos x="0" y="25"/>
              </a:cxn>
              <a:cxn ang="0">
                <a:pos x="11" y="25"/>
              </a:cxn>
              <a:cxn ang="0">
                <a:pos x="11" y="16"/>
              </a:cxn>
              <a:cxn ang="0">
                <a:pos x="26" y="0"/>
              </a:cxn>
              <a:cxn ang="0">
                <a:pos x="35" y="1"/>
              </a:cxn>
              <a:cxn ang="0">
                <a:pos x="35" y="11"/>
              </a:cxn>
            </a:cxnLst>
            <a:rect l="0" t="0" r="r" b="b"/>
            <a:pathLst>
              <a:path w="35" h="67">
                <a:moveTo>
                  <a:pt x="35" y="11"/>
                </a:moveTo>
                <a:cubicBezTo>
                  <a:pt x="29" y="11"/>
                  <a:pt x="29" y="11"/>
                  <a:pt x="29" y="11"/>
                </a:cubicBezTo>
                <a:cubicBezTo>
                  <a:pt x="24" y="11"/>
                  <a:pt x="23" y="14"/>
                  <a:pt x="23" y="17"/>
                </a:cubicBezTo>
                <a:cubicBezTo>
                  <a:pt x="23" y="25"/>
                  <a:pt x="23" y="25"/>
                  <a:pt x="23" y="25"/>
                </a:cubicBezTo>
                <a:cubicBezTo>
                  <a:pt x="35" y="25"/>
                  <a:pt x="35" y="25"/>
                  <a:pt x="35" y="25"/>
                </a:cubicBezTo>
                <a:cubicBezTo>
                  <a:pt x="33" y="37"/>
                  <a:pt x="33" y="37"/>
                  <a:pt x="33" y="37"/>
                </a:cubicBezTo>
                <a:cubicBezTo>
                  <a:pt x="23" y="37"/>
                  <a:pt x="23" y="37"/>
                  <a:pt x="23" y="37"/>
                </a:cubicBezTo>
                <a:cubicBezTo>
                  <a:pt x="23" y="67"/>
                  <a:pt x="23" y="67"/>
                  <a:pt x="23" y="67"/>
                </a:cubicBezTo>
                <a:cubicBezTo>
                  <a:pt x="11" y="67"/>
                  <a:pt x="11" y="67"/>
                  <a:pt x="11" y="67"/>
                </a:cubicBezTo>
                <a:cubicBezTo>
                  <a:pt x="11" y="37"/>
                  <a:pt x="11" y="37"/>
                  <a:pt x="11" y="37"/>
                </a:cubicBezTo>
                <a:cubicBezTo>
                  <a:pt x="0" y="37"/>
                  <a:pt x="0" y="37"/>
                  <a:pt x="0" y="37"/>
                </a:cubicBezTo>
                <a:cubicBezTo>
                  <a:pt x="0" y="25"/>
                  <a:pt x="0" y="25"/>
                  <a:pt x="0" y="25"/>
                </a:cubicBezTo>
                <a:cubicBezTo>
                  <a:pt x="11" y="25"/>
                  <a:pt x="11" y="25"/>
                  <a:pt x="11" y="25"/>
                </a:cubicBezTo>
                <a:cubicBezTo>
                  <a:pt x="11" y="16"/>
                  <a:pt x="11" y="16"/>
                  <a:pt x="11" y="16"/>
                </a:cubicBezTo>
                <a:cubicBezTo>
                  <a:pt x="11" y="6"/>
                  <a:pt x="17" y="0"/>
                  <a:pt x="26" y="0"/>
                </a:cubicBezTo>
                <a:cubicBezTo>
                  <a:pt x="30" y="0"/>
                  <a:pt x="34" y="1"/>
                  <a:pt x="35" y="1"/>
                </a:cubicBezTo>
                <a:lnTo>
                  <a:pt x="35" y="11"/>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30" name="Freeform 154"/>
          <p:cNvSpPr>
            <a:spLocks/>
          </p:cNvSpPr>
          <p:nvPr/>
        </p:nvSpPr>
        <p:spPr bwMode="auto">
          <a:xfrm>
            <a:off x="3893966" y="2620546"/>
            <a:ext cx="469287" cy="374069"/>
          </a:xfrm>
          <a:custGeom>
            <a:avLst/>
            <a:gdLst/>
            <a:ahLst/>
            <a:cxnLst>
              <a:cxn ang="0">
                <a:pos x="57" y="12"/>
              </a:cxn>
              <a:cxn ang="0">
                <a:pos x="57" y="14"/>
              </a:cxn>
              <a:cxn ang="0">
                <a:pos x="20" y="51"/>
              </a:cxn>
              <a:cxn ang="0">
                <a:pos x="0" y="45"/>
              </a:cxn>
              <a:cxn ang="0">
                <a:pos x="3" y="45"/>
              </a:cxn>
              <a:cxn ang="0">
                <a:pos x="19" y="40"/>
              </a:cxn>
              <a:cxn ang="0">
                <a:pos x="7" y="31"/>
              </a:cxn>
              <a:cxn ang="0">
                <a:pos x="10" y="31"/>
              </a:cxn>
              <a:cxn ang="0">
                <a:pos x="13" y="31"/>
              </a:cxn>
              <a:cxn ang="0">
                <a:pos x="3" y="18"/>
              </a:cxn>
              <a:cxn ang="0">
                <a:pos x="3" y="18"/>
              </a:cxn>
              <a:cxn ang="0">
                <a:pos x="9" y="19"/>
              </a:cxn>
              <a:cxn ang="0">
                <a:pos x="3" y="9"/>
              </a:cxn>
              <a:cxn ang="0">
                <a:pos x="5" y="2"/>
              </a:cxn>
              <a:cxn ang="0">
                <a:pos x="31" y="16"/>
              </a:cxn>
              <a:cxn ang="0">
                <a:pos x="31" y="13"/>
              </a:cxn>
              <a:cxn ang="0">
                <a:pos x="44" y="0"/>
              </a:cxn>
              <a:cxn ang="0">
                <a:pos x="54" y="4"/>
              </a:cxn>
              <a:cxn ang="0">
                <a:pos x="62" y="1"/>
              </a:cxn>
              <a:cxn ang="0">
                <a:pos x="56" y="8"/>
              </a:cxn>
              <a:cxn ang="0">
                <a:pos x="64" y="6"/>
              </a:cxn>
              <a:cxn ang="0">
                <a:pos x="57" y="12"/>
              </a:cxn>
            </a:cxnLst>
            <a:rect l="0" t="0" r="r" b="b"/>
            <a:pathLst>
              <a:path w="64" h="51">
                <a:moveTo>
                  <a:pt x="57" y="12"/>
                </a:moveTo>
                <a:cubicBezTo>
                  <a:pt x="57" y="13"/>
                  <a:pt x="57" y="14"/>
                  <a:pt x="57" y="14"/>
                </a:cubicBezTo>
                <a:cubicBezTo>
                  <a:pt x="57" y="31"/>
                  <a:pt x="44" y="51"/>
                  <a:pt x="20" y="51"/>
                </a:cubicBezTo>
                <a:cubicBezTo>
                  <a:pt x="13" y="51"/>
                  <a:pt x="6" y="49"/>
                  <a:pt x="0" y="45"/>
                </a:cubicBezTo>
                <a:cubicBezTo>
                  <a:pt x="1" y="45"/>
                  <a:pt x="2" y="45"/>
                  <a:pt x="3" y="45"/>
                </a:cubicBezTo>
                <a:cubicBezTo>
                  <a:pt x="9" y="45"/>
                  <a:pt x="15" y="43"/>
                  <a:pt x="19" y="40"/>
                </a:cubicBezTo>
                <a:cubicBezTo>
                  <a:pt x="14" y="40"/>
                  <a:pt x="9" y="36"/>
                  <a:pt x="7" y="31"/>
                </a:cubicBezTo>
                <a:cubicBezTo>
                  <a:pt x="8" y="31"/>
                  <a:pt x="9" y="31"/>
                  <a:pt x="10" y="31"/>
                </a:cubicBezTo>
                <a:cubicBezTo>
                  <a:pt x="11" y="31"/>
                  <a:pt x="12" y="31"/>
                  <a:pt x="13" y="31"/>
                </a:cubicBezTo>
                <a:cubicBezTo>
                  <a:pt x="7" y="29"/>
                  <a:pt x="3" y="24"/>
                  <a:pt x="3" y="18"/>
                </a:cubicBezTo>
                <a:cubicBezTo>
                  <a:pt x="3" y="18"/>
                  <a:pt x="3" y="18"/>
                  <a:pt x="3" y="18"/>
                </a:cubicBezTo>
                <a:cubicBezTo>
                  <a:pt x="5" y="19"/>
                  <a:pt x="7" y="19"/>
                  <a:pt x="9" y="19"/>
                </a:cubicBezTo>
                <a:cubicBezTo>
                  <a:pt x="5" y="17"/>
                  <a:pt x="3" y="13"/>
                  <a:pt x="3" y="9"/>
                </a:cubicBezTo>
                <a:cubicBezTo>
                  <a:pt x="3" y="6"/>
                  <a:pt x="4" y="4"/>
                  <a:pt x="5" y="2"/>
                </a:cubicBezTo>
                <a:cubicBezTo>
                  <a:pt x="11" y="10"/>
                  <a:pt x="21" y="15"/>
                  <a:pt x="31" y="16"/>
                </a:cubicBezTo>
                <a:cubicBezTo>
                  <a:pt x="31" y="15"/>
                  <a:pt x="31" y="14"/>
                  <a:pt x="31" y="13"/>
                </a:cubicBezTo>
                <a:cubicBezTo>
                  <a:pt x="31" y="5"/>
                  <a:pt x="37" y="0"/>
                  <a:pt x="44" y="0"/>
                </a:cubicBezTo>
                <a:cubicBezTo>
                  <a:pt x="48" y="0"/>
                  <a:pt x="51" y="1"/>
                  <a:pt x="54" y="4"/>
                </a:cubicBezTo>
                <a:cubicBezTo>
                  <a:pt x="56" y="3"/>
                  <a:pt x="59" y="2"/>
                  <a:pt x="62" y="1"/>
                </a:cubicBezTo>
                <a:cubicBezTo>
                  <a:pt x="61" y="4"/>
                  <a:pt x="59" y="6"/>
                  <a:pt x="56" y="8"/>
                </a:cubicBezTo>
                <a:cubicBezTo>
                  <a:pt x="59" y="7"/>
                  <a:pt x="61" y="7"/>
                  <a:pt x="64" y="6"/>
                </a:cubicBezTo>
                <a:cubicBezTo>
                  <a:pt x="62" y="8"/>
                  <a:pt x="60" y="11"/>
                  <a:pt x="57" y="12"/>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31" name="Freeform 141"/>
          <p:cNvSpPr>
            <a:spLocks noEditPoints="1"/>
          </p:cNvSpPr>
          <p:nvPr/>
        </p:nvSpPr>
        <p:spPr bwMode="auto">
          <a:xfrm>
            <a:off x="3574906" y="3531847"/>
            <a:ext cx="557919" cy="402307"/>
          </a:xfrm>
          <a:custGeom>
            <a:avLst/>
            <a:gdLst/>
            <a:ahLst/>
            <a:cxnLst>
              <a:cxn ang="0">
                <a:pos x="67" y="41"/>
              </a:cxn>
              <a:cxn ang="0">
                <a:pos x="59" y="48"/>
              </a:cxn>
              <a:cxn ang="0">
                <a:pos x="34" y="49"/>
              </a:cxn>
              <a:cxn ang="0">
                <a:pos x="8" y="48"/>
              </a:cxn>
              <a:cxn ang="0">
                <a:pos x="1" y="41"/>
              </a:cxn>
              <a:cxn ang="0">
                <a:pos x="0" y="25"/>
              </a:cxn>
              <a:cxn ang="0">
                <a:pos x="1" y="8"/>
              </a:cxn>
              <a:cxn ang="0">
                <a:pos x="8" y="1"/>
              </a:cxn>
              <a:cxn ang="0">
                <a:pos x="34" y="0"/>
              </a:cxn>
              <a:cxn ang="0">
                <a:pos x="59" y="1"/>
              </a:cxn>
              <a:cxn ang="0">
                <a:pos x="67" y="8"/>
              </a:cxn>
              <a:cxn ang="0">
                <a:pos x="68" y="25"/>
              </a:cxn>
              <a:cxn ang="0">
                <a:pos x="67" y="41"/>
              </a:cxn>
              <a:cxn ang="0">
                <a:pos x="47" y="23"/>
              </a:cxn>
              <a:cxn ang="0">
                <a:pos x="28" y="11"/>
              </a:cxn>
              <a:cxn ang="0">
                <a:pos x="25" y="10"/>
              </a:cxn>
              <a:cxn ang="0">
                <a:pos x="24" y="13"/>
              </a:cxn>
              <a:cxn ang="0">
                <a:pos x="24" y="37"/>
              </a:cxn>
              <a:cxn ang="0">
                <a:pos x="25" y="39"/>
              </a:cxn>
              <a:cxn ang="0">
                <a:pos x="26" y="39"/>
              </a:cxn>
              <a:cxn ang="0">
                <a:pos x="28" y="39"/>
              </a:cxn>
              <a:cxn ang="0">
                <a:pos x="47" y="27"/>
              </a:cxn>
              <a:cxn ang="0">
                <a:pos x="48" y="25"/>
              </a:cxn>
              <a:cxn ang="0">
                <a:pos x="47" y="23"/>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32" name="Freeform 117"/>
          <p:cNvSpPr>
            <a:spLocks noEditPoints="1"/>
          </p:cNvSpPr>
          <p:nvPr/>
        </p:nvSpPr>
        <p:spPr bwMode="auto">
          <a:xfrm>
            <a:off x="3784349" y="5307402"/>
            <a:ext cx="348475" cy="336761"/>
          </a:xfrm>
          <a:custGeom>
            <a:avLst/>
            <a:gdLst/>
            <a:ahLst/>
            <a:cxnLst>
              <a:cxn ang="0">
                <a:pos x="6" y="13"/>
              </a:cxn>
              <a:cxn ang="0">
                <a:pos x="6" y="13"/>
              </a:cxn>
              <a:cxn ang="0">
                <a:pos x="0" y="7"/>
              </a:cxn>
              <a:cxn ang="0">
                <a:pos x="6" y="0"/>
              </a:cxn>
              <a:cxn ang="0">
                <a:pos x="13" y="7"/>
              </a:cxn>
              <a:cxn ang="0">
                <a:pos x="6" y="13"/>
              </a:cxn>
              <a:cxn ang="0">
                <a:pos x="12" y="53"/>
              </a:cxn>
              <a:cxn ang="0">
                <a:pos x="0" y="53"/>
              </a:cxn>
              <a:cxn ang="0">
                <a:pos x="0" y="17"/>
              </a:cxn>
              <a:cxn ang="0">
                <a:pos x="12" y="17"/>
              </a:cxn>
              <a:cxn ang="0">
                <a:pos x="12" y="53"/>
              </a:cxn>
              <a:cxn ang="0">
                <a:pos x="55" y="53"/>
              </a:cxn>
              <a:cxn ang="0">
                <a:pos x="43" y="53"/>
              </a:cxn>
              <a:cxn ang="0">
                <a:pos x="43" y="34"/>
              </a:cxn>
              <a:cxn ang="0">
                <a:pos x="37" y="26"/>
              </a:cxn>
              <a:cxn ang="0">
                <a:pos x="31" y="30"/>
              </a:cxn>
              <a:cxn ang="0">
                <a:pos x="30" y="33"/>
              </a:cxn>
              <a:cxn ang="0">
                <a:pos x="30" y="53"/>
              </a:cxn>
              <a:cxn ang="0">
                <a:pos x="19" y="53"/>
              </a:cxn>
              <a:cxn ang="0">
                <a:pos x="19" y="17"/>
              </a:cxn>
              <a:cxn ang="0">
                <a:pos x="30" y="17"/>
              </a:cxn>
              <a:cxn ang="0">
                <a:pos x="30" y="23"/>
              </a:cxn>
              <a:cxn ang="0">
                <a:pos x="30" y="23"/>
              </a:cxn>
              <a:cxn ang="0">
                <a:pos x="41" y="17"/>
              </a:cxn>
              <a:cxn ang="0">
                <a:pos x="55" y="33"/>
              </a:cxn>
              <a:cxn ang="0">
                <a:pos x="55" y="53"/>
              </a:cxn>
            </a:cxnLst>
            <a:rect l="0" t="0" r="r" b="b"/>
            <a:pathLst>
              <a:path w="55" h="53">
                <a:moveTo>
                  <a:pt x="6" y="13"/>
                </a:moveTo>
                <a:cubicBezTo>
                  <a:pt x="6" y="13"/>
                  <a:pt x="6" y="13"/>
                  <a:pt x="6" y="13"/>
                </a:cubicBezTo>
                <a:cubicBezTo>
                  <a:pt x="2" y="13"/>
                  <a:pt x="0" y="10"/>
                  <a:pt x="0" y="7"/>
                </a:cubicBezTo>
                <a:cubicBezTo>
                  <a:pt x="0" y="3"/>
                  <a:pt x="2" y="0"/>
                  <a:pt x="6" y="0"/>
                </a:cubicBezTo>
                <a:cubicBezTo>
                  <a:pt x="10" y="0"/>
                  <a:pt x="13" y="3"/>
                  <a:pt x="13" y="7"/>
                </a:cubicBezTo>
                <a:cubicBezTo>
                  <a:pt x="13" y="10"/>
                  <a:pt x="10" y="13"/>
                  <a:pt x="6" y="13"/>
                </a:cubicBezTo>
                <a:close/>
                <a:moveTo>
                  <a:pt x="12" y="53"/>
                </a:moveTo>
                <a:cubicBezTo>
                  <a:pt x="0" y="53"/>
                  <a:pt x="0" y="53"/>
                  <a:pt x="0" y="53"/>
                </a:cubicBezTo>
                <a:cubicBezTo>
                  <a:pt x="0" y="17"/>
                  <a:pt x="0" y="17"/>
                  <a:pt x="0" y="17"/>
                </a:cubicBezTo>
                <a:cubicBezTo>
                  <a:pt x="12" y="17"/>
                  <a:pt x="12" y="17"/>
                  <a:pt x="12" y="17"/>
                </a:cubicBezTo>
                <a:lnTo>
                  <a:pt x="12" y="53"/>
                </a:lnTo>
                <a:close/>
                <a:moveTo>
                  <a:pt x="55" y="53"/>
                </a:moveTo>
                <a:cubicBezTo>
                  <a:pt x="43" y="53"/>
                  <a:pt x="43" y="53"/>
                  <a:pt x="43" y="53"/>
                </a:cubicBezTo>
                <a:cubicBezTo>
                  <a:pt x="43" y="34"/>
                  <a:pt x="43" y="34"/>
                  <a:pt x="43" y="34"/>
                </a:cubicBezTo>
                <a:cubicBezTo>
                  <a:pt x="43" y="29"/>
                  <a:pt x="41" y="26"/>
                  <a:pt x="37" y="26"/>
                </a:cubicBezTo>
                <a:cubicBezTo>
                  <a:pt x="34" y="26"/>
                  <a:pt x="32" y="28"/>
                  <a:pt x="31" y="30"/>
                </a:cubicBezTo>
                <a:cubicBezTo>
                  <a:pt x="31" y="31"/>
                  <a:pt x="30" y="32"/>
                  <a:pt x="30" y="33"/>
                </a:cubicBezTo>
                <a:cubicBezTo>
                  <a:pt x="30" y="53"/>
                  <a:pt x="30" y="53"/>
                  <a:pt x="30" y="53"/>
                </a:cubicBezTo>
                <a:cubicBezTo>
                  <a:pt x="19" y="53"/>
                  <a:pt x="19" y="53"/>
                  <a:pt x="19" y="53"/>
                </a:cubicBezTo>
                <a:cubicBezTo>
                  <a:pt x="19" y="21"/>
                  <a:pt x="19" y="17"/>
                  <a:pt x="19" y="17"/>
                </a:cubicBezTo>
                <a:cubicBezTo>
                  <a:pt x="30" y="17"/>
                  <a:pt x="30" y="17"/>
                  <a:pt x="30" y="17"/>
                </a:cubicBezTo>
                <a:cubicBezTo>
                  <a:pt x="30" y="23"/>
                  <a:pt x="30" y="23"/>
                  <a:pt x="30" y="23"/>
                </a:cubicBezTo>
                <a:cubicBezTo>
                  <a:pt x="30" y="23"/>
                  <a:pt x="30" y="23"/>
                  <a:pt x="30" y="23"/>
                </a:cubicBezTo>
                <a:cubicBezTo>
                  <a:pt x="32" y="20"/>
                  <a:pt x="35" y="17"/>
                  <a:pt x="41" y="17"/>
                </a:cubicBezTo>
                <a:cubicBezTo>
                  <a:pt x="49" y="17"/>
                  <a:pt x="55" y="22"/>
                  <a:pt x="55" y="33"/>
                </a:cubicBezTo>
                <a:lnTo>
                  <a:pt x="55" y="53"/>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33" name="Freeform 65"/>
          <p:cNvSpPr>
            <a:spLocks noEditPoints="1"/>
          </p:cNvSpPr>
          <p:nvPr/>
        </p:nvSpPr>
        <p:spPr bwMode="auto">
          <a:xfrm>
            <a:off x="4324002" y="4367838"/>
            <a:ext cx="449353" cy="473549"/>
          </a:xfrm>
          <a:custGeom>
            <a:avLst/>
            <a:gdLst/>
            <a:ahLst/>
            <a:cxnLst>
              <a:cxn ang="0">
                <a:pos x="38" y="47"/>
              </a:cxn>
              <a:cxn ang="0">
                <a:pos x="36" y="54"/>
              </a:cxn>
              <a:cxn ang="0">
                <a:pos x="17" y="63"/>
              </a:cxn>
              <a:cxn ang="0">
                <a:pos x="1" y="56"/>
              </a:cxn>
              <a:cxn ang="0">
                <a:pos x="0" y="51"/>
              </a:cxn>
              <a:cxn ang="0">
                <a:pos x="6" y="41"/>
              </a:cxn>
              <a:cxn ang="0">
                <a:pos x="21" y="37"/>
              </a:cxn>
              <a:cxn ang="0">
                <a:pos x="19" y="32"/>
              </a:cxn>
              <a:cxn ang="0">
                <a:pos x="20" y="28"/>
              </a:cxn>
              <a:cxn ang="0">
                <a:pos x="17" y="29"/>
              </a:cxn>
              <a:cxn ang="0">
                <a:pos x="4" y="16"/>
              </a:cxn>
              <a:cxn ang="0">
                <a:pos x="9" y="5"/>
              </a:cxn>
              <a:cxn ang="0">
                <a:pos x="24" y="0"/>
              </a:cxn>
              <a:cxn ang="0">
                <a:pos x="40" y="0"/>
              </a:cxn>
              <a:cxn ang="0">
                <a:pos x="35" y="3"/>
              </a:cxn>
              <a:cxn ang="0">
                <a:pos x="30" y="3"/>
              </a:cxn>
              <a:cxn ang="0">
                <a:pos x="35" y="14"/>
              </a:cxn>
              <a:cxn ang="0">
                <a:pos x="26" y="30"/>
              </a:cxn>
              <a:cxn ang="0">
                <a:pos x="38" y="47"/>
              </a:cxn>
              <a:cxn ang="0">
                <a:pos x="33" y="51"/>
              </a:cxn>
              <a:cxn ang="0">
                <a:pos x="24" y="40"/>
              </a:cxn>
              <a:cxn ang="0">
                <a:pos x="22" y="40"/>
              </a:cxn>
              <a:cxn ang="0">
                <a:pos x="7" y="49"/>
              </a:cxn>
              <a:cxn ang="0">
                <a:pos x="21" y="59"/>
              </a:cxn>
              <a:cxn ang="0">
                <a:pos x="33" y="51"/>
              </a:cxn>
              <a:cxn ang="0">
                <a:pos x="26" y="24"/>
              </a:cxn>
              <a:cxn ang="0">
                <a:pos x="28" y="18"/>
              </a:cxn>
              <a:cxn ang="0">
                <a:pos x="18" y="3"/>
              </a:cxn>
              <a:cxn ang="0">
                <a:pos x="13" y="6"/>
              </a:cxn>
              <a:cxn ang="0">
                <a:pos x="11" y="12"/>
              </a:cxn>
              <a:cxn ang="0">
                <a:pos x="21" y="26"/>
              </a:cxn>
              <a:cxn ang="0">
                <a:pos x="26" y="24"/>
              </a:cxn>
              <a:cxn ang="0">
                <a:pos x="60" y="26"/>
              </a:cxn>
              <a:cxn ang="0">
                <a:pos x="60" y="30"/>
              </a:cxn>
              <a:cxn ang="0">
                <a:pos x="52" y="30"/>
              </a:cxn>
              <a:cxn ang="0">
                <a:pos x="52" y="39"/>
              </a:cxn>
              <a:cxn ang="0">
                <a:pos x="48" y="39"/>
              </a:cxn>
              <a:cxn ang="0">
                <a:pos x="48" y="30"/>
              </a:cxn>
              <a:cxn ang="0">
                <a:pos x="40" y="30"/>
              </a:cxn>
              <a:cxn ang="0">
                <a:pos x="40" y="26"/>
              </a:cxn>
              <a:cxn ang="0">
                <a:pos x="48" y="26"/>
              </a:cxn>
              <a:cxn ang="0">
                <a:pos x="48" y="18"/>
              </a:cxn>
              <a:cxn ang="0">
                <a:pos x="52" y="18"/>
              </a:cxn>
              <a:cxn ang="0">
                <a:pos x="52" y="26"/>
              </a:cxn>
              <a:cxn ang="0">
                <a:pos x="60" y="26"/>
              </a:cxn>
            </a:cxnLst>
            <a:rect l="0" t="0" r="r" b="b"/>
            <a:pathLst>
              <a:path w="60" h="63">
                <a:moveTo>
                  <a:pt x="38" y="47"/>
                </a:moveTo>
                <a:cubicBezTo>
                  <a:pt x="38" y="50"/>
                  <a:pt x="37" y="52"/>
                  <a:pt x="36" y="54"/>
                </a:cubicBezTo>
                <a:cubicBezTo>
                  <a:pt x="32" y="61"/>
                  <a:pt x="24" y="63"/>
                  <a:pt x="17" y="63"/>
                </a:cubicBezTo>
                <a:cubicBezTo>
                  <a:pt x="11" y="63"/>
                  <a:pt x="4" y="61"/>
                  <a:pt x="1" y="56"/>
                </a:cubicBezTo>
                <a:cubicBezTo>
                  <a:pt x="0" y="55"/>
                  <a:pt x="0" y="53"/>
                  <a:pt x="0" y="51"/>
                </a:cubicBezTo>
                <a:cubicBezTo>
                  <a:pt x="0" y="47"/>
                  <a:pt x="2" y="43"/>
                  <a:pt x="6" y="41"/>
                </a:cubicBezTo>
                <a:cubicBezTo>
                  <a:pt x="10" y="38"/>
                  <a:pt x="16" y="38"/>
                  <a:pt x="21" y="37"/>
                </a:cubicBezTo>
                <a:cubicBezTo>
                  <a:pt x="20" y="35"/>
                  <a:pt x="19" y="34"/>
                  <a:pt x="19" y="32"/>
                </a:cubicBezTo>
                <a:cubicBezTo>
                  <a:pt x="19" y="30"/>
                  <a:pt x="19" y="29"/>
                  <a:pt x="20" y="28"/>
                </a:cubicBezTo>
                <a:cubicBezTo>
                  <a:pt x="19" y="29"/>
                  <a:pt x="18" y="29"/>
                  <a:pt x="17" y="29"/>
                </a:cubicBezTo>
                <a:cubicBezTo>
                  <a:pt x="10" y="29"/>
                  <a:pt x="4" y="23"/>
                  <a:pt x="4" y="16"/>
                </a:cubicBezTo>
                <a:cubicBezTo>
                  <a:pt x="4" y="11"/>
                  <a:pt x="6" y="7"/>
                  <a:pt x="9" y="5"/>
                </a:cubicBezTo>
                <a:cubicBezTo>
                  <a:pt x="13" y="1"/>
                  <a:pt x="19" y="0"/>
                  <a:pt x="24" y="0"/>
                </a:cubicBezTo>
                <a:cubicBezTo>
                  <a:pt x="40" y="0"/>
                  <a:pt x="40" y="0"/>
                  <a:pt x="40" y="0"/>
                </a:cubicBezTo>
                <a:cubicBezTo>
                  <a:pt x="35" y="3"/>
                  <a:pt x="35" y="3"/>
                  <a:pt x="35" y="3"/>
                </a:cubicBezTo>
                <a:cubicBezTo>
                  <a:pt x="30" y="3"/>
                  <a:pt x="30" y="3"/>
                  <a:pt x="30" y="3"/>
                </a:cubicBezTo>
                <a:cubicBezTo>
                  <a:pt x="33" y="6"/>
                  <a:pt x="35" y="9"/>
                  <a:pt x="35" y="14"/>
                </a:cubicBezTo>
                <a:cubicBezTo>
                  <a:pt x="35" y="24"/>
                  <a:pt x="26" y="25"/>
                  <a:pt x="26" y="30"/>
                </a:cubicBezTo>
                <a:cubicBezTo>
                  <a:pt x="26" y="35"/>
                  <a:pt x="38" y="37"/>
                  <a:pt x="38" y="47"/>
                </a:cubicBezTo>
                <a:close/>
                <a:moveTo>
                  <a:pt x="33" y="51"/>
                </a:moveTo>
                <a:cubicBezTo>
                  <a:pt x="33" y="45"/>
                  <a:pt x="28" y="42"/>
                  <a:pt x="24" y="40"/>
                </a:cubicBezTo>
                <a:cubicBezTo>
                  <a:pt x="23" y="40"/>
                  <a:pt x="23" y="40"/>
                  <a:pt x="22" y="40"/>
                </a:cubicBezTo>
                <a:cubicBezTo>
                  <a:pt x="16" y="40"/>
                  <a:pt x="7" y="42"/>
                  <a:pt x="7" y="49"/>
                </a:cubicBezTo>
                <a:cubicBezTo>
                  <a:pt x="7" y="57"/>
                  <a:pt x="15" y="59"/>
                  <a:pt x="21" y="59"/>
                </a:cubicBezTo>
                <a:cubicBezTo>
                  <a:pt x="26" y="59"/>
                  <a:pt x="33" y="57"/>
                  <a:pt x="33" y="51"/>
                </a:cubicBezTo>
                <a:close/>
                <a:moveTo>
                  <a:pt x="26" y="24"/>
                </a:moveTo>
                <a:cubicBezTo>
                  <a:pt x="28" y="22"/>
                  <a:pt x="28" y="20"/>
                  <a:pt x="28" y="18"/>
                </a:cubicBezTo>
                <a:cubicBezTo>
                  <a:pt x="28" y="12"/>
                  <a:pt x="25" y="3"/>
                  <a:pt x="18" y="3"/>
                </a:cubicBezTo>
                <a:cubicBezTo>
                  <a:pt x="16" y="3"/>
                  <a:pt x="14" y="4"/>
                  <a:pt x="13" y="6"/>
                </a:cubicBezTo>
                <a:cubicBezTo>
                  <a:pt x="11" y="7"/>
                  <a:pt x="11" y="9"/>
                  <a:pt x="11" y="12"/>
                </a:cubicBezTo>
                <a:cubicBezTo>
                  <a:pt x="11" y="17"/>
                  <a:pt x="14" y="26"/>
                  <a:pt x="21" y="26"/>
                </a:cubicBezTo>
                <a:cubicBezTo>
                  <a:pt x="23" y="26"/>
                  <a:pt x="25" y="25"/>
                  <a:pt x="26" y="24"/>
                </a:cubicBezTo>
                <a:close/>
                <a:moveTo>
                  <a:pt x="60" y="26"/>
                </a:moveTo>
                <a:cubicBezTo>
                  <a:pt x="60" y="30"/>
                  <a:pt x="60" y="30"/>
                  <a:pt x="60" y="30"/>
                </a:cubicBezTo>
                <a:cubicBezTo>
                  <a:pt x="52" y="30"/>
                  <a:pt x="52" y="30"/>
                  <a:pt x="52" y="30"/>
                </a:cubicBezTo>
                <a:cubicBezTo>
                  <a:pt x="52" y="39"/>
                  <a:pt x="52" y="39"/>
                  <a:pt x="52" y="39"/>
                </a:cubicBezTo>
                <a:cubicBezTo>
                  <a:pt x="48" y="39"/>
                  <a:pt x="48" y="39"/>
                  <a:pt x="48" y="39"/>
                </a:cubicBezTo>
                <a:cubicBezTo>
                  <a:pt x="48" y="30"/>
                  <a:pt x="48" y="30"/>
                  <a:pt x="48" y="30"/>
                </a:cubicBezTo>
                <a:cubicBezTo>
                  <a:pt x="40" y="30"/>
                  <a:pt x="40" y="30"/>
                  <a:pt x="40" y="30"/>
                </a:cubicBezTo>
                <a:cubicBezTo>
                  <a:pt x="40" y="26"/>
                  <a:pt x="40" y="26"/>
                  <a:pt x="40" y="26"/>
                </a:cubicBezTo>
                <a:cubicBezTo>
                  <a:pt x="48" y="26"/>
                  <a:pt x="48" y="26"/>
                  <a:pt x="48" y="26"/>
                </a:cubicBezTo>
                <a:cubicBezTo>
                  <a:pt x="48" y="18"/>
                  <a:pt x="48" y="18"/>
                  <a:pt x="48" y="18"/>
                </a:cubicBezTo>
                <a:cubicBezTo>
                  <a:pt x="52" y="18"/>
                  <a:pt x="52" y="18"/>
                  <a:pt x="52" y="18"/>
                </a:cubicBezTo>
                <a:cubicBezTo>
                  <a:pt x="52" y="26"/>
                  <a:pt x="52" y="26"/>
                  <a:pt x="52" y="26"/>
                </a:cubicBezTo>
                <a:lnTo>
                  <a:pt x="60" y="2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nvGrpSpPr>
          <p:cNvPr id="34" name="Group 33"/>
          <p:cNvGrpSpPr/>
          <p:nvPr/>
        </p:nvGrpSpPr>
        <p:grpSpPr>
          <a:xfrm>
            <a:off x="5895923" y="1596909"/>
            <a:ext cx="738572" cy="2227471"/>
            <a:chOff x="669035" y="1189182"/>
            <a:chExt cx="864105" cy="2822743"/>
          </a:xfrm>
        </p:grpSpPr>
        <p:sp>
          <p:nvSpPr>
            <p:cNvPr id="40" name="Rounded Rectangle 39"/>
            <p:cNvSpPr/>
            <p:nvPr/>
          </p:nvSpPr>
          <p:spPr>
            <a:xfrm>
              <a:off x="669035" y="3781497"/>
              <a:ext cx="864105" cy="230428"/>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41" name="Rounded Rectangle 40"/>
            <p:cNvSpPr/>
            <p:nvPr/>
          </p:nvSpPr>
          <p:spPr>
            <a:xfrm>
              <a:off x="669035" y="3493462"/>
              <a:ext cx="864105" cy="230428"/>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42" name="Rounded Rectangle 41"/>
            <p:cNvSpPr/>
            <p:nvPr/>
          </p:nvSpPr>
          <p:spPr>
            <a:xfrm>
              <a:off x="669035" y="3205427"/>
              <a:ext cx="864105" cy="230428"/>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43" name="Rounded Rectangle 42"/>
            <p:cNvSpPr/>
            <p:nvPr/>
          </p:nvSpPr>
          <p:spPr>
            <a:xfrm>
              <a:off x="669035" y="2917392"/>
              <a:ext cx="864105" cy="230428"/>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44" name="Rounded Rectangle 43"/>
            <p:cNvSpPr/>
            <p:nvPr/>
          </p:nvSpPr>
          <p:spPr>
            <a:xfrm>
              <a:off x="669035" y="2629357"/>
              <a:ext cx="864105" cy="230428"/>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45" name="Rounded Rectangle 44"/>
            <p:cNvSpPr/>
            <p:nvPr/>
          </p:nvSpPr>
          <p:spPr>
            <a:xfrm>
              <a:off x="669035" y="2341322"/>
              <a:ext cx="864105" cy="230428"/>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49" name="Rounded Rectangle 48"/>
            <p:cNvSpPr/>
            <p:nvPr/>
          </p:nvSpPr>
          <p:spPr>
            <a:xfrm>
              <a:off x="669035" y="2053287"/>
              <a:ext cx="864105" cy="230428"/>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52" name="Rounded Rectangle 51"/>
            <p:cNvSpPr/>
            <p:nvPr/>
          </p:nvSpPr>
          <p:spPr>
            <a:xfrm>
              <a:off x="669035" y="1765252"/>
              <a:ext cx="864105" cy="230428"/>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53" name="Rounded Rectangle 52"/>
            <p:cNvSpPr/>
            <p:nvPr/>
          </p:nvSpPr>
          <p:spPr>
            <a:xfrm>
              <a:off x="669035" y="1477217"/>
              <a:ext cx="864105" cy="230428"/>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54" name="Rounded Rectangle 53"/>
            <p:cNvSpPr/>
            <p:nvPr/>
          </p:nvSpPr>
          <p:spPr>
            <a:xfrm>
              <a:off x="669035" y="1189182"/>
              <a:ext cx="864105" cy="230428"/>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55" name="Group 54"/>
          <p:cNvGrpSpPr/>
          <p:nvPr/>
        </p:nvGrpSpPr>
        <p:grpSpPr>
          <a:xfrm>
            <a:off x="7053755" y="1596909"/>
            <a:ext cx="738572" cy="2227471"/>
            <a:chOff x="1572768" y="1880466"/>
            <a:chExt cx="561758" cy="2534708"/>
          </a:xfrm>
        </p:grpSpPr>
        <p:sp>
          <p:nvSpPr>
            <p:cNvPr id="56" name="Rounded Rectangle 55"/>
            <p:cNvSpPr/>
            <p:nvPr/>
          </p:nvSpPr>
          <p:spPr>
            <a:xfrm>
              <a:off x="1572768" y="4208259"/>
              <a:ext cx="561758" cy="206915"/>
            </a:xfrm>
            <a:prstGeom prst="round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57" name="Rounded Rectangle 56"/>
            <p:cNvSpPr/>
            <p:nvPr/>
          </p:nvSpPr>
          <p:spPr>
            <a:xfrm>
              <a:off x="1572768" y="3949615"/>
              <a:ext cx="561758" cy="206915"/>
            </a:xfrm>
            <a:prstGeom prst="round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58" name="Rounded Rectangle 57"/>
            <p:cNvSpPr/>
            <p:nvPr/>
          </p:nvSpPr>
          <p:spPr>
            <a:xfrm>
              <a:off x="1572768" y="3690972"/>
              <a:ext cx="561758" cy="206915"/>
            </a:xfrm>
            <a:prstGeom prst="round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59" name="Rounded Rectangle 58"/>
            <p:cNvSpPr/>
            <p:nvPr/>
          </p:nvSpPr>
          <p:spPr>
            <a:xfrm>
              <a:off x="1572768" y="3432328"/>
              <a:ext cx="561758" cy="206915"/>
            </a:xfrm>
            <a:prstGeom prst="round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60" name="Rounded Rectangle 59"/>
            <p:cNvSpPr/>
            <p:nvPr/>
          </p:nvSpPr>
          <p:spPr>
            <a:xfrm>
              <a:off x="1572768" y="3173684"/>
              <a:ext cx="561758" cy="206915"/>
            </a:xfrm>
            <a:prstGeom prst="round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61" name="Rounded Rectangle 60"/>
            <p:cNvSpPr/>
            <p:nvPr/>
          </p:nvSpPr>
          <p:spPr>
            <a:xfrm>
              <a:off x="1572768" y="2915041"/>
              <a:ext cx="561758" cy="206915"/>
            </a:xfrm>
            <a:prstGeom prst="round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62" name="Rounded Rectangle 61"/>
            <p:cNvSpPr/>
            <p:nvPr/>
          </p:nvSpPr>
          <p:spPr>
            <a:xfrm>
              <a:off x="1572768" y="2656397"/>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63" name="Rounded Rectangle 62"/>
            <p:cNvSpPr/>
            <p:nvPr/>
          </p:nvSpPr>
          <p:spPr>
            <a:xfrm>
              <a:off x="1572768" y="2397753"/>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64" name="Rounded Rectangle 63"/>
            <p:cNvSpPr/>
            <p:nvPr/>
          </p:nvSpPr>
          <p:spPr>
            <a:xfrm>
              <a:off x="1572768" y="2139110"/>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65" name="Rounded Rectangle 64"/>
            <p:cNvSpPr/>
            <p:nvPr/>
          </p:nvSpPr>
          <p:spPr>
            <a:xfrm>
              <a:off x="1572768" y="1880466"/>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66" name="Group 65"/>
          <p:cNvGrpSpPr/>
          <p:nvPr/>
        </p:nvGrpSpPr>
        <p:grpSpPr>
          <a:xfrm>
            <a:off x="8241937" y="1596909"/>
            <a:ext cx="738572" cy="2227471"/>
            <a:chOff x="2476500" y="1880466"/>
            <a:chExt cx="561758" cy="2534708"/>
          </a:xfrm>
        </p:grpSpPr>
        <p:sp>
          <p:nvSpPr>
            <p:cNvPr id="67" name="Rounded Rectangle 66"/>
            <p:cNvSpPr/>
            <p:nvPr/>
          </p:nvSpPr>
          <p:spPr>
            <a:xfrm>
              <a:off x="2476500" y="4208259"/>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68" name="Rounded Rectangle 67"/>
            <p:cNvSpPr/>
            <p:nvPr/>
          </p:nvSpPr>
          <p:spPr>
            <a:xfrm>
              <a:off x="2476500" y="3949615"/>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69" name="Rounded Rectangle 68"/>
            <p:cNvSpPr/>
            <p:nvPr/>
          </p:nvSpPr>
          <p:spPr>
            <a:xfrm>
              <a:off x="2476500" y="3690972"/>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70" name="Rounded Rectangle 69"/>
            <p:cNvSpPr/>
            <p:nvPr/>
          </p:nvSpPr>
          <p:spPr>
            <a:xfrm>
              <a:off x="2476500" y="3432328"/>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71" name="Rounded Rectangle 70"/>
            <p:cNvSpPr/>
            <p:nvPr/>
          </p:nvSpPr>
          <p:spPr>
            <a:xfrm>
              <a:off x="2476500" y="3173684"/>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72" name="Rounded Rectangle 71"/>
            <p:cNvSpPr/>
            <p:nvPr/>
          </p:nvSpPr>
          <p:spPr>
            <a:xfrm>
              <a:off x="2476500" y="2915041"/>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73" name="Rounded Rectangle 72"/>
            <p:cNvSpPr/>
            <p:nvPr/>
          </p:nvSpPr>
          <p:spPr>
            <a:xfrm>
              <a:off x="2476500" y="2656397"/>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74" name="Rounded Rectangle 73"/>
            <p:cNvSpPr/>
            <p:nvPr/>
          </p:nvSpPr>
          <p:spPr>
            <a:xfrm>
              <a:off x="2476500" y="2397753"/>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75" name="Rounded Rectangle 74"/>
            <p:cNvSpPr/>
            <p:nvPr/>
          </p:nvSpPr>
          <p:spPr>
            <a:xfrm>
              <a:off x="2476500" y="2139110"/>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76" name="Rounded Rectangle 75"/>
            <p:cNvSpPr/>
            <p:nvPr/>
          </p:nvSpPr>
          <p:spPr>
            <a:xfrm>
              <a:off x="2476500" y="1880466"/>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77" name="Group 76"/>
          <p:cNvGrpSpPr/>
          <p:nvPr/>
        </p:nvGrpSpPr>
        <p:grpSpPr>
          <a:xfrm>
            <a:off x="9430119" y="1596909"/>
            <a:ext cx="738572" cy="2227471"/>
            <a:chOff x="3380232" y="1880466"/>
            <a:chExt cx="561758" cy="2534708"/>
          </a:xfrm>
        </p:grpSpPr>
        <p:sp>
          <p:nvSpPr>
            <p:cNvPr id="78" name="Rounded Rectangle 77"/>
            <p:cNvSpPr/>
            <p:nvPr/>
          </p:nvSpPr>
          <p:spPr>
            <a:xfrm>
              <a:off x="3380232" y="4208259"/>
              <a:ext cx="561758" cy="206915"/>
            </a:xfrm>
            <a:prstGeom prst="round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79" name="Rounded Rectangle 78"/>
            <p:cNvSpPr/>
            <p:nvPr/>
          </p:nvSpPr>
          <p:spPr>
            <a:xfrm>
              <a:off x="3380232" y="3949615"/>
              <a:ext cx="561758" cy="206915"/>
            </a:xfrm>
            <a:prstGeom prst="round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0" name="Rounded Rectangle 79"/>
            <p:cNvSpPr/>
            <p:nvPr/>
          </p:nvSpPr>
          <p:spPr>
            <a:xfrm>
              <a:off x="3380232" y="3690972"/>
              <a:ext cx="561758" cy="206915"/>
            </a:xfrm>
            <a:prstGeom prst="round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1" name="Rounded Rectangle 80"/>
            <p:cNvSpPr/>
            <p:nvPr/>
          </p:nvSpPr>
          <p:spPr>
            <a:xfrm>
              <a:off x="3380232" y="3432328"/>
              <a:ext cx="561758" cy="206915"/>
            </a:xfrm>
            <a:prstGeom prst="round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2" name="Rounded Rectangle 81"/>
            <p:cNvSpPr/>
            <p:nvPr/>
          </p:nvSpPr>
          <p:spPr>
            <a:xfrm>
              <a:off x="3380232" y="3173684"/>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3" name="Rounded Rectangle 82"/>
            <p:cNvSpPr/>
            <p:nvPr/>
          </p:nvSpPr>
          <p:spPr>
            <a:xfrm>
              <a:off x="3380232" y="2915041"/>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4" name="Rounded Rectangle 83"/>
            <p:cNvSpPr/>
            <p:nvPr/>
          </p:nvSpPr>
          <p:spPr>
            <a:xfrm>
              <a:off x="3380232" y="2656397"/>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5" name="Rounded Rectangle 84"/>
            <p:cNvSpPr/>
            <p:nvPr/>
          </p:nvSpPr>
          <p:spPr>
            <a:xfrm>
              <a:off x="3380232" y="2397753"/>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6" name="Rounded Rectangle 85"/>
            <p:cNvSpPr/>
            <p:nvPr/>
          </p:nvSpPr>
          <p:spPr>
            <a:xfrm>
              <a:off x="3380232" y="2139110"/>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7" name="Rounded Rectangle 86"/>
            <p:cNvSpPr/>
            <p:nvPr/>
          </p:nvSpPr>
          <p:spPr>
            <a:xfrm>
              <a:off x="3380232" y="1880466"/>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88" name="Group 87"/>
          <p:cNvGrpSpPr/>
          <p:nvPr/>
        </p:nvGrpSpPr>
        <p:grpSpPr>
          <a:xfrm>
            <a:off x="10561381" y="1596909"/>
            <a:ext cx="738572" cy="2227471"/>
            <a:chOff x="4240670" y="1880466"/>
            <a:chExt cx="561758" cy="2534708"/>
          </a:xfrm>
        </p:grpSpPr>
        <p:sp>
          <p:nvSpPr>
            <p:cNvPr id="89" name="Rounded Rectangle 88"/>
            <p:cNvSpPr/>
            <p:nvPr/>
          </p:nvSpPr>
          <p:spPr>
            <a:xfrm>
              <a:off x="4240670" y="4208259"/>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0" name="Rounded Rectangle 89"/>
            <p:cNvSpPr/>
            <p:nvPr/>
          </p:nvSpPr>
          <p:spPr>
            <a:xfrm>
              <a:off x="4240670" y="3949615"/>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1" name="Rounded Rectangle 90"/>
            <p:cNvSpPr/>
            <p:nvPr/>
          </p:nvSpPr>
          <p:spPr>
            <a:xfrm>
              <a:off x="4240670" y="3690972"/>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2" name="Rounded Rectangle 91"/>
            <p:cNvSpPr/>
            <p:nvPr/>
          </p:nvSpPr>
          <p:spPr>
            <a:xfrm>
              <a:off x="4240670" y="3432328"/>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3" name="Rounded Rectangle 92"/>
            <p:cNvSpPr/>
            <p:nvPr/>
          </p:nvSpPr>
          <p:spPr>
            <a:xfrm>
              <a:off x="4240670" y="3173684"/>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4" name="Rounded Rectangle 93"/>
            <p:cNvSpPr/>
            <p:nvPr/>
          </p:nvSpPr>
          <p:spPr>
            <a:xfrm>
              <a:off x="4240670" y="2915041"/>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5" name="Rounded Rectangle 94"/>
            <p:cNvSpPr/>
            <p:nvPr/>
          </p:nvSpPr>
          <p:spPr>
            <a:xfrm>
              <a:off x="4240670" y="2656397"/>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6" name="Rounded Rectangle 95"/>
            <p:cNvSpPr/>
            <p:nvPr/>
          </p:nvSpPr>
          <p:spPr>
            <a:xfrm>
              <a:off x="4240670" y="2397753"/>
              <a:ext cx="561758" cy="206915"/>
            </a:xfrm>
            <a:prstGeom prst="round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7" name="Rounded Rectangle 96"/>
            <p:cNvSpPr/>
            <p:nvPr/>
          </p:nvSpPr>
          <p:spPr>
            <a:xfrm>
              <a:off x="4240670" y="2139110"/>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8" name="Rounded Rectangle 97"/>
            <p:cNvSpPr/>
            <p:nvPr/>
          </p:nvSpPr>
          <p:spPr>
            <a:xfrm>
              <a:off x="4240670" y="1880466"/>
              <a:ext cx="561758" cy="206915"/>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sp>
        <p:nvSpPr>
          <p:cNvPr id="105" name="TextBox 104"/>
          <p:cNvSpPr txBox="1"/>
          <p:nvPr/>
        </p:nvSpPr>
        <p:spPr>
          <a:xfrm>
            <a:off x="1609306" y="1711269"/>
            <a:ext cx="700513" cy="184666"/>
          </a:xfrm>
          <a:prstGeom prst="rect">
            <a:avLst/>
          </a:prstGeom>
          <a:noFill/>
        </p:spPr>
        <p:txBody>
          <a:bodyPr wrap="none" lIns="0" tIns="0" rIns="0" bIns="0" rtlCol="0">
            <a:spAutoFit/>
          </a:bodyPr>
          <a:lstStyle/>
          <a:p>
            <a:pPr algn="ctr" defTabSz="1375467"/>
            <a:r>
              <a:rPr lang="en-US" sz="1200" b="1" dirty="0">
                <a:solidFill>
                  <a:srgbClr val="FFFFFF"/>
                </a:solidFill>
                <a:cs typeface="+mn-ea"/>
                <a:sym typeface="+mn-lt"/>
              </a:rPr>
              <a:t>Facebook</a:t>
            </a:r>
          </a:p>
        </p:txBody>
      </p:sp>
      <p:sp>
        <p:nvSpPr>
          <p:cNvPr id="106" name="TextBox 105"/>
          <p:cNvSpPr txBox="1"/>
          <p:nvPr/>
        </p:nvSpPr>
        <p:spPr>
          <a:xfrm>
            <a:off x="1695870" y="2622689"/>
            <a:ext cx="527387" cy="184666"/>
          </a:xfrm>
          <a:prstGeom prst="rect">
            <a:avLst/>
          </a:prstGeom>
          <a:noFill/>
        </p:spPr>
        <p:txBody>
          <a:bodyPr wrap="none" lIns="0" tIns="0" rIns="0" bIns="0" rtlCol="0">
            <a:spAutoFit/>
          </a:bodyPr>
          <a:lstStyle/>
          <a:p>
            <a:pPr algn="ctr" defTabSz="1375467"/>
            <a:r>
              <a:rPr lang="en-US" sz="1200" b="1" dirty="0">
                <a:solidFill>
                  <a:srgbClr val="FFFFFF"/>
                </a:solidFill>
                <a:cs typeface="+mn-ea"/>
                <a:sym typeface="+mn-lt"/>
              </a:rPr>
              <a:t>Twitter</a:t>
            </a:r>
          </a:p>
        </p:txBody>
      </p:sp>
      <p:sp>
        <p:nvSpPr>
          <p:cNvPr id="107" name="TextBox 106"/>
          <p:cNvSpPr txBox="1"/>
          <p:nvPr/>
        </p:nvSpPr>
        <p:spPr>
          <a:xfrm>
            <a:off x="1659801" y="5356904"/>
            <a:ext cx="599523" cy="184666"/>
          </a:xfrm>
          <a:prstGeom prst="rect">
            <a:avLst/>
          </a:prstGeom>
          <a:noFill/>
        </p:spPr>
        <p:txBody>
          <a:bodyPr wrap="none" lIns="0" tIns="0" rIns="0" bIns="0" rtlCol="0">
            <a:spAutoFit/>
          </a:bodyPr>
          <a:lstStyle/>
          <a:p>
            <a:pPr algn="ctr" defTabSz="1375467"/>
            <a:r>
              <a:rPr lang="en-US" sz="1200" b="1" dirty="0">
                <a:solidFill>
                  <a:srgbClr val="FFFFFF"/>
                </a:solidFill>
                <a:cs typeface="+mn-ea"/>
                <a:sym typeface="+mn-lt"/>
              </a:rPr>
              <a:t>LinkedIn</a:t>
            </a:r>
          </a:p>
        </p:txBody>
      </p:sp>
      <p:sp>
        <p:nvSpPr>
          <p:cNvPr id="108" name="TextBox 107"/>
          <p:cNvSpPr txBox="1"/>
          <p:nvPr/>
        </p:nvSpPr>
        <p:spPr>
          <a:xfrm>
            <a:off x="1644574" y="3544943"/>
            <a:ext cx="629981" cy="184666"/>
          </a:xfrm>
          <a:prstGeom prst="rect">
            <a:avLst/>
          </a:prstGeom>
          <a:noFill/>
        </p:spPr>
        <p:txBody>
          <a:bodyPr wrap="none" lIns="0" tIns="0" rIns="0" bIns="0" rtlCol="0">
            <a:spAutoFit/>
          </a:bodyPr>
          <a:lstStyle/>
          <a:p>
            <a:pPr algn="ctr" defTabSz="1375467"/>
            <a:r>
              <a:rPr lang="en-US" sz="1200" b="1" dirty="0">
                <a:solidFill>
                  <a:srgbClr val="FFFFFF"/>
                </a:solidFill>
                <a:cs typeface="+mn-ea"/>
                <a:sym typeface="+mn-lt"/>
              </a:rPr>
              <a:t>YouTube</a:t>
            </a:r>
          </a:p>
        </p:txBody>
      </p:sp>
      <p:sp>
        <p:nvSpPr>
          <p:cNvPr id="109" name="TextBox 108"/>
          <p:cNvSpPr txBox="1"/>
          <p:nvPr/>
        </p:nvSpPr>
        <p:spPr>
          <a:xfrm>
            <a:off x="1510721" y="4367837"/>
            <a:ext cx="897682" cy="184666"/>
          </a:xfrm>
          <a:prstGeom prst="rect">
            <a:avLst/>
          </a:prstGeom>
          <a:noFill/>
        </p:spPr>
        <p:txBody>
          <a:bodyPr wrap="none" lIns="0" tIns="0" rIns="0" bIns="0" rtlCol="0">
            <a:spAutoFit/>
          </a:bodyPr>
          <a:lstStyle/>
          <a:p>
            <a:pPr algn="ctr" defTabSz="1375467"/>
            <a:r>
              <a:rPr lang="en-US" sz="1200" b="1" dirty="0">
                <a:solidFill>
                  <a:srgbClr val="FFFFFF"/>
                </a:solidFill>
                <a:cs typeface="+mn-ea"/>
                <a:sym typeface="+mn-lt"/>
              </a:rPr>
              <a:t>Google Plus</a:t>
            </a:r>
          </a:p>
        </p:txBody>
      </p:sp>
      <p:grpSp>
        <p:nvGrpSpPr>
          <p:cNvPr id="111" name="Group 110"/>
          <p:cNvGrpSpPr/>
          <p:nvPr/>
        </p:nvGrpSpPr>
        <p:grpSpPr>
          <a:xfrm>
            <a:off x="5907906" y="4001240"/>
            <a:ext cx="660652" cy="442489"/>
            <a:chOff x="4483100" y="3560763"/>
            <a:chExt cx="1360488" cy="911225"/>
          </a:xfrm>
          <a:solidFill>
            <a:schemeClr val="accent2"/>
          </a:solidFill>
        </p:grpSpPr>
        <p:sp>
          <p:nvSpPr>
            <p:cNvPr id="1029" name="Freeform 5"/>
            <p:cNvSpPr>
              <a:spLocks noEditPoints="1"/>
            </p:cNvSpPr>
            <p:nvPr/>
          </p:nvSpPr>
          <p:spPr bwMode="auto">
            <a:xfrm>
              <a:off x="5265738" y="3700463"/>
              <a:ext cx="577850" cy="741363"/>
            </a:xfrm>
            <a:custGeom>
              <a:avLst/>
              <a:gdLst/>
              <a:ahLst/>
              <a:cxnLst>
                <a:cxn ang="0">
                  <a:pos x="4" y="103"/>
                </a:cxn>
                <a:cxn ang="0">
                  <a:pos x="20" y="110"/>
                </a:cxn>
                <a:cxn ang="0">
                  <a:pos x="24" y="116"/>
                </a:cxn>
                <a:cxn ang="0">
                  <a:pos x="23" y="134"/>
                </a:cxn>
                <a:cxn ang="0">
                  <a:pos x="15" y="141"/>
                </a:cxn>
                <a:cxn ang="0">
                  <a:pos x="12" y="143"/>
                </a:cxn>
                <a:cxn ang="0">
                  <a:pos x="9" y="146"/>
                </a:cxn>
                <a:cxn ang="0">
                  <a:pos x="43" y="162"/>
                </a:cxn>
                <a:cxn ang="0">
                  <a:pos x="58" y="172"/>
                </a:cxn>
                <a:cxn ang="0">
                  <a:pos x="62" y="176"/>
                </a:cxn>
                <a:cxn ang="0">
                  <a:pos x="62" y="195"/>
                </a:cxn>
                <a:cxn ang="0">
                  <a:pos x="153" y="195"/>
                </a:cxn>
                <a:cxn ang="0">
                  <a:pos x="124" y="162"/>
                </a:cxn>
                <a:cxn ang="0">
                  <a:pos x="93" y="149"/>
                </a:cxn>
                <a:cxn ang="0">
                  <a:pos x="86" y="143"/>
                </a:cxn>
                <a:cxn ang="0">
                  <a:pos x="82" y="141"/>
                </a:cxn>
                <a:cxn ang="0">
                  <a:pos x="74" y="134"/>
                </a:cxn>
                <a:cxn ang="0">
                  <a:pos x="73" y="116"/>
                </a:cxn>
                <a:cxn ang="0">
                  <a:pos x="77" y="110"/>
                </a:cxn>
                <a:cxn ang="0">
                  <a:pos x="93" y="103"/>
                </a:cxn>
                <a:cxn ang="0">
                  <a:pos x="96" y="96"/>
                </a:cxn>
                <a:cxn ang="0">
                  <a:pos x="87" y="55"/>
                </a:cxn>
                <a:cxn ang="0">
                  <a:pos x="84" y="28"/>
                </a:cxn>
                <a:cxn ang="0">
                  <a:pos x="84" y="28"/>
                </a:cxn>
                <a:cxn ang="0">
                  <a:pos x="83" y="25"/>
                </a:cxn>
                <a:cxn ang="0">
                  <a:pos x="49" y="1"/>
                </a:cxn>
                <a:cxn ang="0">
                  <a:pos x="48" y="1"/>
                </a:cxn>
                <a:cxn ang="0">
                  <a:pos x="45" y="1"/>
                </a:cxn>
                <a:cxn ang="0">
                  <a:pos x="29" y="7"/>
                </a:cxn>
                <a:cxn ang="0">
                  <a:pos x="14" y="23"/>
                </a:cxn>
                <a:cxn ang="0">
                  <a:pos x="10" y="55"/>
                </a:cxn>
                <a:cxn ang="0">
                  <a:pos x="1" y="96"/>
                </a:cxn>
                <a:cxn ang="0">
                  <a:pos x="4" y="103"/>
                </a:cxn>
                <a:cxn ang="0">
                  <a:pos x="4" y="103"/>
                </a:cxn>
                <a:cxn ang="0">
                  <a:pos x="4" y="103"/>
                </a:cxn>
              </a:cxnLst>
              <a:rect l="0" t="0" r="r" b="b"/>
              <a:pathLst>
                <a:path w="153" h="195">
                  <a:moveTo>
                    <a:pt x="4" y="103"/>
                  </a:moveTo>
                  <a:cubicBezTo>
                    <a:pt x="9" y="106"/>
                    <a:pt x="15" y="108"/>
                    <a:pt x="20" y="110"/>
                  </a:cubicBezTo>
                  <a:cubicBezTo>
                    <a:pt x="23" y="111"/>
                    <a:pt x="24" y="113"/>
                    <a:pt x="24" y="116"/>
                  </a:cubicBezTo>
                  <a:cubicBezTo>
                    <a:pt x="26" y="122"/>
                    <a:pt x="25" y="128"/>
                    <a:pt x="23" y="134"/>
                  </a:cubicBezTo>
                  <a:cubicBezTo>
                    <a:pt x="22" y="139"/>
                    <a:pt x="20" y="140"/>
                    <a:pt x="15" y="141"/>
                  </a:cubicBezTo>
                  <a:cubicBezTo>
                    <a:pt x="14" y="141"/>
                    <a:pt x="13" y="142"/>
                    <a:pt x="12" y="143"/>
                  </a:cubicBezTo>
                  <a:cubicBezTo>
                    <a:pt x="11" y="144"/>
                    <a:pt x="10" y="145"/>
                    <a:pt x="9" y="146"/>
                  </a:cubicBezTo>
                  <a:cubicBezTo>
                    <a:pt x="20" y="150"/>
                    <a:pt x="32" y="156"/>
                    <a:pt x="43" y="162"/>
                  </a:cubicBezTo>
                  <a:cubicBezTo>
                    <a:pt x="49" y="165"/>
                    <a:pt x="54" y="168"/>
                    <a:pt x="58" y="172"/>
                  </a:cubicBezTo>
                  <a:cubicBezTo>
                    <a:pt x="62" y="176"/>
                    <a:pt x="62" y="176"/>
                    <a:pt x="62" y="176"/>
                  </a:cubicBezTo>
                  <a:cubicBezTo>
                    <a:pt x="62" y="195"/>
                    <a:pt x="62" y="195"/>
                    <a:pt x="62" y="195"/>
                  </a:cubicBezTo>
                  <a:cubicBezTo>
                    <a:pt x="153" y="195"/>
                    <a:pt x="153" y="195"/>
                    <a:pt x="153" y="195"/>
                  </a:cubicBezTo>
                  <a:cubicBezTo>
                    <a:pt x="150" y="178"/>
                    <a:pt x="140" y="168"/>
                    <a:pt x="124" y="162"/>
                  </a:cubicBezTo>
                  <a:cubicBezTo>
                    <a:pt x="113" y="158"/>
                    <a:pt x="103" y="154"/>
                    <a:pt x="93" y="149"/>
                  </a:cubicBezTo>
                  <a:cubicBezTo>
                    <a:pt x="90" y="148"/>
                    <a:pt x="88" y="145"/>
                    <a:pt x="86" y="143"/>
                  </a:cubicBezTo>
                  <a:cubicBezTo>
                    <a:pt x="85" y="142"/>
                    <a:pt x="83" y="141"/>
                    <a:pt x="82" y="141"/>
                  </a:cubicBezTo>
                  <a:cubicBezTo>
                    <a:pt x="77" y="140"/>
                    <a:pt x="75" y="139"/>
                    <a:pt x="74" y="134"/>
                  </a:cubicBezTo>
                  <a:cubicBezTo>
                    <a:pt x="73" y="128"/>
                    <a:pt x="71" y="122"/>
                    <a:pt x="73" y="116"/>
                  </a:cubicBezTo>
                  <a:cubicBezTo>
                    <a:pt x="73" y="113"/>
                    <a:pt x="74" y="111"/>
                    <a:pt x="77" y="110"/>
                  </a:cubicBezTo>
                  <a:cubicBezTo>
                    <a:pt x="83" y="108"/>
                    <a:pt x="88" y="106"/>
                    <a:pt x="93" y="103"/>
                  </a:cubicBezTo>
                  <a:cubicBezTo>
                    <a:pt x="97" y="102"/>
                    <a:pt x="98" y="100"/>
                    <a:pt x="96" y="96"/>
                  </a:cubicBezTo>
                  <a:cubicBezTo>
                    <a:pt x="92" y="83"/>
                    <a:pt x="88" y="69"/>
                    <a:pt x="87" y="55"/>
                  </a:cubicBezTo>
                  <a:cubicBezTo>
                    <a:pt x="86" y="46"/>
                    <a:pt x="86" y="37"/>
                    <a:pt x="84" y="28"/>
                  </a:cubicBezTo>
                  <a:cubicBezTo>
                    <a:pt x="84" y="28"/>
                    <a:pt x="84" y="28"/>
                    <a:pt x="84" y="28"/>
                  </a:cubicBezTo>
                  <a:cubicBezTo>
                    <a:pt x="84" y="27"/>
                    <a:pt x="84" y="26"/>
                    <a:pt x="83" y="25"/>
                  </a:cubicBezTo>
                  <a:cubicBezTo>
                    <a:pt x="79" y="10"/>
                    <a:pt x="63" y="1"/>
                    <a:pt x="49" y="1"/>
                  </a:cubicBezTo>
                  <a:cubicBezTo>
                    <a:pt x="49" y="1"/>
                    <a:pt x="49" y="1"/>
                    <a:pt x="48" y="1"/>
                  </a:cubicBezTo>
                  <a:cubicBezTo>
                    <a:pt x="47" y="0"/>
                    <a:pt x="46" y="1"/>
                    <a:pt x="45" y="1"/>
                  </a:cubicBezTo>
                  <a:cubicBezTo>
                    <a:pt x="39" y="2"/>
                    <a:pt x="35" y="5"/>
                    <a:pt x="29" y="7"/>
                  </a:cubicBezTo>
                  <a:cubicBezTo>
                    <a:pt x="22" y="9"/>
                    <a:pt x="17" y="16"/>
                    <a:pt x="14" y="23"/>
                  </a:cubicBezTo>
                  <a:cubicBezTo>
                    <a:pt x="11" y="33"/>
                    <a:pt x="11" y="44"/>
                    <a:pt x="10" y="55"/>
                  </a:cubicBezTo>
                  <a:cubicBezTo>
                    <a:pt x="9" y="69"/>
                    <a:pt x="6" y="83"/>
                    <a:pt x="1" y="96"/>
                  </a:cubicBezTo>
                  <a:cubicBezTo>
                    <a:pt x="0" y="100"/>
                    <a:pt x="0" y="102"/>
                    <a:pt x="4" y="103"/>
                  </a:cubicBezTo>
                  <a:close/>
                  <a:moveTo>
                    <a:pt x="4" y="103"/>
                  </a:moveTo>
                  <a:cubicBezTo>
                    <a:pt x="4" y="103"/>
                    <a:pt x="4" y="103"/>
                    <a:pt x="4" y="10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sp>
          <p:nvSpPr>
            <p:cNvPr id="1030" name="Freeform 6"/>
            <p:cNvSpPr>
              <a:spLocks noEditPoints="1"/>
            </p:cNvSpPr>
            <p:nvPr/>
          </p:nvSpPr>
          <p:spPr bwMode="auto">
            <a:xfrm>
              <a:off x="4483100" y="3560763"/>
              <a:ext cx="963613" cy="911225"/>
            </a:xfrm>
            <a:custGeom>
              <a:avLst/>
              <a:gdLst/>
              <a:ahLst/>
              <a:cxnLst>
                <a:cxn ang="0">
                  <a:pos x="244" y="219"/>
                </a:cxn>
                <a:cxn ang="0">
                  <a:pos x="178" y="190"/>
                </a:cxn>
                <a:cxn ang="0">
                  <a:pos x="174" y="187"/>
                </a:cxn>
                <a:cxn ang="0">
                  <a:pos x="169" y="174"/>
                </a:cxn>
                <a:cxn ang="0">
                  <a:pos x="165" y="168"/>
                </a:cxn>
                <a:cxn ang="0">
                  <a:pos x="163" y="165"/>
                </a:cxn>
                <a:cxn ang="0">
                  <a:pos x="169" y="136"/>
                </a:cxn>
                <a:cxn ang="0">
                  <a:pos x="169" y="135"/>
                </a:cxn>
                <a:cxn ang="0">
                  <a:pos x="179" y="109"/>
                </a:cxn>
                <a:cxn ang="0">
                  <a:pos x="179" y="108"/>
                </a:cxn>
                <a:cxn ang="0">
                  <a:pos x="181" y="90"/>
                </a:cxn>
                <a:cxn ang="0">
                  <a:pos x="180" y="87"/>
                </a:cxn>
                <a:cxn ang="0">
                  <a:pos x="177" y="81"/>
                </a:cxn>
                <a:cxn ang="0">
                  <a:pos x="177" y="46"/>
                </a:cxn>
                <a:cxn ang="0">
                  <a:pos x="170" y="28"/>
                </a:cxn>
                <a:cxn ang="0">
                  <a:pos x="152" y="12"/>
                </a:cxn>
                <a:cxn ang="0">
                  <a:pos x="151" y="5"/>
                </a:cxn>
                <a:cxn ang="0">
                  <a:pos x="155" y="2"/>
                </a:cxn>
                <a:cxn ang="0">
                  <a:pos x="154" y="0"/>
                </a:cxn>
                <a:cxn ang="0">
                  <a:pos x="149" y="0"/>
                </a:cxn>
                <a:cxn ang="0">
                  <a:pos x="129" y="4"/>
                </a:cxn>
                <a:cxn ang="0">
                  <a:pos x="93" y="19"/>
                </a:cxn>
                <a:cxn ang="0">
                  <a:pos x="80" y="42"/>
                </a:cxn>
                <a:cxn ang="0">
                  <a:pos x="79" y="57"/>
                </a:cxn>
                <a:cxn ang="0">
                  <a:pos x="79" y="81"/>
                </a:cxn>
                <a:cxn ang="0">
                  <a:pos x="78" y="85"/>
                </a:cxn>
                <a:cxn ang="0">
                  <a:pos x="75" y="91"/>
                </a:cxn>
                <a:cxn ang="0">
                  <a:pos x="75" y="97"/>
                </a:cxn>
                <a:cxn ang="0">
                  <a:pos x="79" y="112"/>
                </a:cxn>
                <a:cxn ang="0">
                  <a:pos x="83" y="123"/>
                </a:cxn>
                <a:cxn ang="0">
                  <a:pos x="92" y="143"/>
                </a:cxn>
                <a:cxn ang="0">
                  <a:pos x="93" y="147"/>
                </a:cxn>
                <a:cxn ang="0">
                  <a:pos x="92" y="165"/>
                </a:cxn>
                <a:cxn ang="0">
                  <a:pos x="89" y="168"/>
                </a:cxn>
                <a:cxn ang="0">
                  <a:pos x="84" y="175"/>
                </a:cxn>
                <a:cxn ang="0">
                  <a:pos x="80" y="186"/>
                </a:cxn>
                <a:cxn ang="0">
                  <a:pos x="77" y="189"/>
                </a:cxn>
                <a:cxn ang="0">
                  <a:pos x="56" y="198"/>
                </a:cxn>
                <a:cxn ang="0">
                  <a:pos x="34" y="208"/>
                </a:cxn>
                <a:cxn ang="0">
                  <a:pos x="12" y="219"/>
                </a:cxn>
                <a:cxn ang="0">
                  <a:pos x="0" y="227"/>
                </a:cxn>
                <a:cxn ang="0">
                  <a:pos x="0" y="240"/>
                </a:cxn>
                <a:cxn ang="0">
                  <a:pos x="255" y="240"/>
                </a:cxn>
                <a:cxn ang="0">
                  <a:pos x="255" y="227"/>
                </a:cxn>
                <a:cxn ang="0">
                  <a:pos x="244" y="219"/>
                </a:cxn>
                <a:cxn ang="0">
                  <a:pos x="244" y="219"/>
                </a:cxn>
                <a:cxn ang="0">
                  <a:pos x="244" y="219"/>
                </a:cxn>
              </a:cxnLst>
              <a:rect l="0" t="0" r="r" b="b"/>
              <a:pathLst>
                <a:path w="255" h="240">
                  <a:moveTo>
                    <a:pt x="244" y="219"/>
                  </a:moveTo>
                  <a:cubicBezTo>
                    <a:pt x="223" y="208"/>
                    <a:pt x="200" y="199"/>
                    <a:pt x="178" y="190"/>
                  </a:cubicBezTo>
                  <a:cubicBezTo>
                    <a:pt x="176" y="189"/>
                    <a:pt x="175" y="188"/>
                    <a:pt x="174" y="187"/>
                  </a:cubicBezTo>
                  <a:cubicBezTo>
                    <a:pt x="172" y="183"/>
                    <a:pt x="171" y="178"/>
                    <a:pt x="169" y="174"/>
                  </a:cubicBezTo>
                  <a:cubicBezTo>
                    <a:pt x="169" y="171"/>
                    <a:pt x="168" y="169"/>
                    <a:pt x="165" y="168"/>
                  </a:cubicBezTo>
                  <a:cubicBezTo>
                    <a:pt x="164" y="167"/>
                    <a:pt x="163" y="166"/>
                    <a:pt x="163" y="165"/>
                  </a:cubicBezTo>
                  <a:cubicBezTo>
                    <a:pt x="164" y="155"/>
                    <a:pt x="161" y="145"/>
                    <a:pt x="169" y="136"/>
                  </a:cubicBezTo>
                  <a:cubicBezTo>
                    <a:pt x="169" y="136"/>
                    <a:pt x="169" y="135"/>
                    <a:pt x="169" y="135"/>
                  </a:cubicBezTo>
                  <a:cubicBezTo>
                    <a:pt x="173" y="126"/>
                    <a:pt x="174" y="117"/>
                    <a:pt x="179" y="109"/>
                  </a:cubicBezTo>
                  <a:cubicBezTo>
                    <a:pt x="179" y="108"/>
                    <a:pt x="179" y="108"/>
                    <a:pt x="179" y="108"/>
                  </a:cubicBezTo>
                  <a:cubicBezTo>
                    <a:pt x="180" y="102"/>
                    <a:pt x="181" y="96"/>
                    <a:pt x="181" y="90"/>
                  </a:cubicBezTo>
                  <a:cubicBezTo>
                    <a:pt x="181" y="89"/>
                    <a:pt x="181" y="87"/>
                    <a:pt x="180" y="87"/>
                  </a:cubicBezTo>
                  <a:cubicBezTo>
                    <a:pt x="177" y="86"/>
                    <a:pt x="177" y="84"/>
                    <a:pt x="177" y="81"/>
                  </a:cubicBezTo>
                  <a:cubicBezTo>
                    <a:pt x="177" y="69"/>
                    <a:pt x="177" y="57"/>
                    <a:pt x="177" y="46"/>
                  </a:cubicBezTo>
                  <a:cubicBezTo>
                    <a:pt x="177" y="39"/>
                    <a:pt x="175" y="32"/>
                    <a:pt x="170" y="28"/>
                  </a:cubicBezTo>
                  <a:cubicBezTo>
                    <a:pt x="164" y="22"/>
                    <a:pt x="158" y="17"/>
                    <a:pt x="152" y="12"/>
                  </a:cubicBezTo>
                  <a:cubicBezTo>
                    <a:pt x="149" y="9"/>
                    <a:pt x="148" y="8"/>
                    <a:pt x="151" y="5"/>
                  </a:cubicBezTo>
                  <a:cubicBezTo>
                    <a:pt x="152" y="4"/>
                    <a:pt x="154" y="3"/>
                    <a:pt x="155" y="2"/>
                  </a:cubicBezTo>
                  <a:cubicBezTo>
                    <a:pt x="155" y="1"/>
                    <a:pt x="155" y="1"/>
                    <a:pt x="154" y="0"/>
                  </a:cubicBezTo>
                  <a:cubicBezTo>
                    <a:pt x="153" y="0"/>
                    <a:pt x="151" y="0"/>
                    <a:pt x="149" y="0"/>
                  </a:cubicBezTo>
                  <a:cubicBezTo>
                    <a:pt x="142" y="1"/>
                    <a:pt x="135" y="2"/>
                    <a:pt x="129" y="4"/>
                  </a:cubicBezTo>
                  <a:cubicBezTo>
                    <a:pt x="116" y="7"/>
                    <a:pt x="104" y="11"/>
                    <a:pt x="93" y="19"/>
                  </a:cubicBezTo>
                  <a:cubicBezTo>
                    <a:pt x="86" y="25"/>
                    <a:pt x="81" y="32"/>
                    <a:pt x="80" y="42"/>
                  </a:cubicBezTo>
                  <a:cubicBezTo>
                    <a:pt x="79" y="47"/>
                    <a:pt x="80" y="52"/>
                    <a:pt x="79" y="57"/>
                  </a:cubicBezTo>
                  <a:cubicBezTo>
                    <a:pt x="79" y="65"/>
                    <a:pt x="80" y="73"/>
                    <a:pt x="79" y="81"/>
                  </a:cubicBezTo>
                  <a:cubicBezTo>
                    <a:pt x="79" y="83"/>
                    <a:pt x="79" y="85"/>
                    <a:pt x="78" y="85"/>
                  </a:cubicBezTo>
                  <a:cubicBezTo>
                    <a:pt x="74" y="86"/>
                    <a:pt x="74" y="88"/>
                    <a:pt x="75" y="91"/>
                  </a:cubicBezTo>
                  <a:cubicBezTo>
                    <a:pt x="75" y="93"/>
                    <a:pt x="75" y="95"/>
                    <a:pt x="75" y="97"/>
                  </a:cubicBezTo>
                  <a:cubicBezTo>
                    <a:pt x="76" y="102"/>
                    <a:pt x="78" y="107"/>
                    <a:pt x="79" y="112"/>
                  </a:cubicBezTo>
                  <a:cubicBezTo>
                    <a:pt x="80" y="116"/>
                    <a:pt x="82" y="119"/>
                    <a:pt x="83" y="123"/>
                  </a:cubicBezTo>
                  <a:cubicBezTo>
                    <a:pt x="84" y="131"/>
                    <a:pt x="87" y="138"/>
                    <a:pt x="92" y="143"/>
                  </a:cubicBezTo>
                  <a:cubicBezTo>
                    <a:pt x="93" y="144"/>
                    <a:pt x="93" y="146"/>
                    <a:pt x="93" y="147"/>
                  </a:cubicBezTo>
                  <a:cubicBezTo>
                    <a:pt x="93" y="153"/>
                    <a:pt x="92" y="159"/>
                    <a:pt x="92" y="165"/>
                  </a:cubicBezTo>
                  <a:cubicBezTo>
                    <a:pt x="91" y="166"/>
                    <a:pt x="90" y="167"/>
                    <a:pt x="89" y="168"/>
                  </a:cubicBezTo>
                  <a:cubicBezTo>
                    <a:pt x="85" y="169"/>
                    <a:pt x="85" y="171"/>
                    <a:pt x="84" y="175"/>
                  </a:cubicBezTo>
                  <a:cubicBezTo>
                    <a:pt x="83" y="179"/>
                    <a:pt x="81" y="183"/>
                    <a:pt x="80" y="186"/>
                  </a:cubicBezTo>
                  <a:cubicBezTo>
                    <a:pt x="79" y="188"/>
                    <a:pt x="78" y="189"/>
                    <a:pt x="77" y="189"/>
                  </a:cubicBezTo>
                  <a:cubicBezTo>
                    <a:pt x="70" y="192"/>
                    <a:pt x="63" y="195"/>
                    <a:pt x="56" y="198"/>
                  </a:cubicBezTo>
                  <a:cubicBezTo>
                    <a:pt x="48" y="201"/>
                    <a:pt x="41" y="204"/>
                    <a:pt x="34" y="208"/>
                  </a:cubicBezTo>
                  <a:cubicBezTo>
                    <a:pt x="26" y="211"/>
                    <a:pt x="19" y="215"/>
                    <a:pt x="12" y="219"/>
                  </a:cubicBezTo>
                  <a:cubicBezTo>
                    <a:pt x="7" y="222"/>
                    <a:pt x="3" y="224"/>
                    <a:pt x="0" y="227"/>
                  </a:cubicBezTo>
                  <a:cubicBezTo>
                    <a:pt x="0" y="240"/>
                    <a:pt x="0" y="240"/>
                    <a:pt x="0" y="240"/>
                  </a:cubicBezTo>
                  <a:cubicBezTo>
                    <a:pt x="255" y="240"/>
                    <a:pt x="255" y="240"/>
                    <a:pt x="255" y="240"/>
                  </a:cubicBezTo>
                  <a:cubicBezTo>
                    <a:pt x="255" y="227"/>
                    <a:pt x="255" y="227"/>
                    <a:pt x="255" y="227"/>
                  </a:cubicBezTo>
                  <a:cubicBezTo>
                    <a:pt x="252" y="224"/>
                    <a:pt x="248" y="221"/>
                    <a:pt x="244" y="219"/>
                  </a:cubicBezTo>
                  <a:close/>
                  <a:moveTo>
                    <a:pt x="244" y="219"/>
                  </a:moveTo>
                  <a:cubicBezTo>
                    <a:pt x="244" y="219"/>
                    <a:pt x="244" y="219"/>
                    <a:pt x="244" y="219"/>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grpSp>
      <p:grpSp>
        <p:nvGrpSpPr>
          <p:cNvPr id="112" name="Group 111"/>
          <p:cNvGrpSpPr/>
          <p:nvPr/>
        </p:nvGrpSpPr>
        <p:grpSpPr>
          <a:xfrm>
            <a:off x="7053755" y="4001240"/>
            <a:ext cx="660652" cy="442489"/>
            <a:chOff x="4483100" y="3560763"/>
            <a:chExt cx="1360488" cy="911225"/>
          </a:xfrm>
          <a:solidFill>
            <a:schemeClr val="accent1"/>
          </a:solidFill>
        </p:grpSpPr>
        <p:sp>
          <p:nvSpPr>
            <p:cNvPr id="113" name="Freeform 5"/>
            <p:cNvSpPr>
              <a:spLocks noEditPoints="1"/>
            </p:cNvSpPr>
            <p:nvPr/>
          </p:nvSpPr>
          <p:spPr bwMode="auto">
            <a:xfrm>
              <a:off x="5265738" y="3700463"/>
              <a:ext cx="577850" cy="741363"/>
            </a:xfrm>
            <a:custGeom>
              <a:avLst/>
              <a:gdLst/>
              <a:ahLst/>
              <a:cxnLst>
                <a:cxn ang="0">
                  <a:pos x="4" y="103"/>
                </a:cxn>
                <a:cxn ang="0">
                  <a:pos x="20" y="110"/>
                </a:cxn>
                <a:cxn ang="0">
                  <a:pos x="24" y="116"/>
                </a:cxn>
                <a:cxn ang="0">
                  <a:pos x="23" y="134"/>
                </a:cxn>
                <a:cxn ang="0">
                  <a:pos x="15" y="141"/>
                </a:cxn>
                <a:cxn ang="0">
                  <a:pos x="12" y="143"/>
                </a:cxn>
                <a:cxn ang="0">
                  <a:pos x="9" y="146"/>
                </a:cxn>
                <a:cxn ang="0">
                  <a:pos x="43" y="162"/>
                </a:cxn>
                <a:cxn ang="0">
                  <a:pos x="58" y="172"/>
                </a:cxn>
                <a:cxn ang="0">
                  <a:pos x="62" y="176"/>
                </a:cxn>
                <a:cxn ang="0">
                  <a:pos x="62" y="195"/>
                </a:cxn>
                <a:cxn ang="0">
                  <a:pos x="153" y="195"/>
                </a:cxn>
                <a:cxn ang="0">
                  <a:pos x="124" y="162"/>
                </a:cxn>
                <a:cxn ang="0">
                  <a:pos x="93" y="149"/>
                </a:cxn>
                <a:cxn ang="0">
                  <a:pos x="86" y="143"/>
                </a:cxn>
                <a:cxn ang="0">
                  <a:pos x="82" y="141"/>
                </a:cxn>
                <a:cxn ang="0">
                  <a:pos x="74" y="134"/>
                </a:cxn>
                <a:cxn ang="0">
                  <a:pos x="73" y="116"/>
                </a:cxn>
                <a:cxn ang="0">
                  <a:pos x="77" y="110"/>
                </a:cxn>
                <a:cxn ang="0">
                  <a:pos x="93" y="103"/>
                </a:cxn>
                <a:cxn ang="0">
                  <a:pos x="96" y="96"/>
                </a:cxn>
                <a:cxn ang="0">
                  <a:pos x="87" y="55"/>
                </a:cxn>
                <a:cxn ang="0">
                  <a:pos x="84" y="28"/>
                </a:cxn>
                <a:cxn ang="0">
                  <a:pos x="84" y="28"/>
                </a:cxn>
                <a:cxn ang="0">
                  <a:pos x="83" y="25"/>
                </a:cxn>
                <a:cxn ang="0">
                  <a:pos x="49" y="1"/>
                </a:cxn>
                <a:cxn ang="0">
                  <a:pos x="48" y="1"/>
                </a:cxn>
                <a:cxn ang="0">
                  <a:pos x="45" y="1"/>
                </a:cxn>
                <a:cxn ang="0">
                  <a:pos x="29" y="7"/>
                </a:cxn>
                <a:cxn ang="0">
                  <a:pos x="14" y="23"/>
                </a:cxn>
                <a:cxn ang="0">
                  <a:pos x="10" y="55"/>
                </a:cxn>
                <a:cxn ang="0">
                  <a:pos x="1" y="96"/>
                </a:cxn>
                <a:cxn ang="0">
                  <a:pos x="4" y="103"/>
                </a:cxn>
                <a:cxn ang="0">
                  <a:pos x="4" y="103"/>
                </a:cxn>
                <a:cxn ang="0">
                  <a:pos x="4" y="103"/>
                </a:cxn>
              </a:cxnLst>
              <a:rect l="0" t="0" r="r" b="b"/>
              <a:pathLst>
                <a:path w="153" h="195">
                  <a:moveTo>
                    <a:pt x="4" y="103"/>
                  </a:moveTo>
                  <a:cubicBezTo>
                    <a:pt x="9" y="106"/>
                    <a:pt x="15" y="108"/>
                    <a:pt x="20" y="110"/>
                  </a:cubicBezTo>
                  <a:cubicBezTo>
                    <a:pt x="23" y="111"/>
                    <a:pt x="24" y="113"/>
                    <a:pt x="24" y="116"/>
                  </a:cubicBezTo>
                  <a:cubicBezTo>
                    <a:pt x="26" y="122"/>
                    <a:pt x="25" y="128"/>
                    <a:pt x="23" y="134"/>
                  </a:cubicBezTo>
                  <a:cubicBezTo>
                    <a:pt x="22" y="139"/>
                    <a:pt x="20" y="140"/>
                    <a:pt x="15" y="141"/>
                  </a:cubicBezTo>
                  <a:cubicBezTo>
                    <a:pt x="14" y="141"/>
                    <a:pt x="13" y="142"/>
                    <a:pt x="12" y="143"/>
                  </a:cubicBezTo>
                  <a:cubicBezTo>
                    <a:pt x="11" y="144"/>
                    <a:pt x="10" y="145"/>
                    <a:pt x="9" y="146"/>
                  </a:cubicBezTo>
                  <a:cubicBezTo>
                    <a:pt x="20" y="150"/>
                    <a:pt x="32" y="156"/>
                    <a:pt x="43" y="162"/>
                  </a:cubicBezTo>
                  <a:cubicBezTo>
                    <a:pt x="49" y="165"/>
                    <a:pt x="54" y="168"/>
                    <a:pt x="58" y="172"/>
                  </a:cubicBezTo>
                  <a:cubicBezTo>
                    <a:pt x="62" y="176"/>
                    <a:pt x="62" y="176"/>
                    <a:pt x="62" y="176"/>
                  </a:cubicBezTo>
                  <a:cubicBezTo>
                    <a:pt x="62" y="195"/>
                    <a:pt x="62" y="195"/>
                    <a:pt x="62" y="195"/>
                  </a:cubicBezTo>
                  <a:cubicBezTo>
                    <a:pt x="153" y="195"/>
                    <a:pt x="153" y="195"/>
                    <a:pt x="153" y="195"/>
                  </a:cubicBezTo>
                  <a:cubicBezTo>
                    <a:pt x="150" y="178"/>
                    <a:pt x="140" y="168"/>
                    <a:pt x="124" y="162"/>
                  </a:cubicBezTo>
                  <a:cubicBezTo>
                    <a:pt x="113" y="158"/>
                    <a:pt x="103" y="154"/>
                    <a:pt x="93" y="149"/>
                  </a:cubicBezTo>
                  <a:cubicBezTo>
                    <a:pt x="90" y="148"/>
                    <a:pt x="88" y="145"/>
                    <a:pt x="86" y="143"/>
                  </a:cubicBezTo>
                  <a:cubicBezTo>
                    <a:pt x="85" y="142"/>
                    <a:pt x="83" y="141"/>
                    <a:pt x="82" y="141"/>
                  </a:cubicBezTo>
                  <a:cubicBezTo>
                    <a:pt x="77" y="140"/>
                    <a:pt x="75" y="139"/>
                    <a:pt x="74" y="134"/>
                  </a:cubicBezTo>
                  <a:cubicBezTo>
                    <a:pt x="73" y="128"/>
                    <a:pt x="71" y="122"/>
                    <a:pt x="73" y="116"/>
                  </a:cubicBezTo>
                  <a:cubicBezTo>
                    <a:pt x="73" y="113"/>
                    <a:pt x="74" y="111"/>
                    <a:pt x="77" y="110"/>
                  </a:cubicBezTo>
                  <a:cubicBezTo>
                    <a:pt x="83" y="108"/>
                    <a:pt x="88" y="106"/>
                    <a:pt x="93" y="103"/>
                  </a:cubicBezTo>
                  <a:cubicBezTo>
                    <a:pt x="97" y="102"/>
                    <a:pt x="98" y="100"/>
                    <a:pt x="96" y="96"/>
                  </a:cubicBezTo>
                  <a:cubicBezTo>
                    <a:pt x="92" y="83"/>
                    <a:pt x="88" y="69"/>
                    <a:pt x="87" y="55"/>
                  </a:cubicBezTo>
                  <a:cubicBezTo>
                    <a:pt x="86" y="46"/>
                    <a:pt x="86" y="37"/>
                    <a:pt x="84" y="28"/>
                  </a:cubicBezTo>
                  <a:cubicBezTo>
                    <a:pt x="84" y="28"/>
                    <a:pt x="84" y="28"/>
                    <a:pt x="84" y="28"/>
                  </a:cubicBezTo>
                  <a:cubicBezTo>
                    <a:pt x="84" y="27"/>
                    <a:pt x="84" y="26"/>
                    <a:pt x="83" y="25"/>
                  </a:cubicBezTo>
                  <a:cubicBezTo>
                    <a:pt x="79" y="10"/>
                    <a:pt x="63" y="1"/>
                    <a:pt x="49" y="1"/>
                  </a:cubicBezTo>
                  <a:cubicBezTo>
                    <a:pt x="49" y="1"/>
                    <a:pt x="49" y="1"/>
                    <a:pt x="48" y="1"/>
                  </a:cubicBezTo>
                  <a:cubicBezTo>
                    <a:pt x="47" y="0"/>
                    <a:pt x="46" y="1"/>
                    <a:pt x="45" y="1"/>
                  </a:cubicBezTo>
                  <a:cubicBezTo>
                    <a:pt x="39" y="2"/>
                    <a:pt x="35" y="5"/>
                    <a:pt x="29" y="7"/>
                  </a:cubicBezTo>
                  <a:cubicBezTo>
                    <a:pt x="22" y="9"/>
                    <a:pt x="17" y="16"/>
                    <a:pt x="14" y="23"/>
                  </a:cubicBezTo>
                  <a:cubicBezTo>
                    <a:pt x="11" y="33"/>
                    <a:pt x="11" y="44"/>
                    <a:pt x="10" y="55"/>
                  </a:cubicBezTo>
                  <a:cubicBezTo>
                    <a:pt x="9" y="69"/>
                    <a:pt x="6" y="83"/>
                    <a:pt x="1" y="96"/>
                  </a:cubicBezTo>
                  <a:cubicBezTo>
                    <a:pt x="0" y="100"/>
                    <a:pt x="0" y="102"/>
                    <a:pt x="4" y="103"/>
                  </a:cubicBezTo>
                  <a:close/>
                  <a:moveTo>
                    <a:pt x="4" y="103"/>
                  </a:moveTo>
                  <a:cubicBezTo>
                    <a:pt x="4" y="103"/>
                    <a:pt x="4" y="103"/>
                    <a:pt x="4" y="10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sp>
          <p:nvSpPr>
            <p:cNvPr id="114" name="Freeform 6"/>
            <p:cNvSpPr>
              <a:spLocks noEditPoints="1"/>
            </p:cNvSpPr>
            <p:nvPr/>
          </p:nvSpPr>
          <p:spPr bwMode="auto">
            <a:xfrm>
              <a:off x="4483100" y="3560763"/>
              <a:ext cx="963613" cy="911225"/>
            </a:xfrm>
            <a:custGeom>
              <a:avLst/>
              <a:gdLst/>
              <a:ahLst/>
              <a:cxnLst>
                <a:cxn ang="0">
                  <a:pos x="244" y="219"/>
                </a:cxn>
                <a:cxn ang="0">
                  <a:pos x="178" y="190"/>
                </a:cxn>
                <a:cxn ang="0">
                  <a:pos x="174" y="187"/>
                </a:cxn>
                <a:cxn ang="0">
                  <a:pos x="169" y="174"/>
                </a:cxn>
                <a:cxn ang="0">
                  <a:pos x="165" y="168"/>
                </a:cxn>
                <a:cxn ang="0">
                  <a:pos x="163" y="165"/>
                </a:cxn>
                <a:cxn ang="0">
                  <a:pos x="169" y="136"/>
                </a:cxn>
                <a:cxn ang="0">
                  <a:pos x="169" y="135"/>
                </a:cxn>
                <a:cxn ang="0">
                  <a:pos x="179" y="109"/>
                </a:cxn>
                <a:cxn ang="0">
                  <a:pos x="179" y="108"/>
                </a:cxn>
                <a:cxn ang="0">
                  <a:pos x="181" y="90"/>
                </a:cxn>
                <a:cxn ang="0">
                  <a:pos x="180" y="87"/>
                </a:cxn>
                <a:cxn ang="0">
                  <a:pos x="177" y="81"/>
                </a:cxn>
                <a:cxn ang="0">
                  <a:pos x="177" y="46"/>
                </a:cxn>
                <a:cxn ang="0">
                  <a:pos x="170" y="28"/>
                </a:cxn>
                <a:cxn ang="0">
                  <a:pos x="152" y="12"/>
                </a:cxn>
                <a:cxn ang="0">
                  <a:pos x="151" y="5"/>
                </a:cxn>
                <a:cxn ang="0">
                  <a:pos x="155" y="2"/>
                </a:cxn>
                <a:cxn ang="0">
                  <a:pos x="154" y="0"/>
                </a:cxn>
                <a:cxn ang="0">
                  <a:pos x="149" y="0"/>
                </a:cxn>
                <a:cxn ang="0">
                  <a:pos x="129" y="4"/>
                </a:cxn>
                <a:cxn ang="0">
                  <a:pos x="93" y="19"/>
                </a:cxn>
                <a:cxn ang="0">
                  <a:pos x="80" y="42"/>
                </a:cxn>
                <a:cxn ang="0">
                  <a:pos x="79" y="57"/>
                </a:cxn>
                <a:cxn ang="0">
                  <a:pos x="79" y="81"/>
                </a:cxn>
                <a:cxn ang="0">
                  <a:pos x="78" y="85"/>
                </a:cxn>
                <a:cxn ang="0">
                  <a:pos x="75" y="91"/>
                </a:cxn>
                <a:cxn ang="0">
                  <a:pos x="75" y="97"/>
                </a:cxn>
                <a:cxn ang="0">
                  <a:pos x="79" y="112"/>
                </a:cxn>
                <a:cxn ang="0">
                  <a:pos x="83" y="123"/>
                </a:cxn>
                <a:cxn ang="0">
                  <a:pos x="92" y="143"/>
                </a:cxn>
                <a:cxn ang="0">
                  <a:pos x="93" y="147"/>
                </a:cxn>
                <a:cxn ang="0">
                  <a:pos x="92" y="165"/>
                </a:cxn>
                <a:cxn ang="0">
                  <a:pos x="89" y="168"/>
                </a:cxn>
                <a:cxn ang="0">
                  <a:pos x="84" y="175"/>
                </a:cxn>
                <a:cxn ang="0">
                  <a:pos x="80" y="186"/>
                </a:cxn>
                <a:cxn ang="0">
                  <a:pos x="77" y="189"/>
                </a:cxn>
                <a:cxn ang="0">
                  <a:pos x="56" y="198"/>
                </a:cxn>
                <a:cxn ang="0">
                  <a:pos x="34" y="208"/>
                </a:cxn>
                <a:cxn ang="0">
                  <a:pos x="12" y="219"/>
                </a:cxn>
                <a:cxn ang="0">
                  <a:pos x="0" y="227"/>
                </a:cxn>
                <a:cxn ang="0">
                  <a:pos x="0" y="240"/>
                </a:cxn>
                <a:cxn ang="0">
                  <a:pos x="255" y="240"/>
                </a:cxn>
                <a:cxn ang="0">
                  <a:pos x="255" y="227"/>
                </a:cxn>
                <a:cxn ang="0">
                  <a:pos x="244" y="219"/>
                </a:cxn>
                <a:cxn ang="0">
                  <a:pos x="244" y="219"/>
                </a:cxn>
                <a:cxn ang="0">
                  <a:pos x="244" y="219"/>
                </a:cxn>
              </a:cxnLst>
              <a:rect l="0" t="0" r="r" b="b"/>
              <a:pathLst>
                <a:path w="255" h="240">
                  <a:moveTo>
                    <a:pt x="244" y="219"/>
                  </a:moveTo>
                  <a:cubicBezTo>
                    <a:pt x="223" y="208"/>
                    <a:pt x="200" y="199"/>
                    <a:pt x="178" y="190"/>
                  </a:cubicBezTo>
                  <a:cubicBezTo>
                    <a:pt x="176" y="189"/>
                    <a:pt x="175" y="188"/>
                    <a:pt x="174" y="187"/>
                  </a:cubicBezTo>
                  <a:cubicBezTo>
                    <a:pt x="172" y="183"/>
                    <a:pt x="171" y="178"/>
                    <a:pt x="169" y="174"/>
                  </a:cubicBezTo>
                  <a:cubicBezTo>
                    <a:pt x="169" y="171"/>
                    <a:pt x="168" y="169"/>
                    <a:pt x="165" y="168"/>
                  </a:cubicBezTo>
                  <a:cubicBezTo>
                    <a:pt x="164" y="167"/>
                    <a:pt x="163" y="166"/>
                    <a:pt x="163" y="165"/>
                  </a:cubicBezTo>
                  <a:cubicBezTo>
                    <a:pt x="164" y="155"/>
                    <a:pt x="161" y="145"/>
                    <a:pt x="169" y="136"/>
                  </a:cubicBezTo>
                  <a:cubicBezTo>
                    <a:pt x="169" y="136"/>
                    <a:pt x="169" y="135"/>
                    <a:pt x="169" y="135"/>
                  </a:cubicBezTo>
                  <a:cubicBezTo>
                    <a:pt x="173" y="126"/>
                    <a:pt x="174" y="117"/>
                    <a:pt x="179" y="109"/>
                  </a:cubicBezTo>
                  <a:cubicBezTo>
                    <a:pt x="179" y="108"/>
                    <a:pt x="179" y="108"/>
                    <a:pt x="179" y="108"/>
                  </a:cubicBezTo>
                  <a:cubicBezTo>
                    <a:pt x="180" y="102"/>
                    <a:pt x="181" y="96"/>
                    <a:pt x="181" y="90"/>
                  </a:cubicBezTo>
                  <a:cubicBezTo>
                    <a:pt x="181" y="89"/>
                    <a:pt x="181" y="87"/>
                    <a:pt x="180" y="87"/>
                  </a:cubicBezTo>
                  <a:cubicBezTo>
                    <a:pt x="177" y="86"/>
                    <a:pt x="177" y="84"/>
                    <a:pt x="177" y="81"/>
                  </a:cubicBezTo>
                  <a:cubicBezTo>
                    <a:pt x="177" y="69"/>
                    <a:pt x="177" y="57"/>
                    <a:pt x="177" y="46"/>
                  </a:cubicBezTo>
                  <a:cubicBezTo>
                    <a:pt x="177" y="39"/>
                    <a:pt x="175" y="32"/>
                    <a:pt x="170" y="28"/>
                  </a:cubicBezTo>
                  <a:cubicBezTo>
                    <a:pt x="164" y="22"/>
                    <a:pt x="158" y="17"/>
                    <a:pt x="152" y="12"/>
                  </a:cubicBezTo>
                  <a:cubicBezTo>
                    <a:pt x="149" y="9"/>
                    <a:pt x="148" y="8"/>
                    <a:pt x="151" y="5"/>
                  </a:cubicBezTo>
                  <a:cubicBezTo>
                    <a:pt x="152" y="4"/>
                    <a:pt x="154" y="3"/>
                    <a:pt x="155" y="2"/>
                  </a:cubicBezTo>
                  <a:cubicBezTo>
                    <a:pt x="155" y="1"/>
                    <a:pt x="155" y="1"/>
                    <a:pt x="154" y="0"/>
                  </a:cubicBezTo>
                  <a:cubicBezTo>
                    <a:pt x="153" y="0"/>
                    <a:pt x="151" y="0"/>
                    <a:pt x="149" y="0"/>
                  </a:cubicBezTo>
                  <a:cubicBezTo>
                    <a:pt x="142" y="1"/>
                    <a:pt x="135" y="2"/>
                    <a:pt x="129" y="4"/>
                  </a:cubicBezTo>
                  <a:cubicBezTo>
                    <a:pt x="116" y="7"/>
                    <a:pt x="104" y="11"/>
                    <a:pt x="93" y="19"/>
                  </a:cubicBezTo>
                  <a:cubicBezTo>
                    <a:pt x="86" y="25"/>
                    <a:pt x="81" y="32"/>
                    <a:pt x="80" y="42"/>
                  </a:cubicBezTo>
                  <a:cubicBezTo>
                    <a:pt x="79" y="47"/>
                    <a:pt x="80" y="52"/>
                    <a:pt x="79" y="57"/>
                  </a:cubicBezTo>
                  <a:cubicBezTo>
                    <a:pt x="79" y="65"/>
                    <a:pt x="80" y="73"/>
                    <a:pt x="79" y="81"/>
                  </a:cubicBezTo>
                  <a:cubicBezTo>
                    <a:pt x="79" y="83"/>
                    <a:pt x="79" y="85"/>
                    <a:pt x="78" y="85"/>
                  </a:cubicBezTo>
                  <a:cubicBezTo>
                    <a:pt x="74" y="86"/>
                    <a:pt x="74" y="88"/>
                    <a:pt x="75" y="91"/>
                  </a:cubicBezTo>
                  <a:cubicBezTo>
                    <a:pt x="75" y="93"/>
                    <a:pt x="75" y="95"/>
                    <a:pt x="75" y="97"/>
                  </a:cubicBezTo>
                  <a:cubicBezTo>
                    <a:pt x="76" y="102"/>
                    <a:pt x="78" y="107"/>
                    <a:pt x="79" y="112"/>
                  </a:cubicBezTo>
                  <a:cubicBezTo>
                    <a:pt x="80" y="116"/>
                    <a:pt x="82" y="119"/>
                    <a:pt x="83" y="123"/>
                  </a:cubicBezTo>
                  <a:cubicBezTo>
                    <a:pt x="84" y="131"/>
                    <a:pt x="87" y="138"/>
                    <a:pt x="92" y="143"/>
                  </a:cubicBezTo>
                  <a:cubicBezTo>
                    <a:pt x="93" y="144"/>
                    <a:pt x="93" y="146"/>
                    <a:pt x="93" y="147"/>
                  </a:cubicBezTo>
                  <a:cubicBezTo>
                    <a:pt x="93" y="153"/>
                    <a:pt x="92" y="159"/>
                    <a:pt x="92" y="165"/>
                  </a:cubicBezTo>
                  <a:cubicBezTo>
                    <a:pt x="91" y="166"/>
                    <a:pt x="90" y="167"/>
                    <a:pt x="89" y="168"/>
                  </a:cubicBezTo>
                  <a:cubicBezTo>
                    <a:pt x="85" y="169"/>
                    <a:pt x="85" y="171"/>
                    <a:pt x="84" y="175"/>
                  </a:cubicBezTo>
                  <a:cubicBezTo>
                    <a:pt x="83" y="179"/>
                    <a:pt x="81" y="183"/>
                    <a:pt x="80" y="186"/>
                  </a:cubicBezTo>
                  <a:cubicBezTo>
                    <a:pt x="79" y="188"/>
                    <a:pt x="78" y="189"/>
                    <a:pt x="77" y="189"/>
                  </a:cubicBezTo>
                  <a:cubicBezTo>
                    <a:pt x="70" y="192"/>
                    <a:pt x="63" y="195"/>
                    <a:pt x="56" y="198"/>
                  </a:cubicBezTo>
                  <a:cubicBezTo>
                    <a:pt x="48" y="201"/>
                    <a:pt x="41" y="204"/>
                    <a:pt x="34" y="208"/>
                  </a:cubicBezTo>
                  <a:cubicBezTo>
                    <a:pt x="26" y="211"/>
                    <a:pt x="19" y="215"/>
                    <a:pt x="12" y="219"/>
                  </a:cubicBezTo>
                  <a:cubicBezTo>
                    <a:pt x="7" y="222"/>
                    <a:pt x="3" y="224"/>
                    <a:pt x="0" y="227"/>
                  </a:cubicBezTo>
                  <a:cubicBezTo>
                    <a:pt x="0" y="240"/>
                    <a:pt x="0" y="240"/>
                    <a:pt x="0" y="240"/>
                  </a:cubicBezTo>
                  <a:cubicBezTo>
                    <a:pt x="255" y="240"/>
                    <a:pt x="255" y="240"/>
                    <a:pt x="255" y="240"/>
                  </a:cubicBezTo>
                  <a:cubicBezTo>
                    <a:pt x="255" y="227"/>
                    <a:pt x="255" y="227"/>
                    <a:pt x="255" y="227"/>
                  </a:cubicBezTo>
                  <a:cubicBezTo>
                    <a:pt x="252" y="224"/>
                    <a:pt x="248" y="221"/>
                    <a:pt x="244" y="219"/>
                  </a:cubicBezTo>
                  <a:close/>
                  <a:moveTo>
                    <a:pt x="244" y="219"/>
                  </a:moveTo>
                  <a:cubicBezTo>
                    <a:pt x="244" y="219"/>
                    <a:pt x="244" y="219"/>
                    <a:pt x="244" y="219"/>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grpSp>
      <p:grpSp>
        <p:nvGrpSpPr>
          <p:cNvPr id="115" name="Group 114"/>
          <p:cNvGrpSpPr/>
          <p:nvPr/>
        </p:nvGrpSpPr>
        <p:grpSpPr>
          <a:xfrm>
            <a:off x="8241937" y="4001240"/>
            <a:ext cx="660652" cy="442489"/>
            <a:chOff x="4483100" y="3560763"/>
            <a:chExt cx="1360488" cy="911225"/>
          </a:xfrm>
          <a:solidFill>
            <a:schemeClr val="accent2"/>
          </a:solidFill>
        </p:grpSpPr>
        <p:sp>
          <p:nvSpPr>
            <p:cNvPr id="116" name="Freeform 5"/>
            <p:cNvSpPr>
              <a:spLocks noEditPoints="1"/>
            </p:cNvSpPr>
            <p:nvPr/>
          </p:nvSpPr>
          <p:spPr bwMode="auto">
            <a:xfrm>
              <a:off x="5265738" y="3700463"/>
              <a:ext cx="577850" cy="741363"/>
            </a:xfrm>
            <a:custGeom>
              <a:avLst/>
              <a:gdLst/>
              <a:ahLst/>
              <a:cxnLst>
                <a:cxn ang="0">
                  <a:pos x="4" y="103"/>
                </a:cxn>
                <a:cxn ang="0">
                  <a:pos x="20" y="110"/>
                </a:cxn>
                <a:cxn ang="0">
                  <a:pos x="24" y="116"/>
                </a:cxn>
                <a:cxn ang="0">
                  <a:pos x="23" y="134"/>
                </a:cxn>
                <a:cxn ang="0">
                  <a:pos x="15" y="141"/>
                </a:cxn>
                <a:cxn ang="0">
                  <a:pos x="12" y="143"/>
                </a:cxn>
                <a:cxn ang="0">
                  <a:pos x="9" y="146"/>
                </a:cxn>
                <a:cxn ang="0">
                  <a:pos x="43" y="162"/>
                </a:cxn>
                <a:cxn ang="0">
                  <a:pos x="58" y="172"/>
                </a:cxn>
                <a:cxn ang="0">
                  <a:pos x="62" y="176"/>
                </a:cxn>
                <a:cxn ang="0">
                  <a:pos x="62" y="195"/>
                </a:cxn>
                <a:cxn ang="0">
                  <a:pos x="153" y="195"/>
                </a:cxn>
                <a:cxn ang="0">
                  <a:pos x="124" y="162"/>
                </a:cxn>
                <a:cxn ang="0">
                  <a:pos x="93" y="149"/>
                </a:cxn>
                <a:cxn ang="0">
                  <a:pos x="86" y="143"/>
                </a:cxn>
                <a:cxn ang="0">
                  <a:pos x="82" y="141"/>
                </a:cxn>
                <a:cxn ang="0">
                  <a:pos x="74" y="134"/>
                </a:cxn>
                <a:cxn ang="0">
                  <a:pos x="73" y="116"/>
                </a:cxn>
                <a:cxn ang="0">
                  <a:pos x="77" y="110"/>
                </a:cxn>
                <a:cxn ang="0">
                  <a:pos x="93" y="103"/>
                </a:cxn>
                <a:cxn ang="0">
                  <a:pos x="96" y="96"/>
                </a:cxn>
                <a:cxn ang="0">
                  <a:pos x="87" y="55"/>
                </a:cxn>
                <a:cxn ang="0">
                  <a:pos x="84" y="28"/>
                </a:cxn>
                <a:cxn ang="0">
                  <a:pos x="84" y="28"/>
                </a:cxn>
                <a:cxn ang="0">
                  <a:pos x="83" y="25"/>
                </a:cxn>
                <a:cxn ang="0">
                  <a:pos x="49" y="1"/>
                </a:cxn>
                <a:cxn ang="0">
                  <a:pos x="48" y="1"/>
                </a:cxn>
                <a:cxn ang="0">
                  <a:pos x="45" y="1"/>
                </a:cxn>
                <a:cxn ang="0">
                  <a:pos x="29" y="7"/>
                </a:cxn>
                <a:cxn ang="0">
                  <a:pos x="14" y="23"/>
                </a:cxn>
                <a:cxn ang="0">
                  <a:pos x="10" y="55"/>
                </a:cxn>
                <a:cxn ang="0">
                  <a:pos x="1" y="96"/>
                </a:cxn>
                <a:cxn ang="0">
                  <a:pos x="4" y="103"/>
                </a:cxn>
                <a:cxn ang="0">
                  <a:pos x="4" y="103"/>
                </a:cxn>
                <a:cxn ang="0">
                  <a:pos x="4" y="103"/>
                </a:cxn>
              </a:cxnLst>
              <a:rect l="0" t="0" r="r" b="b"/>
              <a:pathLst>
                <a:path w="153" h="195">
                  <a:moveTo>
                    <a:pt x="4" y="103"/>
                  </a:moveTo>
                  <a:cubicBezTo>
                    <a:pt x="9" y="106"/>
                    <a:pt x="15" y="108"/>
                    <a:pt x="20" y="110"/>
                  </a:cubicBezTo>
                  <a:cubicBezTo>
                    <a:pt x="23" y="111"/>
                    <a:pt x="24" y="113"/>
                    <a:pt x="24" y="116"/>
                  </a:cubicBezTo>
                  <a:cubicBezTo>
                    <a:pt x="26" y="122"/>
                    <a:pt x="25" y="128"/>
                    <a:pt x="23" y="134"/>
                  </a:cubicBezTo>
                  <a:cubicBezTo>
                    <a:pt x="22" y="139"/>
                    <a:pt x="20" y="140"/>
                    <a:pt x="15" y="141"/>
                  </a:cubicBezTo>
                  <a:cubicBezTo>
                    <a:pt x="14" y="141"/>
                    <a:pt x="13" y="142"/>
                    <a:pt x="12" y="143"/>
                  </a:cubicBezTo>
                  <a:cubicBezTo>
                    <a:pt x="11" y="144"/>
                    <a:pt x="10" y="145"/>
                    <a:pt x="9" y="146"/>
                  </a:cubicBezTo>
                  <a:cubicBezTo>
                    <a:pt x="20" y="150"/>
                    <a:pt x="32" y="156"/>
                    <a:pt x="43" y="162"/>
                  </a:cubicBezTo>
                  <a:cubicBezTo>
                    <a:pt x="49" y="165"/>
                    <a:pt x="54" y="168"/>
                    <a:pt x="58" y="172"/>
                  </a:cubicBezTo>
                  <a:cubicBezTo>
                    <a:pt x="62" y="176"/>
                    <a:pt x="62" y="176"/>
                    <a:pt x="62" y="176"/>
                  </a:cubicBezTo>
                  <a:cubicBezTo>
                    <a:pt x="62" y="195"/>
                    <a:pt x="62" y="195"/>
                    <a:pt x="62" y="195"/>
                  </a:cubicBezTo>
                  <a:cubicBezTo>
                    <a:pt x="153" y="195"/>
                    <a:pt x="153" y="195"/>
                    <a:pt x="153" y="195"/>
                  </a:cubicBezTo>
                  <a:cubicBezTo>
                    <a:pt x="150" y="178"/>
                    <a:pt x="140" y="168"/>
                    <a:pt x="124" y="162"/>
                  </a:cubicBezTo>
                  <a:cubicBezTo>
                    <a:pt x="113" y="158"/>
                    <a:pt x="103" y="154"/>
                    <a:pt x="93" y="149"/>
                  </a:cubicBezTo>
                  <a:cubicBezTo>
                    <a:pt x="90" y="148"/>
                    <a:pt x="88" y="145"/>
                    <a:pt x="86" y="143"/>
                  </a:cubicBezTo>
                  <a:cubicBezTo>
                    <a:pt x="85" y="142"/>
                    <a:pt x="83" y="141"/>
                    <a:pt x="82" y="141"/>
                  </a:cubicBezTo>
                  <a:cubicBezTo>
                    <a:pt x="77" y="140"/>
                    <a:pt x="75" y="139"/>
                    <a:pt x="74" y="134"/>
                  </a:cubicBezTo>
                  <a:cubicBezTo>
                    <a:pt x="73" y="128"/>
                    <a:pt x="71" y="122"/>
                    <a:pt x="73" y="116"/>
                  </a:cubicBezTo>
                  <a:cubicBezTo>
                    <a:pt x="73" y="113"/>
                    <a:pt x="74" y="111"/>
                    <a:pt x="77" y="110"/>
                  </a:cubicBezTo>
                  <a:cubicBezTo>
                    <a:pt x="83" y="108"/>
                    <a:pt x="88" y="106"/>
                    <a:pt x="93" y="103"/>
                  </a:cubicBezTo>
                  <a:cubicBezTo>
                    <a:pt x="97" y="102"/>
                    <a:pt x="98" y="100"/>
                    <a:pt x="96" y="96"/>
                  </a:cubicBezTo>
                  <a:cubicBezTo>
                    <a:pt x="92" y="83"/>
                    <a:pt x="88" y="69"/>
                    <a:pt x="87" y="55"/>
                  </a:cubicBezTo>
                  <a:cubicBezTo>
                    <a:pt x="86" y="46"/>
                    <a:pt x="86" y="37"/>
                    <a:pt x="84" y="28"/>
                  </a:cubicBezTo>
                  <a:cubicBezTo>
                    <a:pt x="84" y="28"/>
                    <a:pt x="84" y="28"/>
                    <a:pt x="84" y="28"/>
                  </a:cubicBezTo>
                  <a:cubicBezTo>
                    <a:pt x="84" y="27"/>
                    <a:pt x="84" y="26"/>
                    <a:pt x="83" y="25"/>
                  </a:cubicBezTo>
                  <a:cubicBezTo>
                    <a:pt x="79" y="10"/>
                    <a:pt x="63" y="1"/>
                    <a:pt x="49" y="1"/>
                  </a:cubicBezTo>
                  <a:cubicBezTo>
                    <a:pt x="49" y="1"/>
                    <a:pt x="49" y="1"/>
                    <a:pt x="48" y="1"/>
                  </a:cubicBezTo>
                  <a:cubicBezTo>
                    <a:pt x="47" y="0"/>
                    <a:pt x="46" y="1"/>
                    <a:pt x="45" y="1"/>
                  </a:cubicBezTo>
                  <a:cubicBezTo>
                    <a:pt x="39" y="2"/>
                    <a:pt x="35" y="5"/>
                    <a:pt x="29" y="7"/>
                  </a:cubicBezTo>
                  <a:cubicBezTo>
                    <a:pt x="22" y="9"/>
                    <a:pt x="17" y="16"/>
                    <a:pt x="14" y="23"/>
                  </a:cubicBezTo>
                  <a:cubicBezTo>
                    <a:pt x="11" y="33"/>
                    <a:pt x="11" y="44"/>
                    <a:pt x="10" y="55"/>
                  </a:cubicBezTo>
                  <a:cubicBezTo>
                    <a:pt x="9" y="69"/>
                    <a:pt x="6" y="83"/>
                    <a:pt x="1" y="96"/>
                  </a:cubicBezTo>
                  <a:cubicBezTo>
                    <a:pt x="0" y="100"/>
                    <a:pt x="0" y="102"/>
                    <a:pt x="4" y="103"/>
                  </a:cubicBezTo>
                  <a:close/>
                  <a:moveTo>
                    <a:pt x="4" y="103"/>
                  </a:moveTo>
                  <a:cubicBezTo>
                    <a:pt x="4" y="103"/>
                    <a:pt x="4" y="103"/>
                    <a:pt x="4" y="10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sp>
          <p:nvSpPr>
            <p:cNvPr id="117" name="Freeform 6"/>
            <p:cNvSpPr>
              <a:spLocks noEditPoints="1"/>
            </p:cNvSpPr>
            <p:nvPr/>
          </p:nvSpPr>
          <p:spPr bwMode="auto">
            <a:xfrm>
              <a:off x="4483100" y="3560763"/>
              <a:ext cx="963613" cy="911225"/>
            </a:xfrm>
            <a:custGeom>
              <a:avLst/>
              <a:gdLst/>
              <a:ahLst/>
              <a:cxnLst>
                <a:cxn ang="0">
                  <a:pos x="244" y="219"/>
                </a:cxn>
                <a:cxn ang="0">
                  <a:pos x="178" y="190"/>
                </a:cxn>
                <a:cxn ang="0">
                  <a:pos x="174" y="187"/>
                </a:cxn>
                <a:cxn ang="0">
                  <a:pos x="169" y="174"/>
                </a:cxn>
                <a:cxn ang="0">
                  <a:pos x="165" y="168"/>
                </a:cxn>
                <a:cxn ang="0">
                  <a:pos x="163" y="165"/>
                </a:cxn>
                <a:cxn ang="0">
                  <a:pos x="169" y="136"/>
                </a:cxn>
                <a:cxn ang="0">
                  <a:pos x="169" y="135"/>
                </a:cxn>
                <a:cxn ang="0">
                  <a:pos x="179" y="109"/>
                </a:cxn>
                <a:cxn ang="0">
                  <a:pos x="179" y="108"/>
                </a:cxn>
                <a:cxn ang="0">
                  <a:pos x="181" y="90"/>
                </a:cxn>
                <a:cxn ang="0">
                  <a:pos x="180" y="87"/>
                </a:cxn>
                <a:cxn ang="0">
                  <a:pos x="177" y="81"/>
                </a:cxn>
                <a:cxn ang="0">
                  <a:pos x="177" y="46"/>
                </a:cxn>
                <a:cxn ang="0">
                  <a:pos x="170" y="28"/>
                </a:cxn>
                <a:cxn ang="0">
                  <a:pos x="152" y="12"/>
                </a:cxn>
                <a:cxn ang="0">
                  <a:pos x="151" y="5"/>
                </a:cxn>
                <a:cxn ang="0">
                  <a:pos x="155" y="2"/>
                </a:cxn>
                <a:cxn ang="0">
                  <a:pos x="154" y="0"/>
                </a:cxn>
                <a:cxn ang="0">
                  <a:pos x="149" y="0"/>
                </a:cxn>
                <a:cxn ang="0">
                  <a:pos x="129" y="4"/>
                </a:cxn>
                <a:cxn ang="0">
                  <a:pos x="93" y="19"/>
                </a:cxn>
                <a:cxn ang="0">
                  <a:pos x="80" y="42"/>
                </a:cxn>
                <a:cxn ang="0">
                  <a:pos x="79" y="57"/>
                </a:cxn>
                <a:cxn ang="0">
                  <a:pos x="79" y="81"/>
                </a:cxn>
                <a:cxn ang="0">
                  <a:pos x="78" y="85"/>
                </a:cxn>
                <a:cxn ang="0">
                  <a:pos x="75" y="91"/>
                </a:cxn>
                <a:cxn ang="0">
                  <a:pos x="75" y="97"/>
                </a:cxn>
                <a:cxn ang="0">
                  <a:pos x="79" y="112"/>
                </a:cxn>
                <a:cxn ang="0">
                  <a:pos x="83" y="123"/>
                </a:cxn>
                <a:cxn ang="0">
                  <a:pos x="92" y="143"/>
                </a:cxn>
                <a:cxn ang="0">
                  <a:pos x="93" y="147"/>
                </a:cxn>
                <a:cxn ang="0">
                  <a:pos x="92" y="165"/>
                </a:cxn>
                <a:cxn ang="0">
                  <a:pos x="89" y="168"/>
                </a:cxn>
                <a:cxn ang="0">
                  <a:pos x="84" y="175"/>
                </a:cxn>
                <a:cxn ang="0">
                  <a:pos x="80" y="186"/>
                </a:cxn>
                <a:cxn ang="0">
                  <a:pos x="77" y="189"/>
                </a:cxn>
                <a:cxn ang="0">
                  <a:pos x="56" y="198"/>
                </a:cxn>
                <a:cxn ang="0">
                  <a:pos x="34" y="208"/>
                </a:cxn>
                <a:cxn ang="0">
                  <a:pos x="12" y="219"/>
                </a:cxn>
                <a:cxn ang="0">
                  <a:pos x="0" y="227"/>
                </a:cxn>
                <a:cxn ang="0">
                  <a:pos x="0" y="240"/>
                </a:cxn>
                <a:cxn ang="0">
                  <a:pos x="255" y="240"/>
                </a:cxn>
                <a:cxn ang="0">
                  <a:pos x="255" y="227"/>
                </a:cxn>
                <a:cxn ang="0">
                  <a:pos x="244" y="219"/>
                </a:cxn>
                <a:cxn ang="0">
                  <a:pos x="244" y="219"/>
                </a:cxn>
                <a:cxn ang="0">
                  <a:pos x="244" y="219"/>
                </a:cxn>
              </a:cxnLst>
              <a:rect l="0" t="0" r="r" b="b"/>
              <a:pathLst>
                <a:path w="255" h="240">
                  <a:moveTo>
                    <a:pt x="244" y="219"/>
                  </a:moveTo>
                  <a:cubicBezTo>
                    <a:pt x="223" y="208"/>
                    <a:pt x="200" y="199"/>
                    <a:pt x="178" y="190"/>
                  </a:cubicBezTo>
                  <a:cubicBezTo>
                    <a:pt x="176" y="189"/>
                    <a:pt x="175" y="188"/>
                    <a:pt x="174" y="187"/>
                  </a:cubicBezTo>
                  <a:cubicBezTo>
                    <a:pt x="172" y="183"/>
                    <a:pt x="171" y="178"/>
                    <a:pt x="169" y="174"/>
                  </a:cubicBezTo>
                  <a:cubicBezTo>
                    <a:pt x="169" y="171"/>
                    <a:pt x="168" y="169"/>
                    <a:pt x="165" y="168"/>
                  </a:cubicBezTo>
                  <a:cubicBezTo>
                    <a:pt x="164" y="167"/>
                    <a:pt x="163" y="166"/>
                    <a:pt x="163" y="165"/>
                  </a:cubicBezTo>
                  <a:cubicBezTo>
                    <a:pt x="164" y="155"/>
                    <a:pt x="161" y="145"/>
                    <a:pt x="169" y="136"/>
                  </a:cubicBezTo>
                  <a:cubicBezTo>
                    <a:pt x="169" y="136"/>
                    <a:pt x="169" y="135"/>
                    <a:pt x="169" y="135"/>
                  </a:cubicBezTo>
                  <a:cubicBezTo>
                    <a:pt x="173" y="126"/>
                    <a:pt x="174" y="117"/>
                    <a:pt x="179" y="109"/>
                  </a:cubicBezTo>
                  <a:cubicBezTo>
                    <a:pt x="179" y="108"/>
                    <a:pt x="179" y="108"/>
                    <a:pt x="179" y="108"/>
                  </a:cubicBezTo>
                  <a:cubicBezTo>
                    <a:pt x="180" y="102"/>
                    <a:pt x="181" y="96"/>
                    <a:pt x="181" y="90"/>
                  </a:cubicBezTo>
                  <a:cubicBezTo>
                    <a:pt x="181" y="89"/>
                    <a:pt x="181" y="87"/>
                    <a:pt x="180" y="87"/>
                  </a:cubicBezTo>
                  <a:cubicBezTo>
                    <a:pt x="177" y="86"/>
                    <a:pt x="177" y="84"/>
                    <a:pt x="177" y="81"/>
                  </a:cubicBezTo>
                  <a:cubicBezTo>
                    <a:pt x="177" y="69"/>
                    <a:pt x="177" y="57"/>
                    <a:pt x="177" y="46"/>
                  </a:cubicBezTo>
                  <a:cubicBezTo>
                    <a:pt x="177" y="39"/>
                    <a:pt x="175" y="32"/>
                    <a:pt x="170" y="28"/>
                  </a:cubicBezTo>
                  <a:cubicBezTo>
                    <a:pt x="164" y="22"/>
                    <a:pt x="158" y="17"/>
                    <a:pt x="152" y="12"/>
                  </a:cubicBezTo>
                  <a:cubicBezTo>
                    <a:pt x="149" y="9"/>
                    <a:pt x="148" y="8"/>
                    <a:pt x="151" y="5"/>
                  </a:cubicBezTo>
                  <a:cubicBezTo>
                    <a:pt x="152" y="4"/>
                    <a:pt x="154" y="3"/>
                    <a:pt x="155" y="2"/>
                  </a:cubicBezTo>
                  <a:cubicBezTo>
                    <a:pt x="155" y="1"/>
                    <a:pt x="155" y="1"/>
                    <a:pt x="154" y="0"/>
                  </a:cubicBezTo>
                  <a:cubicBezTo>
                    <a:pt x="153" y="0"/>
                    <a:pt x="151" y="0"/>
                    <a:pt x="149" y="0"/>
                  </a:cubicBezTo>
                  <a:cubicBezTo>
                    <a:pt x="142" y="1"/>
                    <a:pt x="135" y="2"/>
                    <a:pt x="129" y="4"/>
                  </a:cubicBezTo>
                  <a:cubicBezTo>
                    <a:pt x="116" y="7"/>
                    <a:pt x="104" y="11"/>
                    <a:pt x="93" y="19"/>
                  </a:cubicBezTo>
                  <a:cubicBezTo>
                    <a:pt x="86" y="25"/>
                    <a:pt x="81" y="32"/>
                    <a:pt x="80" y="42"/>
                  </a:cubicBezTo>
                  <a:cubicBezTo>
                    <a:pt x="79" y="47"/>
                    <a:pt x="80" y="52"/>
                    <a:pt x="79" y="57"/>
                  </a:cubicBezTo>
                  <a:cubicBezTo>
                    <a:pt x="79" y="65"/>
                    <a:pt x="80" y="73"/>
                    <a:pt x="79" y="81"/>
                  </a:cubicBezTo>
                  <a:cubicBezTo>
                    <a:pt x="79" y="83"/>
                    <a:pt x="79" y="85"/>
                    <a:pt x="78" y="85"/>
                  </a:cubicBezTo>
                  <a:cubicBezTo>
                    <a:pt x="74" y="86"/>
                    <a:pt x="74" y="88"/>
                    <a:pt x="75" y="91"/>
                  </a:cubicBezTo>
                  <a:cubicBezTo>
                    <a:pt x="75" y="93"/>
                    <a:pt x="75" y="95"/>
                    <a:pt x="75" y="97"/>
                  </a:cubicBezTo>
                  <a:cubicBezTo>
                    <a:pt x="76" y="102"/>
                    <a:pt x="78" y="107"/>
                    <a:pt x="79" y="112"/>
                  </a:cubicBezTo>
                  <a:cubicBezTo>
                    <a:pt x="80" y="116"/>
                    <a:pt x="82" y="119"/>
                    <a:pt x="83" y="123"/>
                  </a:cubicBezTo>
                  <a:cubicBezTo>
                    <a:pt x="84" y="131"/>
                    <a:pt x="87" y="138"/>
                    <a:pt x="92" y="143"/>
                  </a:cubicBezTo>
                  <a:cubicBezTo>
                    <a:pt x="93" y="144"/>
                    <a:pt x="93" y="146"/>
                    <a:pt x="93" y="147"/>
                  </a:cubicBezTo>
                  <a:cubicBezTo>
                    <a:pt x="93" y="153"/>
                    <a:pt x="92" y="159"/>
                    <a:pt x="92" y="165"/>
                  </a:cubicBezTo>
                  <a:cubicBezTo>
                    <a:pt x="91" y="166"/>
                    <a:pt x="90" y="167"/>
                    <a:pt x="89" y="168"/>
                  </a:cubicBezTo>
                  <a:cubicBezTo>
                    <a:pt x="85" y="169"/>
                    <a:pt x="85" y="171"/>
                    <a:pt x="84" y="175"/>
                  </a:cubicBezTo>
                  <a:cubicBezTo>
                    <a:pt x="83" y="179"/>
                    <a:pt x="81" y="183"/>
                    <a:pt x="80" y="186"/>
                  </a:cubicBezTo>
                  <a:cubicBezTo>
                    <a:pt x="79" y="188"/>
                    <a:pt x="78" y="189"/>
                    <a:pt x="77" y="189"/>
                  </a:cubicBezTo>
                  <a:cubicBezTo>
                    <a:pt x="70" y="192"/>
                    <a:pt x="63" y="195"/>
                    <a:pt x="56" y="198"/>
                  </a:cubicBezTo>
                  <a:cubicBezTo>
                    <a:pt x="48" y="201"/>
                    <a:pt x="41" y="204"/>
                    <a:pt x="34" y="208"/>
                  </a:cubicBezTo>
                  <a:cubicBezTo>
                    <a:pt x="26" y="211"/>
                    <a:pt x="19" y="215"/>
                    <a:pt x="12" y="219"/>
                  </a:cubicBezTo>
                  <a:cubicBezTo>
                    <a:pt x="7" y="222"/>
                    <a:pt x="3" y="224"/>
                    <a:pt x="0" y="227"/>
                  </a:cubicBezTo>
                  <a:cubicBezTo>
                    <a:pt x="0" y="240"/>
                    <a:pt x="0" y="240"/>
                    <a:pt x="0" y="240"/>
                  </a:cubicBezTo>
                  <a:cubicBezTo>
                    <a:pt x="255" y="240"/>
                    <a:pt x="255" y="240"/>
                    <a:pt x="255" y="240"/>
                  </a:cubicBezTo>
                  <a:cubicBezTo>
                    <a:pt x="255" y="227"/>
                    <a:pt x="255" y="227"/>
                    <a:pt x="255" y="227"/>
                  </a:cubicBezTo>
                  <a:cubicBezTo>
                    <a:pt x="252" y="224"/>
                    <a:pt x="248" y="221"/>
                    <a:pt x="244" y="219"/>
                  </a:cubicBezTo>
                  <a:close/>
                  <a:moveTo>
                    <a:pt x="244" y="219"/>
                  </a:moveTo>
                  <a:cubicBezTo>
                    <a:pt x="244" y="219"/>
                    <a:pt x="244" y="219"/>
                    <a:pt x="244" y="219"/>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grpSp>
      <p:grpSp>
        <p:nvGrpSpPr>
          <p:cNvPr id="118" name="Group 117"/>
          <p:cNvGrpSpPr/>
          <p:nvPr/>
        </p:nvGrpSpPr>
        <p:grpSpPr>
          <a:xfrm>
            <a:off x="9430119" y="4001240"/>
            <a:ext cx="660652" cy="442489"/>
            <a:chOff x="4483100" y="3560763"/>
            <a:chExt cx="1360488" cy="911225"/>
          </a:xfrm>
          <a:solidFill>
            <a:schemeClr val="accent1"/>
          </a:solidFill>
        </p:grpSpPr>
        <p:sp>
          <p:nvSpPr>
            <p:cNvPr id="119" name="Freeform 5"/>
            <p:cNvSpPr>
              <a:spLocks noEditPoints="1"/>
            </p:cNvSpPr>
            <p:nvPr/>
          </p:nvSpPr>
          <p:spPr bwMode="auto">
            <a:xfrm>
              <a:off x="5265738" y="3700463"/>
              <a:ext cx="577850" cy="741363"/>
            </a:xfrm>
            <a:custGeom>
              <a:avLst/>
              <a:gdLst/>
              <a:ahLst/>
              <a:cxnLst>
                <a:cxn ang="0">
                  <a:pos x="4" y="103"/>
                </a:cxn>
                <a:cxn ang="0">
                  <a:pos x="20" y="110"/>
                </a:cxn>
                <a:cxn ang="0">
                  <a:pos x="24" y="116"/>
                </a:cxn>
                <a:cxn ang="0">
                  <a:pos x="23" y="134"/>
                </a:cxn>
                <a:cxn ang="0">
                  <a:pos x="15" y="141"/>
                </a:cxn>
                <a:cxn ang="0">
                  <a:pos x="12" y="143"/>
                </a:cxn>
                <a:cxn ang="0">
                  <a:pos x="9" y="146"/>
                </a:cxn>
                <a:cxn ang="0">
                  <a:pos x="43" y="162"/>
                </a:cxn>
                <a:cxn ang="0">
                  <a:pos x="58" y="172"/>
                </a:cxn>
                <a:cxn ang="0">
                  <a:pos x="62" y="176"/>
                </a:cxn>
                <a:cxn ang="0">
                  <a:pos x="62" y="195"/>
                </a:cxn>
                <a:cxn ang="0">
                  <a:pos x="153" y="195"/>
                </a:cxn>
                <a:cxn ang="0">
                  <a:pos x="124" y="162"/>
                </a:cxn>
                <a:cxn ang="0">
                  <a:pos x="93" y="149"/>
                </a:cxn>
                <a:cxn ang="0">
                  <a:pos x="86" y="143"/>
                </a:cxn>
                <a:cxn ang="0">
                  <a:pos x="82" y="141"/>
                </a:cxn>
                <a:cxn ang="0">
                  <a:pos x="74" y="134"/>
                </a:cxn>
                <a:cxn ang="0">
                  <a:pos x="73" y="116"/>
                </a:cxn>
                <a:cxn ang="0">
                  <a:pos x="77" y="110"/>
                </a:cxn>
                <a:cxn ang="0">
                  <a:pos x="93" y="103"/>
                </a:cxn>
                <a:cxn ang="0">
                  <a:pos x="96" y="96"/>
                </a:cxn>
                <a:cxn ang="0">
                  <a:pos x="87" y="55"/>
                </a:cxn>
                <a:cxn ang="0">
                  <a:pos x="84" y="28"/>
                </a:cxn>
                <a:cxn ang="0">
                  <a:pos x="84" y="28"/>
                </a:cxn>
                <a:cxn ang="0">
                  <a:pos x="83" y="25"/>
                </a:cxn>
                <a:cxn ang="0">
                  <a:pos x="49" y="1"/>
                </a:cxn>
                <a:cxn ang="0">
                  <a:pos x="48" y="1"/>
                </a:cxn>
                <a:cxn ang="0">
                  <a:pos x="45" y="1"/>
                </a:cxn>
                <a:cxn ang="0">
                  <a:pos x="29" y="7"/>
                </a:cxn>
                <a:cxn ang="0">
                  <a:pos x="14" y="23"/>
                </a:cxn>
                <a:cxn ang="0">
                  <a:pos x="10" y="55"/>
                </a:cxn>
                <a:cxn ang="0">
                  <a:pos x="1" y="96"/>
                </a:cxn>
                <a:cxn ang="0">
                  <a:pos x="4" y="103"/>
                </a:cxn>
                <a:cxn ang="0">
                  <a:pos x="4" y="103"/>
                </a:cxn>
                <a:cxn ang="0">
                  <a:pos x="4" y="103"/>
                </a:cxn>
              </a:cxnLst>
              <a:rect l="0" t="0" r="r" b="b"/>
              <a:pathLst>
                <a:path w="153" h="195">
                  <a:moveTo>
                    <a:pt x="4" y="103"/>
                  </a:moveTo>
                  <a:cubicBezTo>
                    <a:pt x="9" y="106"/>
                    <a:pt x="15" y="108"/>
                    <a:pt x="20" y="110"/>
                  </a:cubicBezTo>
                  <a:cubicBezTo>
                    <a:pt x="23" y="111"/>
                    <a:pt x="24" y="113"/>
                    <a:pt x="24" y="116"/>
                  </a:cubicBezTo>
                  <a:cubicBezTo>
                    <a:pt x="26" y="122"/>
                    <a:pt x="25" y="128"/>
                    <a:pt x="23" y="134"/>
                  </a:cubicBezTo>
                  <a:cubicBezTo>
                    <a:pt x="22" y="139"/>
                    <a:pt x="20" y="140"/>
                    <a:pt x="15" y="141"/>
                  </a:cubicBezTo>
                  <a:cubicBezTo>
                    <a:pt x="14" y="141"/>
                    <a:pt x="13" y="142"/>
                    <a:pt x="12" y="143"/>
                  </a:cubicBezTo>
                  <a:cubicBezTo>
                    <a:pt x="11" y="144"/>
                    <a:pt x="10" y="145"/>
                    <a:pt x="9" y="146"/>
                  </a:cubicBezTo>
                  <a:cubicBezTo>
                    <a:pt x="20" y="150"/>
                    <a:pt x="32" y="156"/>
                    <a:pt x="43" y="162"/>
                  </a:cubicBezTo>
                  <a:cubicBezTo>
                    <a:pt x="49" y="165"/>
                    <a:pt x="54" y="168"/>
                    <a:pt x="58" y="172"/>
                  </a:cubicBezTo>
                  <a:cubicBezTo>
                    <a:pt x="62" y="176"/>
                    <a:pt x="62" y="176"/>
                    <a:pt x="62" y="176"/>
                  </a:cubicBezTo>
                  <a:cubicBezTo>
                    <a:pt x="62" y="195"/>
                    <a:pt x="62" y="195"/>
                    <a:pt x="62" y="195"/>
                  </a:cubicBezTo>
                  <a:cubicBezTo>
                    <a:pt x="153" y="195"/>
                    <a:pt x="153" y="195"/>
                    <a:pt x="153" y="195"/>
                  </a:cubicBezTo>
                  <a:cubicBezTo>
                    <a:pt x="150" y="178"/>
                    <a:pt x="140" y="168"/>
                    <a:pt x="124" y="162"/>
                  </a:cubicBezTo>
                  <a:cubicBezTo>
                    <a:pt x="113" y="158"/>
                    <a:pt x="103" y="154"/>
                    <a:pt x="93" y="149"/>
                  </a:cubicBezTo>
                  <a:cubicBezTo>
                    <a:pt x="90" y="148"/>
                    <a:pt x="88" y="145"/>
                    <a:pt x="86" y="143"/>
                  </a:cubicBezTo>
                  <a:cubicBezTo>
                    <a:pt x="85" y="142"/>
                    <a:pt x="83" y="141"/>
                    <a:pt x="82" y="141"/>
                  </a:cubicBezTo>
                  <a:cubicBezTo>
                    <a:pt x="77" y="140"/>
                    <a:pt x="75" y="139"/>
                    <a:pt x="74" y="134"/>
                  </a:cubicBezTo>
                  <a:cubicBezTo>
                    <a:pt x="73" y="128"/>
                    <a:pt x="71" y="122"/>
                    <a:pt x="73" y="116"/>
                  </a:cubicBezTo>
                  <a:cubicBezTo>
                    <a:pt x="73" y="113"/>
                    <a:pt x="74" y="111"/>
                    <a:pt x="77" y="110"/>
                  </a:cubicBezTo>
                  <a:cubicBezTo>
                    <a:pt x="83" y="108"/>
                    <a:pt x="88" y="106"/>
                    <a:pt x="93" y="103"/>
                  </a:cubicBezTo>
                  <a:cubicBezTo>
                    <a:pt x="97" y="102"/>
                    <a:pt x="98" y="100"/>
                    <a:pt x="96" y="96"/>
                  </a:cubicBezTo>
                  <a:cubicBezTo>
                    <a:pt x="92" y="83"/>
                    <a:pt x="88" y="69"/>
                    <a:pt x="87" y="55"/>
                  </a:cubicBezTo>
                  <a:cubicBezTo>
                    <a:pt x="86" y="46"/>
                    <a:pt x="86" y="37"/>
                    <a:pt x="84" y="28"/>
                  </a:cubicBezTo>
                  <a:cubicBezTo>
                    <a:pt x="84" y="28"/>
                    <a:pt x="84" y="28"/>
                    <a:pt x="84" y="28"/>
                  </a:cubicBezTo>
                  <a:cubicBezTo>
                    <a:pt x="84" y="27"/>
                    <a:pt x="84" y="26"/>
                    <a:pt x="83" y="25"/>
                  </a:cubicBezTo>
                  <a:cubicBezTo>
                    <a:pt x="79" y="10"/>
                    <a:pt x="63" y="1"/>
                    <a:pt x="49" y="1"/>
                  </a:cubicBezTo>
                  <a:cubicBezTo>
                    <a:pt x="49" y="1"/>
                    <a:pt x="49" y="1"/>
                    <a:pt x="48" y="1"/>
                  </a:cubicBezTo>
                  <a:cubicBezTo>
                    <a:pt x="47" y="0"/>
                    <a:pt x="46" y="1"/>
                    <a:pt x="45" y="1"/>
                  </a:cubicBezTo>
                  <a:cubicBezTo>
                    <a:pt x="39" y="2"/>
                    <a:pt x="35" y="5"/>
                    <a:pt x="29" y="7"/>
                  </a:cubicBezTo>
                  <a:cubicBezTo>
                    <a:pt x="22" y="9"/>
                    <a:pt x="17" y="16"/>
                    <a:pt x="14" y="23"/>
                  </a:cubicBezTo>
                  <a:cubicBezTo>
                    <a:pt x="11" y="33"/>
                    <a:pt x="11" y="44"/>
                    <a:pt x="10" y="55"/>
                  </a:cubicBezTo>
                  <a:cubicBezTo>
                    <a:pt x="9" y="69"/>
                    <a:pt x="6" y="83"/>
                    <a:pt x="1" y="96"/>
                  </a:cubicBezTo>
                  <a:cubicBezTo>
                    <a:pt x="0" y="100"/>
                    <a:pt x="0" y="102"/>
                    <a:pt x="4" y="103"/>
                  </a:cubicBezTo>
                  <a:close/>
                  <a:moveTo>
                    <a:pt x="4" y="103"/>
                  </a:moveTo>
                  <a:cubicBezTo>
                    <a:pt x="4" y="103"/>
                    <a:pt x="4" y="103"/>
                    <a:pt x="4" y="10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sp>
          <p:nvSpPr>
            <p:cNvPr id="120" name="Freeform 6"/>
            <p:cNvSpPr>
              <a:spLocks noEditPoints="1"/>
            </p:cNvSpPr>
            <p:nvPr/>
          </p:nvSpPr>
          <p:spPr bwMode="auto">
            <a:xfrm>
              <a:off x="4483100" y="3560763"/>
              <a:ext cx="963613" cy="911225"/>
            </a:xfrm>
            <a:custGeom>
              <a:avLst/>
              <a:gdLst/>
              <a:ahLst/>
              <a:cxnLst>
                <a:cxn ang="0">
                  <a:pos x="244" y="219"/>
                </a:cxn>
                <a:cxn ang="0">
                  <a:pos x="178" y="190"/>
                </a:cxn>
                <a:cxn ang="0">
                  <a:pos x="174" y="187"/>
                </a:cxn>
                <a:cxn ang="0">
                  <a:pos x="169" y="174"/>
                </a:cxn>
                <a:cxn ang="0">
                  <a:pos x="165" y="168"/>
                </a:cxn>
                <a:cxn ang="0">
                  <a:pos x="163" y="165"/>
                </a:cxn>
                <a:cxn ang="0">
                  <a:pos x="169" y="136"/>
                </a:cxn>
                <a:cxn ang="0">
                  <a:pos x="169" y="135"/>
                </a:cxn>
                <a:cxn ang="0">
                  <a:pos x="179" y="109"/>
                </a:cxn>
                <a:cxn ang="0">
                  <a:pos x="179" y="108"/>
                </a:cxn>
                <a:cxn ang="0">
                  <a:pos x="181" y="90"/>
                </a:cxn>
                <a:cxn ang="0">
                  <a:pos x="180" y="87"/>
                </a:cxn>
                <a:cxn ang="0">
                  <a:pos x="177" y="81"/>
                </a:cxn>
                <a:cxn ang="0">
                  <a:pos x="177" y="46"/>
                </a:cxn>
                <a:cxn ang="0">
                  <a:pos x="170" y="28"/>
                </a:cxn>
                <a:cxn ang="0">
                  <a:pos x="152" y="12"/>
                </a:cxn>
                <a:cxn ang="0">
                  <a:pos x="151" y="5"/>
                </a:cxn>
                <a:cxn ang="0">
                  <a:pos x="155" y="2"/>
                </a:cxn>
                <a:cxn ang="0">
                  <a:pos x="154" y="0"/>
                </a:cxn>
                <a:cxn ang="0">
                  <a:pos x="149" y="0"/>
                </a:cxn>
                <a:cxn ang="0">
                  <a:pos x="129" y="4"/>
                </a:cxn>
                <a:cxn ang="0">
                  <a:pos x="93" y="19"/>
                </a:cxn>
                <a:cxn ang="0">
                  <a:pos x="80" y="42"/>
                </a:cxn>
                <a:cxn ang="0">
                  <a:pos x="79" y="57"/>
                </a:cxn>
                <a:cxn ang="0">
                  <a:pos x="79" y="81"/>
                </a:cxn>
                <a:cxn ang="0">
                  <a:pos x="78" y="85"/>
                </a:cxn>
                <a:cxn ang="0">
                  <a:pos x="75" y="91"/>
                </a:cxn>
                <a:cxn ang="0">
                  <a:pos x="75" y="97"/>
                </a:cxn>
                <a:cxn ang="0">
                  <a:pos x="79" y="112"/>
                </a:cxn>
                <a:cxn ang="0">
                  <a:pos x="83" y="123"/>
                </a:cxn>
                <a:cxn ang="0">
                  <a:pos x="92" y="143"/>
                </a:cxn>
                <a:cxn ang="0">
                  <a:pos x="93" y="147"/>
                </a:cxn>
                <a:cxn ang="0">
                  <a:pos x="92" y="165"/>
                </a:cxn>
                <a:cxn ang="0">
                  <a:pos x="89" y="168"/>
                </a:cxn>
                <a:cxn ang="0">
                  <a:pos x="84" y="175"/>
                </a:cxn>
                <a:cxn ang="0">
                  <a:pos x="80" y="186"/>
                </a:cxn>
                <a:cxn ang="0">
                  <a:pos x="77" y="189"/>
                </a:cxn>
                <a:cxn ang="0">
                  <a:pos x="56" y="198"/>
                </a:cxn>
                <a:cxn ang="0">
                  <a:pos x="34" y="208"/>
                </a:cxn>
                <a:cxn ang="0">
                  <a:pos x="12" y="219"/>
                </a:cxn>
                <a:cxn ang="0">
                  <a:pos x="0" y="227"/>
                </a:cxn>
                <a:cxn ang="0">
                  <a:pos x="0" y="240"/>
                </a:cxn>
                <a:cxn ang="0">
                  <a:pos x="255" y="240"/>
                </a:cxn>
                <a:cxn ang="0">
                  <a:pos x="255" y="227"/>
                </a:cxn>
                <a:cxn ang="0">
                  <a:pos x="244" y="219"/>
                </a:cxn>
                <a:cxn ang="0">
                  <a:pos x="244" y="219"/>
                </a:cxn>
                <a:cxn ang="0">
                  <a:pos x="244" y="219"/>
                </a:cxn>
              </a:cxnLst>
              <a:rect l="0" t="0" r="r" b="b"/>
              <a:pathLst>
                <a:path w="255" h="240">
                  <a:moveTo>
                    <a:pt x="244" y="219"/>
                  </a:moveTo>
                  <a:cubicBezTo>
                    <a:pt x="223" y="208"/>
                    <a:pt x="200" y="199"/>
                    <a:pt x="178" y="190"/>
                  </a:cubicBezTo>
                  <a:cubicBezTo>
                    <a:pt x="176" y="189"/>
                    <a:pt x="175" y="188"/>
                    <a:pt x="174" y="187"/>
                  </a:cubicBezTo>
                  <a:cubicBezTo>
                    <a:pt x="172" y="183"/>
                    <a:pt x="171" y="178"/>
                    <a:pt x="169" y="174"/>
                  </a:cubicBezTo>
                  <a:cubicBezTo>
                    <a:pt x="169" y="171"/>
                    <a:pt x="168" y="169"/>
                    <a:pt x="165" y="168"/>
                  </a:cubicBezTo>
                  <a:cubicBezTo>
                    <a:pt x="164" y="167"/>
                    <a:pt x="163" y="166"/>
                    <a:pt x="163" y="165"/>
                  </a:cubicBezTo>
                  <a:cubicBezTo>
                    <a:pt x="164" y="155"/>
                    <a:pt x="161" y="145"/>
                    <a:pt x="169" y="136"/>
                  </a:cubicBezTo>
                  <a:cubicBezTo>
                    <a:pt x="169" y="136"/>
                    <a:pt x="169" y="135"/>
                    <a:pt x="169" y="135"/>
                  </a:cubicBezTo>
                  <a:cubicBezTo>
                    <a:pt x="173" y="126"/>
                    <a:pt x="174" y="117"/>
                    <a:pt x="179" y="109"/>
                  </a:cubicBezTo>
                  <a:cubicBezTo>
                    <a:pt x="179" y="108"/>
                    <a:pt x="179" y="108"/>
                    <a:pt x="179" y="108"/>
                  </a:cubicBezTo>
                  <a:cubicBezTo>
                    <a:pt x="180" y="102"/>
                    <a:pt x="181" y="96"/>
                    <a:pt x="181" y="90"/>
                  </a:cubicBezTo>
                  <a:cubicBezTo>
                    <a:pt x="181" y="89"/>
                    <a:pt x="181" y="87"/>
                    <a:pt x="180" y="87"/>
                  </a:cubicBezTo>
                  <a:cubicBezTo>
                    <a:pt x="177" y="86"/>
                    <a:pt x="177" y="84"/>
                    <a:pt x="177" y="81"/>
                  </a:cubicBezTo>
                  <a:cubicBezTo>
                    <a:pt x="177" y="69"/>
                    <a:pt x="177" y="57"/>
                    <a:pt x="177" y="46"/>
                  </a:cubicBezTo>
                  <a:cubicBezTo>
                    <a:pt x="177" y="39"/>
                    <a:pt x="175" y="32"/>
                    <a:pt x="170" y="28"/>
                  </a:cubicBezTo>
                  <a:cubicBezTo>
                    <a:pt x="164" y="22"/>
                    <a:pt x="158" y="17"/>
                    <a:pt x="152" y="12"/>
                  </a:cubicBezTo>
                  <a:cubicBezTo>
                    <a:pt x="149" y="9"/>
                    <a:pt x="148" y="8"/>
                    <a:pt x="151" y="5"/>
                  </a:cubicBezTo>
                  <a:cubicBezTo>
                    <a:pt x="152" y="4"/>
                    <a:pt x="154" y="3"/>
                    <a:pt x="155" y="2"/>
                  </a:cubicBezTo>
                  <a:cubicBezTo>
                    <a:pt x="155" y="1"/>
                    <a:pt x="155" y="1"/>
                    <a:pt x="154" y="0"/>
                  </a:cubicBezTo>
                  <a:cubicBezTo>
                    <a:pt x="153" y="0"/>
                    <a:pt x="151" y="0"/>
                    <a:pt x="149" y="0"/>
                  </a:cubicBezTo>
                  <a:cubicBezTo>
                    <a:pt x="142" y="1"/>
                    <a:pt x="135" y="2"/>
                    <a:pt x="129" y="4"/>
                  </a:cubicBezTo>
                  <a:cubicBezTo>
                    <a:pt x="116" y="7"/>
                    <a:pt x="104" y="11"/>
                    <a:pt x="93" y="19"/>
                  </a:cubicBezTo>
                  <a:cubicBezTo>
                    <a:pt x="86" y="25"/>
                    <a:pt x="81" y="32"/>
                    <a:pt x="80" y="42"/>
                  </a:cubicBezTo>
                  <a:cubicBezTo>
                    <a:pt x="79" y="47"/>
                    <a:pt x="80" y="52"/>
                    <a:pt x="79" y="57"/>
                  </a:cubicBezTo>
                  <a:cubicBezTo>
                    <a:pt x="79" y="65"/>
                    <a:pt x="80" y="73"/>
                    <a:pt x="79" y="81"/>
                  </a:cubicBezTo>
                  <a:cubicBezTo>
                    <a:pt x="79" y="83"/>
                    <a:pt x="79" y="85"/>
                    <a:pt x="78" y="85"/>
                  </a:cubicBezTo>
                  <a:cubicBezTo>
                    <a:pt x="74" y="86"/>
                    <a:pt x="74" y="88"/>
                    <a:pt x="75" y="91"/>
                  </a:cubicBezTo>
                  <a:cubicBezTo>
                    <a:pt x="75" y="93"/>
                    <a:pt x="75" y="95"/>
                    <a:pt x="75" y="97"/>
                  </a:cubicBezTo>
                  <a:cubicBezTo>
                    <a:pt x="76" y="102"/>
                    <a:pt x="78" y="107"/>
                    <a:pt x="79" y="112"/>
                  </a:cubicBezTo>
                  <a:cubicBezTo>
                    <a:pt x="80" y="116"/>
                    <a:pt x="82" y="119"/>
                    <a:pt x="83" y="123"/>
                  </a:cubicBezTo>
                  <a:cubicBezTo>
                    <a:pt x="84" y="131"/>
                    <a:pt x="87" y="138"/>
                    <a:pt x="92" y="143"/>
                  </a:cubicBezTo>
                  <a:cubicBezTo>
                    <a:pt x="93" y="144"/>
                    <a:pt x="93" y="146"/>
                    <a:pt x="93" y="147"/>
                  </a:cubicBezTo>
                  <a:cubicBezTo>
                    <a:pt x="93" y="153"/>
                    <a:pt x="92" y="159"/>
                    <a:pt x="92" y="165"/>
                  </a:cubicBezTo>
                  <a:cubicBezTo>
                    <a:pt x="91" y="166"/>
                    <a:pt x="90" y="167"/>
                    <a:pt x="89" y="168"/>
                  </a:cubicBezTo>
                  <a:cubicBezTo>
                    <a:pt x="85" y="169"/>
                    <a:pt x="85" y="171"/>
                    <a:pt x="84" y="175"/>
                  </a:cubicBezTo>
                  <a:cubicBezTo>
                    <a:pt x="83" y="179"/>
                    <a:pt x="81" y="183"/>
                    <a:pt x="80" y="186"/>
                  </a:cubicBezTo>
                  <a:cubicBezTo>
                    <a:pt x="79" y="188"/>
                    <a:pt x="78" y="189"/>
                    <a:pt x="77" y="189"/>
                  </a:cubicBezTo>
                  <a:cubicBezTo>
                    <a:pt x="70" y="192"/>
                    <a:pt x="63" y="195"/>
                    <a:pt x="56" y="198"/>
                  </a:cubicBezTo>
                  <a:cubicBezTo>
                    <a:pt x="48" y="201"/>
                    <a:pt x="41" y="204"/>
                    <a:pt x="34" y="208"/>
                  </a:cubicBezTo>
                  <a:cubicBezTo>
                    <a:pt x="26" y="211"/>
                    <a:pt x="19" y="215"/>
                    <a:pt x="12" y="219"/>
                  </a:cubicBezTo>
                  <a:cubicBezTo>
                    <a:pt x="7" y="222"/>
                    <a:pt x="3" y="224"/>
                    <a:pt x="0" y="227"/>
                  </a:cubicBezTo>
                  <a:cubicBezTo>
                    <a:pt x="0" y="240"/>
                    <a:pt x="0" y="240"/>
                    <a:pt x="0" y="240"/>
                  </a:cubicBezTo>
                  <a:cubicBezTo>
                    <a:pt x="255" y="240"/>
                    <a:pt x="255" y="240"/>
                    <a:pt x="255" y="240"/>
                  </a:cubicBezTo>
                  <a:cubicBezTo>
                    <a:pt x="255" y="227"/>
                    <a:pt x="255" y="227"/>
                    <a:pt x="255" y="227"/>
                  </a:cubicBezTo>
                  <a:cubicBezTo>
                    <a:pt x="252" y="224"/>
                    <a:pt x="248" y="221"/>
                    <a:pt x="244" y="219"/>
                  </a:cubicBezTo>
                  <a:close/>
                  <a:moveTo>
                    <a:pt x="244" y="219"/>
                  </a:moveTo>
                  <a:cubicBezTo>
                    <a:pt x="244" y="219"/>
                    <a:pt x="244" y="219"/>
                    <a:pt x="244" y="219"/>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grpSp>
      <p:grpSp>
        <p:nvGrpSpPr>
          <p:cNvPr id="121" name="Group 120"/>
          <p:cNvGrpSpPr/>
          <p:nvPr/>
        </p:nvGrpSpPr>
        <p:grpSpPr>
          <a:xfrm>
            <a:off x="10561381" y="4001240"/>
            <a:ext cx="660652" cy="442489"/>
            <a:chOff x="4483100" y="3560763"/>
            <a:chExt cx="1360488" cy="911225"/>
          </a:xfrm>
          <a:solidFill>
            <a:schemeClr val="accent2"/>
          </a:solidFill>
        </p:grpSpPr>
        <p:sp>
          <p:nvSpPr>
            <p:cNvPr id="122" name="Freeform 5"/>
            <p:cNvSpPr>
              <a:spLocks noEditPoints="1"/>
            </p:cNvSpPr>
            <p:nvPr/>
          </p:nvSpPr>
          <p:spPr bwMode="auto">
            <a:xfrm>
              <a:off x="5265738" y="3700463"/>
              <a:ext cx="577850" cy="741363"/>
            </a:xfrm>
            <a:custGeom>
              <a:avLst/>
              <a:gdLst/>
              <a:ahLst/>
              <a:cxnLst>
                <a:cxn ang="0">
                  <a:pos x="4" y="103"/>
                </a:cxn>
                <a:cxn ang="0">
                  <a:pos x="20" y="110"/>
                </a:cxn>
                <a:cxn ang="0">
                  <a:pos x="24" y="116"/>
                </a:cxn>
                <a:cxn ang="0">
                  <a:pos x="23" y="134"/>
                </a:cxn>
                <a:cxn ang="0">
                  <a:pos x="15" y="141"/>
                </a:cxn>
                <a:cxn ang="0">
                  <a:pos x="12" y="143"/>
                </a:cxn>
                <a:cxn ang="0">
                  <a:pos x="9" y="146"/>
                </a:cxn>
                <a:cxn ang="0">
                  <a:pos x="43" y="162"/>
                </a:cxn>
                <a:cxn ang="0">
                  <a:pos x="58" y="172"/>
                </a:cxn>
                <a:cxn ang="0">
                  <a:pos x="62" y="176"/>
                </a:cxn>
                <a:cxn ang="0">
                  <a:pos x="62" y="195"/>
                </a:cxn>
                <a:cxn ang="0">
                  <a:pos x="153" y="195"/>
                </a:cxn>
                <a:cxn ang="0">
                  <a:pos x="124" y="162"/>
                </a:cxn>
                <a:cxn ang="0">
                  <a:pos x="93" y="149"/>
                </a:cxn>
                <a:cxn ang="0">
                  <a:pos x="86" y="143"/>
                </a:cxn>
                <a:cxn ang="0">
                  <a:pos x="82" y="141"/>
                </a:cxn>
                <a:cxn ang="0">
                  <a:pos x="74" y="134"/>
                </a:cxn>
                <a:cxn ang="0">
                  <a:pos x="73" y="116"/>
                </a:cxn>
                <a:cxn ang="0">
                  <a:pos x="77" y="110"/>
                </a:cxn>
                <a:cxn ang="0">
                  <a:pos x="93" y="103"/>
                </a:cxn>
                <a:cxn ang="0">
                  <a:pos x="96" y="96"/>
                </a:cxn>
                <a:cxn ang="0">
                  <a:pos x="87" y="55"/>
                </a:cxn>
                <a:cxn ang="0">
                  <a:pos x="84" y="28"/>
                </a:cxn>
                <a:cxn ang="0">
                  <a:pos x="84" y="28"/>
                </a:cxn>
                <a:cxn ang="0">
                  <a:pos x="83" y="25"/>
                </a:cxn>
                <a:cxn ang="0">
                  <a:pos x="49" y="1"/>
                </a:cxn>
                <a:cxn ang="0">
                  <a:pos x="48" y="1"/>
                </a:cxn>
                <a:cxn ang="0">
                  <a:pos x="45" y="1"/>
                </a:cxn>
                <a:cxn ang="0">
                  <a:pos x="29" y="7"/>
                </a:cxn>
                <a:cxn ang="0">
                  <a:pos x="14" y="23"/>
                </a:cxn>
                <a:cxn ang="0">
                  <a:pos x="10" y="55"/>
                </a:cxn>
                <a:cxn ang="0">
                  <a:pos x="1" y="96"/>
                </a:cxn>
                <a:cxn ang="0">
                  <a:pos x="4" y="103"/>
                </a:cxn>
                <a:cxn ang="0">
                  <a:pos x="4" y="103"/>
                </a:cxn>
                <a:cxn ang="0">
                  <a:pos x="4" y="103"/>
                </a:cxn>
              </a:cxnLst>
              <a:rect l="0" t="0" r="r" b="b"/>
              <a:pathLst>
                <a:path w="153" h="195">
                  <a:moveTo>
                    <a:pt x="4" y="103"/>
                  </a:moveTo>
                  <a:cubicBezTo>
                    <a:pt x="9" y="106"/>
                    <a:pt x="15" y="108"/>
                    <a:pt x="20" y="110"/>
                  </a:cubicBezTo>
                  <a:cubicBezTo>
                    <a:pt x="23" y="111"/>
                    <a:pt x="24" y="113"/>
                    <a:pt x="24" y="116"/>
                  </a:cubicBezTo>
                  <a:cubicBezTo>
                    <a:pt x="26" y="122"/>
                    <a:pt x="25" y="128"/>
                    <a:pt x="23" y="134"/>
                  </a:cubicBezTo>
                  <a:cubicBezTo>
                    <a:pt x="22" y="139"/>
                    <a:pt x="20" y="140"/>
                    <a:pt x="15" y="141"/>
                  </a:cubicBezTo>
                  <a:cubicBezTo>
                    <a:pt x="14" y="141"/>
                    <a:pt x="13" y="142"/>
                    <a:pt x="12" y="143"/>
                  </a:cubicBezTo>
                  <a:cubicBezTo>
                    <a:pt x="11" y="144"/>
                    <a:pt x="10" y="145"/>
                    <a:pt x="9" y="146"/>
                  </a:cubicBezTo>
                  <a:cubicBezTo>
                    <a:pt x="20" y="150"/>
                    <a:pt x="32" y="156"/>
                    <a:pt x="43" y="162"/>
                  </a:cubicBezTo>
                  <a:cubicBezTo>
                    <a:pt x="49" y="165"/>
                    <a:pt x="54" y="168"/>
                    <a:pt x="58" y="172"/>
                  </a:cubicBezTo>
                  <a:cubicBezTo>
                    <a:pt x="62" y="176"/>
                    <a:pt x="62" y="176"/>
                    <a:pt x="62" y="176"/>
                  </a:cubicBezTo>
                  <a:cubicBezTo>
                    <a:pt x="62" y="195"/>
                    <a:pt x="62" y="195"/>
                    <a:pt x="62" y="195"/>
                  </a:cubicBezTo>
                  <a:cubicBezTo>
                    <a:pt x="153" y="195"/>
                    <a:pt x="153" y="195"/>
                    <a:pt x="153" y="195"/>
                  </a:cubicBezTo>
                  <a:cubicBezTo>
                    <a:pt x="150" y="178"/>
                    <a:pt x="140" y="168"/>
                    <a:pt x="124" y="162"/>
                  </a:cubicBezTo>
                  <a:cubicBezTo>
                    <a:pt x="113" y="158"/>
                    <a:pt x="103" y="154"/>
                    <a:pt x="93" y="149"/>
                  </a:cubicBezTo>
                  <a:cubicBezTo>
                    <a:pt x="90" y="148"/>
                    <a:pt x="88" y="145"/>
                    <a:pt x="86" y="143"/>
                  </a:cubicBezTo>
                  <a:cubicBezTo>
                    <a:pt x="85" y="142"/>
                    <a:pt x="83" y="141"/>
                    <a:pt x="82" y="141"/>
                  </a:cubicBezTo>
                  <a:cubicBezTo>
                    <a:pt x="77" y="140"/>
                    <a:pt x="75" y="139"/>
                    <a:pt x="74" y="134"/>
                  </a:cubicBezTo>
                  <a:cubicBezTo>
                    <a:pt x="73" y="128"/>
                    <a:pt x="71" y="122"/>
                    <a:pt x="73" y="116"/>
                  </a:cubicBezTo>
                  <a:cubicBezTo>
                    <a:pt x="73" y="113"/>
                    <a:pt x="74" y="111"/>
                    <a:pt x="77" y="110"/>
                  </a:cubicBezTo>
                  <a:cubicBezTo>
                    <a:pt x="83" y="108"/>
                    <a:pt x="88" y="106"/>
                    <a:pt x="93" y="103"/>
                  </a:cubicBezTo>
                  <a:cubicBezTo>
                    <a:pt x="97" y="102"/>
                    <a:pt x="98" y="100"/>
                    <a:pt x="96" y="96"/>
                  </a:cubicBezTo>
                  <a:cubicBezTo>
                    <a:pt x="92" y="83"/>
                    <a:pt x="88" y="69"/>
                    <a:pt x="87" y="55"/>
                  </a:cubicBezTo>
                  <a:cubicBezTo>
                    <a:pt x="86" y="46"/>
                    <a:pt x="86" y="37"/>
                    <a:pt x="84" y="28"/>
                  </a:cubicBezTo>
                  <a:cubicBezTo>
                    <a:pt x="84" y="28"/>
                    <a:pt x="84" y="28"/>
                    <a:pt x="84" y="28"/>
                  </a:cubicBezTo>
                  <a:cubicBezTo>
                    <a:pt x="84" y="27"/>
                    <a:pt x="84" y="26"/>
                    <a:pt x="83" y="25"/>
                  </a:cubicBezTo>
                  <a:cubicBezTo>
                    <a:pt x="79" y="10"/>
                    <a:pt x="63" y="1"/>
                    <a:pt x="49" y="1"/>
                  </a:cubicBezTo>
                  <a:cubicBezTo>
                    <a:pt x="49" y="1"/>
                    <a:pt x="49" y="1"/>
                    <a:pt x="48" y="1"/>
                  </a:cubicBezTo>
                  <a:cubicBezTo>
                    <a:pt x="47" y="0"/>
                    <a:pt x="46" y="1"/>
                    <a:pt x="45" y="1"/>
                  </a:cubicBezTo>
                  <a:cubicBezTo>
                    <a:pt x="39" y="2"/>
                    <a:pt x="35" y="5"/>
                    <a:pt x="29" y="7"/>
                  </a:cubicBezTo>
                  <a:cubicBezTo>
                    <a:pt x="22" y="9"/>
                    <a:pt x="17" y="16"/>
                    <a:pt x="14" y="23"/>
                  </a:cubicBezTo>
                  <a:cubicBezTo>
                    <a:pt x="11" y="33"/>
                    <a:pt x="11" y="44"/>
                    <a:pt x="10" y="55"/>
                  </a:cubicBezTo>
                  <a:cubicBezTo>
                    <a:pt x="9" y="69"/>
                    <a:pt x="6" y="83"/>
                    <a:pt x="1" y="96"/>
                  </a:cubicBezTo>
                  <a:cubicBezTo>
                    <a:pt x="0" y="100"/>
                    <a:pt x="0" y="102"/>
                    <a:pt x="4" y="103"/>
                  </a:cubicBezTo>
                  <a:close/>
                  <a:moveTo>
                    <a:pt x="4" y="103"/>
                  </a:moveTo>
                  <a:cubicBezTo>
                    <a:pt x="4" y="103"/>
                    <a:pt x="4" y="103"/>
                    <a:pt x="4" y="10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sp>
          <p:nvSpPr>
            <p:cNvPr id="123" name="Freeform 6"/>
            <p:cNvSpPr>
              <a:spLocks noEditPoints="1"/>
            </p:cNvSpPr>
            <p:nvPr/>
          </p:nvSpPr>
          <p:spPr bwMode="auto">
            <a:xfrm>
              <a:off x="4483100" y="3560763"/>
              <a:ext cx="963613" cy="911225"/>
            </a:xfrm>
            <a:custGeom>
              <a:avLst/>
              <a:gdLst/>
              <a:ahLst/>
              <a:cxnLst>
                <a:cxn ang="0">
                  <a:pos x="244" y="219"/>
                </a:cxn>
                <a:cxn ang="0">
                  <a:pos x="178" y="190"/>
                </a:cxn>
                <a:cxn ang="0">
                  <a:pos x="174" y="187"/>
                </a:cxn>
                <a:cxn ang="0">
                  <a:pos x="169" y="174"/>
                </a:cxn>
                <a:cxn ang="0">
                  <a:pos x="165" y="168"/>
                </a:cxn>
                <a:cxn ang="0">
                  <a:pos x="163" y="165"/>
                </a:cxn>
                <a:cxn ang="0">
                  <a:pos x="169" y="136"/>
                </a:cxn>
                <a:cxn ang="0">
                  <a:pos x="169" y="135"/>
                </a:cxn>
                <a:cxn ang="0">
                  <a:pos x="179" y="109"/>
                </a:cxn>
                <a:cxn ang="0">
                  <a:pos x="179" y="108"/>
                </a:cxn>
                <a:cxn ang="0">
                  <a:pos x="181" y="90"/>
                </a:cxn>
                <a:cxn ang="0">
                  <a:pos x="180" y="87"/>
                </a:cxn>
                <a:cxn ang="0">
                  <a:pos x="177" y="81"/>
                </a:cxn>
                <a:cxn ang="0">
                  <a:pos x="177" y="46"/>
                </a:cxn>
                <a:cxn ang="0">
                  <a:pos x="170" y="28"/>
                </a:cxn>
                <a:cxn ang="0">
                  <a:pos x="152" y="12"/>
                </a:cxn>
                <a:cxn ang="0">
                  <a:pos x="151" y="5"/>
                </a:cxn>
                <a:cxn ang="0">
                  <a:pos x="155" y="2"/>
                </a:cxn>
                <a:cxn ang="0">
                  <a:pos x="154" y="0"/>
                </a:cxn>
                <a:cxn ang="0">
                  <a:pos x="149" y="0"/>
                </a:cxn>
                <a:cxn ang="0">
                  <a:pos x="129" y="4"/>
                </a:cxn>
                <a:cxn ang="0">
                  <a:pos x="93" y="19"/>
                </a:cxn>
                <a:cxn ang="0">
                  <a:pos x="80" y="42"/>
                </a:cxn>
                <a:cxn ang="0">
                  <a:pos x="79" y="57"/>
                </a:cxn>
                <a:cxn ang="0">
                  <a:pos x="79" y="81"/>
                </a:cxn>
                <a:cxn ang="0">
                  <a:pos x="78" y="85"/>
                </a:cxn>
                <a:cxn ang="0">
                  <a:pos x="75" y="91"/>
                </a:cxn>
                <a:cxn ang="0">
                  <a:pos x="75" y="97"/>
                </a:cxn>
                <a:cxn ang="0">
                  <a:pos x="79" y="112"/>
                </a:cxn>
                <a:cxn ang="0">
                  <a:pos x="83" y="123"/>
                </a:cxn>
                <a:cxn ang="0">
                  <a:pos x="92" y="143"/>
                </a:cxn>
                <a:cxn ang="0">
                  <a:pos x="93" y="147"/>
                </a:cxn>
                <a:cxn ang="0">
                  <a:pos x="92" y="165"/>
                </a:cxn>
                <a:cxn ang="0">
                  <a:pos x="89" y="168"/>
                </a:cxn>
                <a:cxn ang="0">
                  <a:pos x="84" y="175"/>
                </a:cxn>
                <a:cxn ang="0">
                  <a:pos x="80" y="186"/>
                </a:cxn>
                <a:cxn ang="0">
                  <a:pos x="77" y="189"/>
                </a:cxn>
                <a:cxn ang="0">
                  <a:pos x="56" y="198"/>
                </a:cxn>
                <a:cxn ang="0">
                  <a:pos x="34" y="208"/>
                </a:cxn>
                <a:cxn ang="0">
                  <a:pos x="12" y="219"/>
                </a:cxn>
                <a:cxn ang="0">
                  <a:pos x="0" y="227"/>
                </a:cxn>
                <a:cxn ang="0">
                  <a:pos x="0" y="240"/>
                </a:cxn>
                <a:cxn ang="0">
                  <a:pos x="255" y="240"/>
                </a:cxn>
                <a:cxn ang="0">
                  <a:pos x="255" y="227"/>
                </a:cxn>
                <a:cxn ang="0">
                  <a:pos x="244" y="219"/>
                </a:cxn>
                <a:cxn ang="0">
                  <a:pos x="244" y="219"/>
                </a:cxn>
                <a:cxn ang="0">
                  <a:pos x="244" y="219"/>
                </a:cxn>
              </a:cxnLst>
              <a:rect l="0" t="0" r="r" b="b"/>
              <a:pathLst>
                <a:path w="255" h="240">
                  <a:moveTo>
                    <a:pt x="244" y="219"/>
                  </a:moveTo>
                  <a:cubicBezTo>
                    <a:pt x="223" y="208"/>
                    <a:pt x="200" y="199"/>
                    <a:pt x="178" y="190"/>
                  </a:cubicBezTo>
                  <a:cubicBezTo>
                    <a:pt x="176" y="189"/>
                    <a:pt x="175" y="188"/>
                    <a:pt x="174" y="187"/>
                  </a:cubicBezTo>
                  <a:cubicBezTo>
                    <a:pt x="172" y="183"/>
                    <a:pt x="171" y="178"/>
                    <a:pt x="169" y="174"/>
                  </a:cubicBezTo>
                  <a:cubicBezTo>
                    <a:pt x="169" y="171"/>
                    <a:pt x="168" y="169"/>
                    <a:pt x="165" y="168"/>
                  </a:cubicBezTo>
                  <a:cubicBezTo>
                    <a:pt x="164" y="167"/>
                    <a:pt x="163" y="166"/>
                    <a:pt x="163" y="165"/>
                  </a:cubicBezTo>
                  <a:cubicBezTo>
                    <a:pt x="164" y="155"/>
                    <a:pt x="161" y="145"/>
                    <a:pt x="169" y="136"/>
                  </a:cubicBezTo>
                  <a:cubicBezTo>
                    <a:pt x="169" y="136"/>
                    <a:pt x="169" y="135"/>
                    <a:pt x="169" y="135"/>
                  </a:cubicBezTo>
                  <a:cubicBezTo>
                    <a:pt x="173" y="126"/>
                    <a:pt x="174" y="117"/>
                    <a:pt x="179" y="109"/>
                  </a:cubicBezTo>
                  <a:cubicBezTo>
                    <a:pt x="179" y="108"/>
                    <a:pt x="179" y="108"/>
                    <a:pt x="179" y="108"/>
                  </a:cubicBezTo>
                  <a:cubicBezTo>
                    <a:pt x="180" y="102"/>
                    <a:pt x="181" y="96"/>
                    <a:pt x="181" y="90"/>
                  </a:cubicBezTo>
                  <a:cubicBezTo>
                    <a:pt x="181" y="89"/>
                    <a:pt x="181" y="87"/>
                    <a:pt x="180" y="87"/>
                  </a:cubicBezTo>
                  <a:cubicBezTo>
                    <a:pt x="177" y="86"/>
                    <a:pt x="177" y="84"/>
                    <a:pt x="177" y="81"/>
                  </a:cubicBezTo>
                  <a:cubicBezTo>
                    <a:pt x="177" y="69"/>
                    <a:pt x="177" y="57"/>
                    <a:pt x="177" y="46"/>
                  </a:cubicBezTo>
                  <a:cubicBezTo>
                    <a:pt x="177" y="39"/>
                    <a:pt x="175" y="32"/>
                    <a:pt x="170" y="28"/>
                  </a:cubicBezTo>
                  <a:cubicBezTo>
                    <a:pt x="164" y="22"/>
                    <a:pt x="158" y="17"/>
                    <a:pt x="152" y="12"/>
                  </a:cubicBezTo>
                  <a:cubicBezTo>
                    <a:pt x="149" y="9"/>
                    <a:pt x="148" y="8"/>
                    <a:pt x="151" y="5"/>
                  </a:cubicBezTo>
                  <a:cubicBezTo>
                    <a:pt x="152" y="4"/>
                    <a:pt x="154" y="3"/>
                    <a:pt x="155" y="2"/>
                  </a:cubicBezTo>
                  <a:cubicBezTo>
                    <a:pt x="155" y="1"/>
                    <a:pt x="155" y="1"/>
                    <a:pt x="154" y="0"/>
                  </a:cubicBezTo>
                  <a:cubicBezTo>
                    <a:pt x="153" y="0"/>
                    <a:pt x="151" y="0"/>
                    <a:pt x="149" y="0"/>
                  </a:cubicBezTo>
                  <a:cubicBezTo>
                    <a:pt x="142" y="1"/>
                    <a:pt x="135" y="2"/>
                    <a:pt x="129" y="4"/>
                  </a:cubicBezTo>
                  <a:cubicBezTo>
                    <a:pt x="116" y="7"/>
                    <a:pt x="104" y="11"/>
                    <a:pt x="93" y="19"/>
                  </a:cubicBezTo>
                  <a:cubicBezTo>
                    <a:pt x="86" y="25"/>
                    <a:pt x="81" y="32"/>
                    <a:pt x="80" y="42"/>
                  </a:cubicBezTo>
                  <a:cubicBezTo>
                    <a:pt x="79" y="47"/>
                    <a:pt x="80" y="52"/>
                    <a:pt x="79" y="57"/>
                  </a:cubicBezTo>
                  <a:cubicBezTo>
                    <a:pt x="79" y="65"/>
                    <a:pt x="80" y="73"/>
                    <a:pt x="79" y="81"/>
                  </a:cubicBezTo>
                  <a:cubicBezTo>
                    <a:pt x="79" y="83"/>
                    <a:pt x="79" y="85"/>
                    <a:pt x="78" y="85"/>
                  </a:cubicBezTo>
                  <a:cubicBezTo>
                    <a:pt x="74" y="86"/>
                    <a:pt x="74" y="88"/>
                    <a:pt x="75" y="91"/>
                  </a:cubicBezTo>
                  <a:cubicBezTo>
                    <a:pt x="75" y="93"/>
                    <a:pt x="75" y="95"/>
                    <a:pt x="75" y="97"/>
                  </a:cubicBezTo>
                  <a:cubicBezTo>
                    <a:pt x="76" y="102"/>
                    <a:pt x="78" y="107"/>
                    <a:pt x="79" y="112"/>
                  </a:cubicBezTo>
                  <a:cubicBezTo>
                    <a:pt x="80" y="116"/>
                    <a:pt x="82" y="119"/>
                    <a:pt x="83" y="123"/>
                  </a:cubicBezTo>
                  <a:cubicBezTo>
                    <a:pt x="84" y="131"/>
                    <a:pt x="87" y="138"/>
                    <a:pt x="92" y="143"/>
                  </a:cubicBezTo>
                  <a:cubicBezTo>
                    <a:pt x="93" y="144"/>
                    <a:pt x="93" y="146"/>
                    <a:pt x="93" y="147"/>
                  </a:cubicBezTo>
                  <a:cubicBezTo>
                    <a:pt x="93" y="153"/>
                    <a:pt x="92" y="159"/>
                    <a:pt x="92" y="165"/>
                  </a:cubicBezTo>
                  <a:cubicBezTo>
                    <a:pt x="91" y="166"/>
                    <a:pt x="90" y="167"/>
                    <a:pt x="89" y="168"/>
                  </a:cubicBezTo>
                  <a:cubicBezTo>
                    <a:pt x="85" y="169"/>
                    <a:pt x="85" y="171"/>
                    <a:pt x="84" y="175"/>
                  </a:cubicBezTo>
                  <a:cubicBezTo>
                    <a:pt x="83" y="179"/>
                    <a:pt x="81" y="183"/>
                    <a:pt x="80" y="186"/>
                  </a:cubicBezTo>
                  <a:cubicBezTo>
                    <a:pt x="79" y="188"/>
                    <a:pt x="78" y="189"/>
                    <a:pt x="77" y="189"/>
                  </a:cubicBezTo>
                  <a:cubicBezTo>
                    <a:pt x="70" y="192"/>
                    <a:pt x="63" y="195"/>
                    <a:pt x="56" y="198"/>
                  </a:cubicBezTo>
                  <a:cubicBezTo>
                    <a:pt x="48" y="201"/>
                    <a:pt x="41" y="204"/>
                    <a:pt x="34" y="208"/>
                  </a:cubicBezTo>
                  <a:cubicBezTo>
                    <a:pt x="26" y="211"/>
                    <a:pt x="19" y="215"/>
                    <a:pt x="12" y="219"/>
                  </a:cubicBezTo>
                  <a:cubicBezTo>
                    <a:pt x="7" y="222"/>
                    <a:pt x="3" y="224"/>
                    <a:pt x="0" y="227"/>
                  </a:cubicBezTo>
                  <a:cubicBezTo>
                    <a:pt x="0" y="240"/>
                    <a:pt x="0" y="240"/>
                    <a:pt x="0" y="240"/>
                  </a:cubicBezTo>
                  <a:cubicBezTo>
                    <a:pt x="255" y="240"/>
                    <a:pt x="255" y="240"/>
                    <a:pt x="255" y="240"/>
                  </a:cubicBezTo>
                  <a:cubicBezTo>
                    <a:pt x="255" y="227"/>
                    <a:pt x="255" y="227"/>
                    <a:pt x="255" y="227"/>
                  </a:cubicBezTo>
                  <a:cubicBezTo>
                    <a:pt x="252" y="224"/>
                    <a:pt x="248" y="221"/>
                    <a:pt x="244" y="219"/>
                  </a:cubicBezTo>
                  <a:close/>
                  <a:moveTo>
                    <a:pt x="244" y="219"/>
                  </a:moveTo>
                  <a:cubicBezTo>
                    <a:pt x="244" y="219"/>
                    <a:pt x="244" y="219"/>
                    <a:pt x="244" y="219"/>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grpSp>
      <p:sp>
        <p:nvSpPr>
          <p:cNvPr id="124" name="TextBox 123"/>
          <p:cNvSpPr txBox="1"/>
          <p:nvPr/>
        </p:nvSpPr>
        <p:spPr>
          <a:xfrm>
            <a:off x="5823185" y="4634852"/>
            <a:ext cx="853336" cy="276999"/>
          </a:xfrm>
          <a:prstGeom prst="rect">
            <a:avLst/>
          </a:prstGeom>
          <a:noFill/>
        </p:spPr>
        <p:txBody>
          <a:bodyPr wrap="square" rtlCol="0" anchor="ctr">
            <a:spAutoFit/>
          </a:bodyPr>
          <a:lstStyle/>
          <a:p>
            <a:pPr algn="ctr" defTabSz="1375467"/>
            <a:r>
              <a:rPr lang="en-US" sz="1200" b="1" dirty="0">
                <a:solidFill>
                  <a:schemeClr val="tx1">
                    <a:lumMod val="50000"/>
                    <a:lumOff val="50000"/>
                  </a:schemeClr>
                </a:solidFill>
                <a:cs typeface="+mn-ea"/>
                <a:sym typeface="+mn-lt"/>
              </a:rPr>
              <a:t>80%</a:t>
            </a:r>
            <a:endParaRPr lang="en-US" sz="1000" b="1" dirty="0">
              <a:solidFill>
                <a:schemeClr val="tx1">
                  <a:lumMod val="50000"/>
                  <a:lumOff val="50000"/>
                </a:schemeClr>
              </a:solidFill>
              <a:cs typeface="+mn-ea"/>
              <a:sym typeface="+mn-lt"/>
            </a:endParaRPr>
          </a:p>
        </p:txBody>
      </p:sp>
      <p:sp>
        <p:nvSpPr>
          <p:cNvPr id="125" name="TextBox 124"/>
          <p:cNvSpPr txBox="1"/>
          <p:nvPr/>
        </p:nvSpPr>
        <p:spPr>
          <a:xfrm>
            <a:off x="7007135" y="4608774"/>
            <a:ext cx="853336" cy="276999"/>
          </a:xfrm>
          <a:prstGeom prst="rect">
            <a:avLst/>
          </a:prstGeom>
          <a:noFill/>
        </p:spPr>
        <p:txBody>
          <a:bodyPr wrap="square" rtlCol="0" anchor="ctr">
            <a:spAutoFit/>
          </a:bodyPr>
          <a:lstStyle/>
          <a:p>
            <a:pPr algn="ctr" defTabSz="1375467"/>
            <a:r>
              <a:rPr lang="en-US" sz="1200" b="1" dirty="0">
                <a:solidFill>
                  <a:schemeClr val="tx1">
                    <a:lumMod val="50000"/>
                    <a:lumOff val="50000"/>
                  </a:schemeClr>
                </a:solidFill>
                <a:cs typeface="+mn-ea"/>
                <a:sym typeface="+mn-lt"/>
              </a:rPr>
              <a:t>60%</a:t>
            </a:r>
          </a:p>
        </p:txBody>
      </p:sp>
      <p:sp>
        <p:nvSpPr>
          <p:cNvPr id="126" name="TextBox 125"/>
          <p:cNvSpPr txBox="1"/>
          <p:nvPr/>
        </p:nvSpPr>
        <p:spPr>
          <a:xfrm>
            <a:off x="8195316" y="4634852"/>
            <a:ext cx="853336" cy="276999"/>
          </a:xfrm>
          <a:prstGeom prst="rect">
            <a:avLst/>
          </a:prstGeom>
          <a:noFill/>
        </p:spPr>
        <p:txBody>
          <a:bodyPr wrap="square" rtlCol="0" anchor="ctr">
            <a:spAutoFit/>
          </a:bodyPr>
          <a:lstStyle/>
          <a:p>
            <a:pPr algn="ctr" defTabSz="1375467"/>
            <a:r>
              <a:rPr lang="en-US" sz="1200" b="1" dirty="0">
                <a:solidFill>
                  <a:schemeClr val="tx1">
                    <a:lumMod val="50000"/>
                    <a:lumOff val="50000"/>
                  </a:schemeClr>
                </a:solidFill>
                <a:cs typeface="+mn-ea"/>
                <a:sym typeface="+mn-lt"/>
              </a:rPr>
              <a:t>90%</a:t>
            </a:r>
            <a:endParaRPr lang="en-US" sz="1000" b="1" dirty="0">
              <a:solidFill>
                <a:schemeClr val="tx1">
                  <a:lumMod val="50000"/>
                  <a:lumOff val="50000"/>
                </a:schemeClr>
              </a:solidFill>
              <a:cs typeface="+mn-ea"/>
              <a:sym typeface="+mn-lt"/>
            </a:endParaRPr>
          </a:p>
        </p:txBody>
      </p:sp>
      <p:sp>
        <p:nvSpPr>
          <p:cNvPr id="127" name="TextBox 126"/>
          <p:cNvSpPr txBox="1"/>
          <p:nvPr/>
        </p:nvSpPr>
        <p:spPr>
          <a:xfrm>
            <a:off x="9360761" y="4592834"/>
            <a:ext cx="959752" cy="276999"/>
          </a:xfrm>
          <a:prstGeom prst="rect">
            <a:avLst/>
          </a:prstGeom>
          <a:noFill/>
        </p:spPr>
        <p:txBody>
          <a:bodyPr wrap="square" rtlCol="0" anchor="ctr">
            <a:spAutoFit/>
          </a:bodyPr>
          <a:lstStyle/>
          <a:p>
            <a:pPr algn="ctr" defTabSz="1375467"/>
            <a:r>
              <a:rPr lang="en-US" sz="1200" b="1" dirty="0">
                <a:solidFill>
                  <a:schemeClr val="tx1">
                    <a:lumMod val="50000"/>
                    <a:lumOff val="50000"/>
                  </a:schemeClr>
                </a:solidFill>
                <a:cs typeface="+mn-ea"/>
                <a:sym typeface="+mn-lt"/>
              </a:rPr>
              <a:t>40%</a:t>
            </a:r>
            <a:endParaRPr lang="en-US" sz="1000" b="1" dirty="0">
              <a:solidFill>
                <a:schemeClr val="tx1">
                  <a:lumMod val="50000"/>
                  <a:lumOff val="50000"/>
                </a:schemeClr>
              </a:solidFill>
              <a:cs typeface="+mn-ea"/>
              <a:sym typeface="+mn-lt"/>
            </a:endParaRPr>
          </a:p>
        </p:txBody>
      </p:sp>
      <p:sp>
        <p:nvSpPr>
          <p:cNvPr id="128" name="TextBox 127"/>
          <p:cNvSpPr txBox="1"/>
          <p:nvPr/>
        </p:nvSpPr>
        <p:spPr>
          <a:xfrm>
            <a:off x="10402572" y="4592833"/>
            <a:ext cx="1069344" cy="276999"/>
          </a:xfrm>
          <a:prstGeom prst="rect">
            <a:avLst/>
          </a:prstGeom>
          <a:noFill/>
        </p:spPr>
        <p:txBody>
          <a:bodyPr wrap="square" rtlCol="0" anchor="ctr">
            <a:spAutoFit/>
          </a:bodyPr>
          <a:lstStyle/>
          <a:p>
            <a:pPr algn="ctr" defTabSz="1375467"/>
            <a:r>
              <a:rPr lang="en-US" sz="1200" b="1" dirty="0">
                <a:solidFill>
                  <a:schemeClr val="tx1">
                    <a:lumMod val="50000"/>
                    <a:lumOff val="50000"/>
                  </a:schemeClr>
                </a:solidFill>
                <a:cs typeface="+mn-ea"/>
                <a:sym typeface="+mn-lt"/>
              </a:rPr>
              <a:t>80%</a:t>
            </a:r>
            <a:endParaRPr lang="en-US" sz="1000" b="1" dirty="0">
              <a:solidFill>
                <a:schemeClr val="tx1">
                  <a:lumMod val="50000"/>
                  <a:lumOff val="50000"/>
                </a:schemeClr>
              </a:solidFill>
              <a:cs typeface="+mn-ea"/>
              <a:sym typeface="+mn-lt"/>
            </a:endParaRPr>
          </a:p>
        </p:txBody>
      </p:sp>
      <p:sp>
        <p:nvSpPr>
          <p:cNvPr id="129" name="TextBox 128"/>
          <p:cNvSpPr txBox="1"/>
          <p:nvPr/>
        </p:nvSpPr>
        <p:spPr>
          <a:xfrm>
            <a:off x="6009277" y="5942651"/>
            <a:ext cx="567747" cy="184666"/>
          </a:xfrm>
          <a:prstGeom prst="rect">
            <a:avLst/>
          </a:prstGeom>
          <a:noFill/>
        </p:spPr>
        <p:txBody>
          <a:bodyPr wrap="square" lIns="0" tIns="0" rIns="0" bIns="0" rtlCol="0">
            <a:spAutoFit/>
          </a:bodyPr>
          <a:lstStyle/>
          <a:p>
            <a:pPr algn="ctr" defTabSz="1375467"/>
            <a:r>
              <a:rPr lang="en-US" sz="1200" b="1" dirty="0">
                <a:solidFill>
                  <a:srgbClr val="377790"/>
                </a:solidFill>
                <a:cs typeface="+mn-ea"/>
                <a:sym typeface="+mn-lt"/>
              </a:rPr>
              <a:t>35%</a:t>
            </a:r>
          </a:p>
        </p:txBody>
      </p:sp>
      <p:grpSp>
        <p:nvGrpSpPr>
          <p:cNvPr id="130" name="Group 90"/>
          <p:cNvGrpSpPr>
            <a:grpSpLocks noChangeAspect="1"/>
          </p:cNvGrpSpPr>
          <p:nvPr/>
        </p:nvGrpSpPr>
        <p:grpSpPr>
          <a:xfrm>
            <a:off x="5946071" y="5229481"/>
            <a:ext cx="653781" cy="653779"/>
            <a:chOff x="4082069" y="1856339"/>
            <a:chExt cx="681022" cy="681020"/>
          </a:xfrm>
        </p:grpSpPr>
        <p:sp>
          <p:nvSpPr>
            <p:cNvPr id="131" name="Rounded Rectangle 130"/>
            <p:cNvSpPr/>
            <p:nvPr/>
          </p:nvSpPr>
          <p:spPr>
            <a:xfrm>
              <a:off x="4082069" y="1856339"/>
              <a:ext cx="681022" cy="681020"/>
            </a:xfrm>
            <a:prstGeom prst="round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nvGrpSpPr>
            <p:cNvPr id="132" name="Group 179"/>
            <p:cNvGrpSpPr/>
            <p:nvPr/>
          </p:nvGrpSpPr>
          <p:grpSpPr>
            <a:xfrm>
              <a:off x="4321607" y="1938430"/>
              <a:ext cx="201944" cy="516839"/>
              <a:chOff x="5054600" y="1652588"/>
              <a:chExt cx="187325" cy="479424"/>
            </a:xfrm>
            <a:solidFill>
              <a:schemeClr val="bg1"/>
            </a:solidFill>
          </p:grpSpPr>
          <p:sp>
            <p:nvSpPr>
              <p:cNvPr id="133" name="Freeform 96"/>
              <p:cNvSpPr>
                <a:spLocks/>
              </p:cNvSpPr>
              <p:nvPr/>
            </p:nvSpPr>
            <p:spPr bwMode="auto">
              <a:xfrm>
                <a:off x="5054600" y="1733550"/>
                <a:ext cx="187325" cy="398462"/>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134" name="Oval 97"/>
              <p:cNvSpPr>
                <a:spLocks noChangeArrowheads="1"/>
              </p:cNvSpPr>
              <p:nvPr/>
            </p:nvSpPr>
            <p:spPr bwMode="auto">
              <a:xfrm>
                <a:off x="5110163" y="1652588"/>
                <a:ext cx="74613" cy="76200"/>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grpSp>
        <p:nvGrpSpPr>
          <p:cNvPr id="135" name="Group 91"/>
          <p:cNvGrpSpPr>
            <a:grpSpLocks noChangeAspect="1"/>
          </p:cNvGrpSpPr>
          <p:nvPr/>
        </p:nvGrpSpPr>
        <p:grpSpPr>
          <a:xfrm>
            <a:off x="6867900" y="5229481"/>
            <a:ext cx="653781" cy="653779"/>
            <a:chOff x="5432798" y="1856339"/>
            <a:chExt cx="681022" cy="681020"/>
          </a:xfrm>
        </p:grpSpPr>
        <p:sp>
          <p:nvSpPr>
            <p:cNvPr id="136" name="Rounded Rectangle 135"/>
            <p:cNvSpPr/>
            <p:nvPr/>
          </p:nvSpPr>
          <p:spPr>
            <a:xfrm>
              <a:off x="5432798" y="1856339"/>
              <a:ext cx="681022" cy="68102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nvGrpSpPr>
            <p:cNvPr id="137" name="Group 184"/>
            <p:cNvGrpSpPr/>
            <p:nvPr/>
          </p:nvGrpSpPr>
          <p:grpSpPr>
            <a:xfrm>
              <a:off x="5653812" y="1940307"/>
              <a:ext cx="238995" cy="513085"/>
              <a:chOff x="6213475" y="1668463"/>
              <a:chExt cx="227013" cy="487362"/>
            </a:xfrm>
            <a:solidFill>
              <a:schemeClr val="bg1"/>
            </a:solidFill>
          </p:grpSpPr>
          <p:sp>
            <p:nvSpPr>
              <p:cNvPr id="138" name="Oval 98"/>
              <p:cNvSpPr>
                <a:spLocks noChangeArrowheads="1"/>
              </p:cNvSpPr>
              <p:nvPr/>
            </p:nvSpPr>
            <p:spPr bwMode="auto">
              <a:xfrm>
                <a:off x="6291263" y="1668463"/>
                <a:ext cx="73025" cy="73025"/>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139" name="Freeform 99"/>
              <p:cNvSpPr>
                <a:spLocks/>
              </p:cNvSpPr>
              <p:nvPr/>
            </p:nvSpPr>
            <p:spPr bwMode="auto">
              <a:xfrm>
                <a:off x="6213475" y="1757363"/>
                <a:ext cx="227013" cy="398462"/>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sp>
        <p:nvSpPr>
          <p:cNvPr id="140" name="TextBox 139"/>
          <p:cNvSpPr txBox="1"/>
          <p:nvPr/>
        </p:nvSpPr>
        <p:spPr>
          <a:xfrm>
            <a:off x="6914001" y="5939309"/>
            <a:ext cx="567747" cy="184666"/>
          </a:xfrm>
          <a:prstGeom prst="rect">
            <a:avLst/>
          </a:prstGeom>
          <a:noFill/>
        </p:spPr>
        <p:txBody>
          <a:bodyPr wrap="square" lIns="0" tIns="0" rIns="0" bIns="0" rtlCol="0">
            <a:spAutoFit/>
          </a:bodyPr>
          <a:lstStyle/>
          <a:p>
            <a:pPr algn="ctr" defTabSz="1375467"/>
            <a:r>
              <a:rPr lang="en-US" sz="1200" b="1" dirty="0">
                <a:solidFill>
                  <a:srgbClr val="27817E"/>
                </a:solidFill>
                <a:cs typeface="+mn-ea"/>
                <a:sym typeface="+mn-lt"/>
              </a:rPr>
              <a:t>65%</a:t>
            </a:r>
          </a:p>
        </p:txBody>
      </p:sp>
      <p:sp>
        <p:nvSpPr>
          <p:cNvPr id="141" name="TextBox 140"/>
          <p:cNvSpPr txBox="1"/>
          <p:nvPr/>
        </p:nvSpPr>
        <p:spPr>
          <a:xfrm>
            <a:off x="7810300" y="5536110"/>
            <a:ext cx="3585544" cy="415498"/>
          </a:xfrm>
          <a:prstGeom prst="rect">
            <a:avLst/>
          </a:prstGeom>
          <a:noFill/>
        </p:spPr>
        <p:txBody>
          <a:bodyPr wrap="square" lIns="0" tIns="0" rIns="0" bIns="0" rtlCol="0">
            <a:spAutoFit/>
          </a:bodyPr>
          <a:lstStyle/>
          <a:p>
            <a:pPr defTabSz="1219170">
              <a:spcBef>
                <a:spcPct val="20000"/>
              </a:spcBef>
              <a:defRPr/>
            </a:pPr>
            <a:r>
              <a:rPr lang="en-US" sz="900" dirty="0">
                <a:solidFill>
                  <a:srgbClr val="262626">
                    <a:lumMod val="50000"/>
                    <a:lumOff val="50000"/>
                  </a:srgbClr>
                </a:solidFill>
                <a:cs typeface="+mn-ea"/>
                <a:sym typeface="+mn-lt"/>
              </a:rPr>
              <a:t>There are many variations passages of lorem </a:t>
            </a:r>
            <a:br>
              <a:rPr lang="en-US" sz="900" dirty="0">
                <a:solidFill>
                  <a:srgbClr val="262626">
                    <a:lumMod val="50000"/>
                    <a:lumOff val="50000"/>
                  </a:srgbClr>
                </a:solidFill>
                <a:cs typeface="+mn-ea"/>
                <a:sym typeface="+mn-lt"/>
              </a:rPr>
            </a:br>
            <a:r>
              <a:rPr lang="en-US" sz="900" dirty="0">
                <a:solidFill>
                  <a:srgbClr val="262626">
                    <a:lumMod val="50000"/>
                    <a:lumOff val="50000"/>
                  </a:srgbClr>
                </a:solidFill>
                <a:cs typeface="+mn-ea"/>
                <a:sym typeface="+mn-lt"/>
              </a:rPr>
              <a:t>ipsum available majority suffered alteration </a:t>
            </a:r>
            <a:br>
              <a:rPr lang="en-US" sz="900" dirty="0">
                <a:solidFill>
                  <a:srgbClr val="262626">
                    <a:lumMod val="50000"/>
                    <a:lumOff val="50000"/>
                  </a:srgbClr>
                </a:solidFill>
                <a:cs typeface="+mn-ea"/>
                <a:sym typeface="+mn-lt"/>
              </a:rPr>
            </a:br>
            <a:r>
              <a:rPr lang="en-US" sz="900" dirty="0">
                <a:solidFill>
                  <a:srgbClr val="262626">
                    <a:lumMod val="50000"/>
                    <a:lumOff val="50000"/>
                  </a:srgbClr>
                </a:solidFill>
                <a:cs typeface="+mn-ea"/>
                <a:sym typeface="+mn-lt"/>
              </a:rPr>
              <a:t> are many variations passages </a:t>
            </a:r>
            <a:endParaRPr lang="en-US" sz="900" dirty="0">
              <a:solidFill>
                <a:srgbClr val="262626">
                  <a:lumMod val="65000"/>
                  <a:lumOff val="35000"/>
                </a:srgbClr>
              </a:solidFill>
              <a:cs typeface="+mn-ea"/>
              <a:sym typeface="+mn-lt"/>
            </a:endParaRPr>
          </a:p>
        </p:txBody>
      </p:sp>
      <p:sp>
        <p:nvSpPr>
          <p:cNvPr id="142" name="Rectangle 141"/>
          <p:cNvSpPr/>
          <p:nvPr/>
        </p:nvSpPr>
        <p:spPr>
          <a:xfrm>
            <a:off x="7844816" y="5216173"/>
            <a:ext cx="965008" cy="153888"/>
          </a:xfrm>
          <a:prstGeom prst="rect">
            <a:avLst/>
          </a:prstGeom>
        </p:spPr>
        <p:txBody>
          <a:bodyPr wrap="none" lIns="0" tIns="0" rIns="0" bIns="0">
            <a:spAutoFit/>
          </a:bodyPr>
          <a:lstStyle/>
          <a:p>
            <a:pPr defTabSz="1375467"/>
            <a:r>
              <a:rPr lang="en-US" sz="1000" b="1" dirty="0">
                <a:solidFill>
                  <a:srgbClr val="FFFFFF">
                    <a:lumMod val="50000"/>
                  </a:srgbClr>
                </a:solidFill>
                <a:cs typeface="+mn-ea"/>
                <a:sym typeface="+mn-lt"/>
              </a:rPr>
              <a:t>Title Goes Here</a:t>
            </a:r>
          </a:p>
        </p:txBody>
      </p:sp>
      <p:grpSp>
        <p:nvGrpSpPr>
          <p:cNvPr id="110" name="组合 109">
            <a:extLst>
              <a:ext uri="{FF2B5EF4-FFF2-40B4-BE49-F238E27FC236}">
                <a16:creationId xmlns:a16="http://schemas.microsoft.com/office/drawing/2014/main" id="{1A645D2D-ED6A-432D-AC54-F5D1629A7630}"/>
              </a:ext>
            </a:extLst>
          </p:cNvPr>
          <p:cNvGrpSpPr/>
          <p:nvPr/>
        </p:nvGrpSpPr>
        <p:grpSpPr>
          <a:xfrm>
            <a:off x="2918188" y="338191"/>
            <a:ext cx="5975713" cy="584775"/>
            <a:chOff x="2918188" y="338191"/>
            <a:chExt cx="5975713" cy="584775"/>
          </a:xfrm>
        </p:grpSpPr>
        <p:sp>
          <p:nvSpPr>
            <p:cNvPr id="143" name="TextBox 18">
              <a:extLst>
                <a:ext uri="{FF2B5EF4-FFF2-40B4-BE49-F238E27FC236}">
                  <a16:creationId xmlns:a16="http://schemas.microsoft.com/office/drawing/2014/main" id="{C83C3B75-2E9D-4507-956E-43D23FAD7694}"/>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144" name="椭圆 143">
              <a:extLst>
                <a:ext uri="{FF2B5EF4-FFF2-40B4-BE49-F238E27FC236}">
                  <a16:creationId xmlns:a16="http://schemas.microsoft.com/office/drawing/2014/main" id="{9D7319DC-B0A8-4472-A0D9-389EB658D40A}"/>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5" name="椭圆 144">
              <a:extLst>
                <a:ext uri="{FF2B5EF4-FFF2-40B4-BE49-F238E27FC236}">
                  <a16:creationId xmlns:a16="http://schemas.microsoft.com/office/drawing/2014/main" id="{FDA45D20-A035-4B7C-BBDA-057F0F53401F}"/>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6" name="椭圆 145">
              <a:extLst>
                <a:ext uri="{FF2B5EF4-FFF2-40B4-BE49-F238E27FC236}">
                  <a16:creationId xmlns:a16="http://schemas.microsoft.com/office/drawing/2014/main" id="{6A2A6DB0-5DF4-4902-8C02-BC853CCD9991}"/>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7" name="椭圆 146">
              <a:extLst>
                <a:ext uri="{FF2B5EF4-FFF2-40B4-BE49-F238E27FC236}">
                  <a16:creationId xmlns:a16="http://schemas.microsoft.com/office/drawing/2014/main" id="{8DFA8B2C-0B60-426B-BDE0-E676E182174B}"/>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8" name="椭圆 147">
              <a:extLst>
                <a:ext uri="{FF2B5EF4-FFF2-40B4-BE49-F238E27FC236}">
                  <a16:creationId xmlns:a16="http://schemas.microsoft.com/office/drawing/2014/main" id="{8A036524-6616-4B82-919B-DB83C882F918}"/>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9" name="椭圆 148">
              <a:extLst>
                <a:ext uri="{FF2B5EF4-FFF2-40B4-BE49-F238E27FC236}">
                  <a16:creationId xmlns:a16="http://schemas.microsoft.com/office/drawing/2014/main" id="{B3E3368D-6975-49AD-8614-412C0362AEFD}"/>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0" name="椭圆 149">
              <a:extLst>
                <a:ext uri="{FF2B5EF4-FFF2-40B4-BE49-F238E27FC236}">
                  <a16:creationId xmlns:a16="http://schemas.microsoft.com/office/drawing/2014/main" id="{57F3909D-D391-4BB4-885C-088CF2DDEDBA}"/>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1" name="椭圆 150">
              <a:extLst>
                <a:ext uri="{FF2B5EF4-FFF2-40B4-BE49-F238E27FC236}">
                  <a16:creationId xmlns:a16="http://schemas.microsoft.com/office/drawing/2014/main" id="{106DE8B5-66A9-4F6E-8BAD-C5A10546239D}"/>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2" name="椭圆 151">
              <a:extLst>
                <a:ext uri="{FF2B5EF4-FFF2-40B4-BE49-F238E27FC236}">
                  <a16:creationId xmlns:a16="http://schemas.microsoft.com/office/drawing/2014/main" id="{6E6D5821-CAFC-4B7B-A77A-BA3CAA8D69F5}"/>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3" name="椭圆 152">
              <a:extLst>
                <a:ext uri="{FF2B5EF4-FFF2-40B4-BE49-F238E27FC236}">
                  <a16:creationId xmlns:a16="http://schemas.microsoft.com/office/drawing/2014/main" id="{3B2B29E9-DE5C-4724-AFB4-BF48DDA4C432}"/>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3791543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0-#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0" fill="hold" grpId="0" nodeType="afterEffect">
                                  <p:stCondLst>
                                    <p:cond delay="0"/>
                                  </p:stCondLst>
                                  <p:childTnLst>
                                    <p:set>
                                      <p:cBhvr>
                                        <p:cTn id="11" dur="1" fill="hold">
                                          <p:stCondLst>
                                            <p:cond delay="0"/>
                                          </p:stCondLst>
                                        </p:cTn>
                                        <p:tgtEl>
                                          <p:spTgt spid="105"/>
                                        </p:tgtEl>
                                        <p:attrNameLst>
                                          <p:attrName>style.visibility</p:attrName>
                                        </p:attrNameLst>
                                      </p:cBhvr>
                                      <p:to>
                                        <p:strVal val="visible"/>
                                      </p:to>
                                    </p:set>
                                    <p:anim calcmode="lin" valueType="num">
                                      <p:cBhvr>
                                        <p:cTn id="12" dur="500" fill="hold"/>
                                        <p:tgtEl>
                                          <p:spTgt spid="105"/>
                                        </p:tgtEl>
                                        <p:attrNameLst>
                                          <p:attrName>ppt_w</p:attrName>
                                        </p:attrNameLst>
                                      </p:cBhvr>
                                      <p:tavLst>
                                        <p:tav tm="0">
                                          <p:val>
                                            <p:fltVal val="0"/>
                                          </p:val>
                                        </p:tav>
                                        <p:tav tm="100000">
                                          <p:val>
                                            <p:strVal val="#ppt_w"/>
                                          </p:val>
                                        </p:tav>
                                      </p:tavLst>
                                    </p:anim>
                                    <p:anim calcmode="lin" valueType="num">
                                      <p:cBhvr>
                                        <p:cTn id="13" dur="500" fill="hold"/>
                                        <p:tgtEl>
                                          <p:spTgt spid="105"/>
                                        </p:tgtEl>
                                        <p:attrNameLst>
                                          <p:attrName>ppt_h</p:attrName>
                                        </p:attrNameLst>
                                      </p:cBhvr>
                                      <p:tavLst>
                                        <p:tav tm="0">
                                          <p:val>
                                            <p:fltVal val="0"/>
                                          </p:val>
                                        </p:tav>
                                        <p:tav tm="100000">
                                          <p:val>
                                            <p:strVal val="#ppt_h"/>
                                          </p:val>
                                        </p:tav>
                                      </p:tavLst>
                                    </p:anim>
                                    <p:animEffect transition="in" filter="fade">
                                      <p:cBhvr>
                                        <p:cTn id="14" dur="500"/>
                                        <p:tgtEl>
                                          <p:spTgt spid="105"/>
                                        </p:tgtEl>
                                      </p:cBhvr>
                                    </p:animEffect>
                                  </p:childTnLst>
                                </p:cTn>
                              </p:par>
                            </p:childTnLst>
                          </p:cTn>
                        </p:par>
                        <p:par>
                          <p:cTn id="15" fill="hold">
                            <p:stCondLst>
                              <p:cond delay="1000"/>
                            </p:stCondLst>
                            <p:childTnLst>
                              <p:par>
                                <p:cTn id="16" presetID="53" presetClass="entr" presetSubtype="0" fill="hold" grpId="0" nodeType="after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p:cTn id="18" dur="500" fill="hold"/>
                                        <p:tgtEl>
                                          <p:spTgt spid="29"/>
                                        </p:tgtEl>
                                        <p:attrNameLst>
                                          <p:attrName>ppt_w</p:attrName>
                                        </p:attrNameLst>
                                      </p:cBhvr>
                                      <p:tavLst>
                                        <p:tav tm="0">
                                          <p:val>
                                            <p:fltVal val="0"/>
                                          </p:val>
                                        </p:tav>
                                        <p:tav tm="100000">
                                          <p:val>
                                            <p:strVal val="#ppt_w"/>
                                          </p:val>
                                        </p:tav>
                                      </p:tavLst>
                                    </p:anim>
                                    <p:anim calcmode="lin" valueType="num">
                                      <p:cBhvr>
                                        <p:cTn id="19" dur="500" fill="hold"/>
                                        <p:tgtEl>
                                          <p:spTgt spid="29"/>
                                        </p:tgtEl>
                                        <p:attrNameLst>
                                          <p:attrName>ppt_h</p:attrName>
                                        </p:attrNameLst>
                                      </p:cBhvr>
                                      <p:tavLst>
                                        <p:tav tm="0">
                                          <p:val>
                                            <p:fltVal val="0"/>
                                          </p:val>
                                        </p:tav>
                                        <p:tav tm="100000">
                                          <p:val>
                                            <p:strVal val="#ppt_h"/>
                                          </p:val>
                                        </p:tav>
                                      </p:tavLst>
                                    </p:anim>
                                    <p:animEffect transition="in" filter="fade">
                                      <p:cBhvr>
                                        <p:cTn id="20" dur="500"/>
                                        <p:tgtEl>
                                          <p:spTgt spid="29"/>
                                        </p:tgtEl>
                                      </p:cBhvr>
                                    </p:animEffect>
                                  </p:childTnLst>
                                </p:cTn>
                              </p:par>
                            </p:childTnLst>
                          </p:cTn>
                        </p:par>
                        <p:par>
                          <p:cTn id="21" fill="hold">
                            <p:stCondLst>
                              <p:cond delay="1500"/>
                            </p:stCondLst>
                            <p:childTnLst>
                              <p:par>
                                <p:cTn id="22" presetID="2" presetClass="entr" presetSubtype="8" accel="50000" decel="50000" fill="hold" grpId="0" nodeType="afterEffect">
                                  <p:stCondLst>
                                    <p:cond delay="0"/>
                                  </p:stCondLst>
                                  <p:childTnLst>
                                    <p:set>
                                      <p:cBhvr>
                                        <p:cTn id="23" dur="1" fill="hold">
                                          <p:stCondLst>
                                            <p:cond delay="0"/>
                                          </p:stCondLst>
                                        </p:cTn>
                                        <p:tgtEl>
                                          <p:spTgt spid="100"/>
                                        </p:tgtEl>
                                        <p:attrNameLst>
                                          <p:attrName>style.visibility</p:attrName>
                                        </p:attrNameLst>
                                      </p:cBhvr>
                                      <p:to>
                                        <p:strVal val="visible"/>
                                      </p:to>
                                    </p:set>
                                    <p:anim calcmode="lin" valueType="num">
                                      <p:cBhvr additive="base">
                                        <p:cTn id="24" dur="500" fill="hold"/>
                                        <p:tgtEl>
                                          <p:spTgt spid="100"/>
                                        </p:tgtEl>
                                        <p:attrNameLst>
                                          <p:attrName>ppt_x</p:attrName>
                                        </p:attrNameLst>
                                      </p:cBhvr>
                                      <p:tavLst>
                                        <p:tav tm="0">
                                          <p:val>
                                            <p:strVal val="0-#ppt_w/2"/>
                                          </p:val>
                                        </p:tav>
                                        <p:tav tm="100000">
                                          <p:val>
                                            <p:strVal val="#ppt_x"/>
                                          </p:val>
                                        </p:tav>
                                      </p:tavLst>
                                    </p:anim>
                                    <p:anim calcmode="lin" valueType="num">
                                      <p:cBhvr additive="base">
                                        <p:cTn id="25" dur="500" fill="hold"/>
                                        <p:tgtEl>
                                          <p:spTgt spid="100"/>
                                        </p:tgtEl>
                                        <p:attrNameLst>
                                          <p:attrName>ppt_y</p:attrName>
                                        </p:attrNameLst>
                                      </p:cBhvr>
                                      <p:tavLst>
                                        <p:tav tm="0">
                                          <p:val>
                                            <p:strVal val="#ppt_y"/>
                                          </p:val>
                                        </p:tav>
                                        <p:tav tm="100000">
                                          <p:val>
                                            <p:strVal val="#ppt_y"/>
                                          </p:val>
                                        </p:tav>
                                      </p:tavLst>
                                    </p:anim>
                                  </p:childTnLst>
                                </p:cTn>
                              </p:par>
                            </p:childTnLst>
                          </p:cTn>
                        </p:par>
                        <p:par>
                          <p:cTn id="26" fill="hold">
                            <p:stCondLst>
                              <p:cond delay="2000"/>
                            </p:stCondLst>
                            <p:childTnLst>
                              <p:par>
                                <p:cTn id="27" presetID="53" presetClass="entr" presetSubtype="0" fill="hold" grpId="0" nodeType="afterEffect">
                                  <p:stCondLst>
                                    <p:cond delay="0"/>
                                  </p:stCondLst>
                                  <p:childTnLst>
                                    <p:set>
                                      <p:cBhvr>
                                        <p:cTn id="28" dur="1" fill="hold">
                                          <p:stCondLst>
                                            <p:cond delay="0"/>
                                          </p:stCondLst>
                                        </p:cTn>
                                        <p:tgtEl>
                                          <p:spTgt spid="106"/>
                                        </p:tgtEl>
                                        <p:attrNameLst>
                                          <p:attrName>style.visibility</p:attrName>
                                        </p:attrNameLst>
                                      </p:cBhvr>
                                      <p:to>
                                        <p:strVal val="visible"/>
                                      </p:to>
                                    </p:set>
                                    <p:anim calcmode="lin" valueType="num">
                                      <p:cBhvr>
                                        <p:cTn id="29" dur="500" fill="hold"/>
                                        <p:tgtEl>
                                          <p:spTgt spid="106"/>
                                        </p:tgtEl>
                                        <p:attrNameLst>
                                          <p:attrName>ppt_w</p:attrName>
                                        </p:attrNameLst>
                                      </p:cBhvr>
                                      <p:tavLst>
                                        <p:tav tm="0">
                                          <p:val>
                                            <p:fltVal val="0"/>
                                          </p:val>
                                        </p:tav>
                                        <p:tav tm="100000">
                                          <p:val>
                                            <p:strVal val="#ppt_w"/>
                                          </p:val>
                                        </p:tav>
                                      </p:tavLst>
                                    </p:anim>
                                    <p:anim calcmode="lin" valueType="num">
                                      <p:cBhvr>
                                        <p:cTn id="30" dur="500" fill="hold"/>
                                        <p:tgtEl>
                                          <p:spTgt spid="106"/>
                                        </p:tgtEl>
                                        <p:attrNameLst>
                                          <p:attrName>ppt_h</p:attrName>
                                        </p:attrNameLst>
                                      </p:cBhvr>
                                      <p:tavLst>
                                        <p:tav tm="0">
                                          <p:val>
                                            <p:fltVal val="0"/>
                                          </p:val>
                                        </p:tav>
                                        <p:tav tm="100000">
                                          <p:val>
                                            <p:strVal val="#ppt_h"/>
                                          </p:val>
                                        </p:tav>
                                      </p:tavLst>
                                    </p:anim>
                                    <p:animEffect transition="in" filter="fade">
                                      <p:cBhvr>
                                        <p:cTn id="31" dur="500"/>
                                        <p:tgtEl>
                                          <p:spTgt spid="106"/>
                                        </p:tgtEl>
                                      </p:cBhvr>
                                    </p:animEffect>
                                  </p:childTnLst>
                                </p:cTn>
                              </p:par>
                            </p:childTnLst>
                          </p:cTn>
                        </p:par>
                        <p:par>
                          <p:cTn id="32" fill="hold">
                            <p:stCondLst>
                              <p:cond delay="2500"/>
                            </p:stCondLst>
                            <p:childTnLst>
                              <p:par>
                                <p:cTn id="33" presetID="53" presetClass="entr" presetSubtype="0" fill="hold" grpId="0" nodeType="afterEffect">
                                  <p:stCondLst>
                                    <p:cond delay="0"/>
                                  </p:stCondLst>
                                  <p:childTnLst>
                                    <p:set>
                                      <p:cBhvr>
                                        <p:cTn id="34" dur="1" fill="hold">
                                          <p:stCondLst>
                                            <p:cond delay="0"/>
                                          </p:stCondLst>
                                        </p:cTn>
                                        <p:tgtEl>
                                          <p:spTgt spid="30"/>
                                        </p:tgtEl>
                                        <p:attrNameLst>
                                          <p:attrName>style.visibility</p:attrName>
                                        </p:attrNameLst>
                                      </p:cBhvr>
                                      <p:to>
                                        <p:strVal val="visible"/>
                                      </p:to>
                                    </p:set>
                                    <p:anim calcmode="lin" valueType="num">
                                      <p:cBhvr>
                                        <p:cTn id="35" dur="500" fill="hold"/>
                                        <p:tgtEl>
                                          <p:spTgt spid="30"/>
                                        </p:tgtEl>
                                        <p:attrNameLst>
                                          <p:attrName>ppt_w</p:attrName>
                                        </p:attrNameLst>
                                      </p:cBhvr>
                                      <p:tavLst>
                                        <p:tav tm="0">
                                          <p:val>
                                            <p:fltVal val="0"/>
                                          </p:val>
                                        </p:tav>
                                        <p:tav tm="100000">
                                          <p:val>
                                            <p:strVal val="#ppt_w"/>
                                          </p:val>
                                        </p:tav>
                                      </p:tavLst>
                                    </p:anim>
                                    <p:anim calcmode="lin" valueType="num">
                                      <p:cBhvr>
                                        <p:cTn id="36" dur="500" fill="hold"/>
                                        <p:tgtEl>
                                          <p:spTgt spid="30"/>
                                        </p:tgtEl>
                                        <p:attrNameLst>
                                          <p:attrName>ppt_h</p:attrName>
                                        </p:attrNameLst>
                                      </p:cBhvr>
                                      <p:tavLst>
                                        <p:tav tm="0">
                                          <p:val>
                                            <p:fltVal val="0"/>
                                          </p:val>
                                        </p:tav>
                                        <p:tav tm="100000">
                                          <p:val>
                                            <p:strVal val="#ppt_h"/>
                                          </p:val>
                                        </p:tav>
                                      </p:tavLst>
                                    </p:anim>
                                    <p:animEffect transition="in" filter="fade">
                                      <p:cBhvr>
                                        <p:cTn id="37" dur="500"/>
                                        <p:tgtEl>
                                          <p:spTgt spid="30"/>
                                        </p:tgtEl>
                                      </p:cBhvr>
                                    </p:animEffect>
                                  </p:childTnLst>
                                </p:cTn>
                              </p:par>
                            </p:childTnLst>
                          </p:cTn>
                        </p:par>
                        <p:par>
                          <p:cTn id="38" fill="hold">
                            <p:stCondLst>
                              <p:cond delay="3000"/>
                            </p:stCondLst>
                            <p:childTnLst>
                              <p:par>
                                <p:cTn id="39" presetID="2" presetClass="entr" presetSubtype="8" accel="50000" decel="50000" fill="hold" grpId="0" nodeType="afterEffect">
                                  <p:stCondLst>
                                    <p:cond delay="0"/>
                                  </p:stCondLst>
                                  <p:childTnLst>
                                    <p:set>
                                      <p:cBhvr>
                                        <p:cTn id="40" dur="1" fill="hold">
                                          <p:stCondLst>
                                            <p:cond delay="0"/>
                                          </p:stCondLst>
                                        </p:cTn>
                                        <p:tgtEl>
                                          <p:spTgt spid="101"/>
                                        </p:tgtEl>
                                        <p:attrNameLst>
                                          <p:attrName>style.visibility</p:attrName>
                                        </p:attrNameLst>
                                      </p:cBhvr>
                                      <p:to>
                                        <p:strVal val="visible"/>
                                      </p:to>
                                    </p:set>
                                    <p:anim calcmode="lin" valueType="num">
                                      <p:cBhvr additive="base">
                                        <p:cTn id="41" dur="500" fill="hold"/>
                                        <p:tgtEl>
                                          <p:spTgt spid="101"/>
                                        </p:tgtEl>
                                        <p:attrNameLst>
                                          <p:attrName>ppt_x</p:attrName>
                                        </p:attrNameLst>
                                      </p:cBhvr>
                                      <p:tavLst>
                                        <p:tav tm="0">
                                          <p:val>
                                            <p:strVal val="0-#ppt_w/2"/>
                                          </p:val>
                                        </p:tav>
                                        <p:tav tm="100000">
                                          <p:val>
                                            <p:strVal val="#ppt_x"/>
                                          </p:val>
                                        </p:tav>
                                      </p:tavLst>
                                    </p:anim>
                                    <p:anim calcmode="lin" valueType="num">
                                      <p:cBhvr additive="base">
                                        <p:cTn id="42" dur="500" fill="hold"/>
                                        <p:tgtEl>
                                          <p:spTgt spid="101"/>
                                        </p:tgtEl>
                                        <p:attrNameLst>
                                          <p:attrName>ppt_y</p:attrName>
                                        </p:attrNameLst>
                                      </p:cBhvr>
                                      <p:tavLst>
                                        <p:tav tm="0">
                                          <p:val>
                                            <p:strVal val="#ppt_y"/>
                                          </p:val>
                                        </p:tav>
                                        <p:tav tm="100000">
                                          <p:val>
                                            <p:strVal val="#ppt_y"/>
                                          </p:val>
                                        </p:tav>
                                      </p:tavLst>
                                    </p:anim>
                                  </p:childTnLst>
                                </p:cTn>
                              </p:par>
                            </p:childTnLst>
                          </p:cTn>
                        </p:par>
                        <p:par>
                          <p:cTn id="43" fill="hold">
                            <p:stCondLst>
                              <p:cond delay="3500"/>
                            </p:stCondLst>
                            <p:childTnLst>
                              <p:par>
                                <p:cTn id="44" presetID="53" presetClass="entr" presetSubtype="0" fill="hold" grpId="0" nodeType="afterEffect">
                                  <p:stCondLst>
                                    <p:cond delay="0"/>
                                  </p:stCondLst>
                                  <p:childTnLst>
                                    <p:set>
                                      <p:cBhvr>
                                        <p:cTn id="45" dur="1" fill="hold">
                                          <p:stCondLst>
                                            <p:cond delay="0"/>
                                          </p:stCondLst>
                                        </p:cTn>
                                        <p:tgtEl>
                                          <p:spTgt spid="108"/>
                                        </p:tgtEl>
                                        <p:attrNameLst>
                                          <p:attrName>style.visibility</p:attrName>
                                        </p:attrNameLst>
                                      </p:cBhvr>
                                      <p:to>
                                        <p:strVal val="visible"/>
                                      </p:to>
                                    </p:set>
                                    <p:anim calcmode="lin" valueType="num">
                                      <p:cBhvr>
                                        <p:cTn id="46" dur="500" fill="hold"/>
                                        <p:tgtEl>
                                          <p:spTgt spid="108"/>
                                        </p:tgtEl>
                                        <p:attrNameLst>
                                          <p:attrName>ppt_w</p:attrName>
                                        </p:attrNameLst>
                                      </p:cBhvr>
                                      <p:tavLst>
                                        <p:tav tm="0">
                                          <p:val>
                                            <p:fltVal val="0"/>
                                          </p:val>
                                        </p:tav>
                                        <p:tav tm="100000">
                                          <p:val>
                                            <p:strVal val="#ppt_w"/>
                                          </p:val>
                                        </p:tav>
                                      </p:tavLst>
                                    </p:anim>
                                    <p:anim calcmode="lin" valueType="num">
                                      <p:cBhvr>
                                        <p:cTn id="47" dur="500" fill="hold"/>
                                        <p:tgtEl>
                                          <p:spTgt spid="108"/>
                                        </p:tgtEl>
                                        <p:attrNameLst>
                                          <p:attrName>ppt_h</p:attrName>
                                        </p:attrNameLst>
                                      </p:cBhvr>
                                      <p:tavLst>
                                        <p:tav tm="0">
                                          <p:val>
                                            <p:fltVal val="0"/>
                                          </p:val>
                                        </p:tav>
                                        <p:tav tm="100000">
                                          <p:val>
                                            <p:strVal val="#ppt_h"/>
                                          </p:val>
                                        </p:tav>
                                      </p:tavLst>
                                    </p:anim>
                                    <p:animEffect transition="in" filter="fade">
                                      <p:cBhvr>
                                        <p:cTn id="48" dur="500"/>
                                        <p:tgtEl>
                                          <p:spTgt spid="108"/>
                                        </p:tgtEl>
                                      </p:cBhvr>
                                    </p:animEffect>
                                  </p:childTnLst>
                                </p:cTn>
                              </p:par>
                            </p:childTnLst>
                          </p:cTn>
                        </p:par>
                        <p:par>
                          <p:cTn id="49" fill="hold">
                            <p:stCondLst>
                              <p:cond delay="4000"/>
                            </p:stCondLst>
                            <p:childTnLst>
                              <p:par>
                                <p:cTn id="50" presetID="53" presetClass="entr" presetSubtype="0" fill="hold" grpId="0" nodeType="afterEffect">
                                  <p:stCondLst>
                                    <p:cond delay="0"/>
                                  </p:stCondLst>
                                  <p:childTnLst>
                                    <p:set>
                                      <p:cBhvr>
                                        <p:cTn id="51" dur="1" fill="hold">
                                          <p:stCondLst>
                                            <p:cond delay="0"/>
                                          </p:stCondLst>
                                        </p:cTn>
                                        <p:tgtEl>
                                          <p:spTgt spid="31"/>
                                        </p:tgtEl>
                                        <p:attrNameLst>
                                          <p:attrName>style.visibility</p:attrName>
                                        </p:attrNameLst>
                                      </p:cBhvr>
                                      <p:to>
                                        <p:strVal val="visible"/>
                                      </p:to>
                                    </p:set>
                                    <p:anim calcmode="lin" valueType="num">
                                      <p:cBhvr>
                                        <p:cTn id="52" dur="500" fill="hold"/>
                                        <p:tgtEl>
                                          <p:spTgt spid="31"/>
                                        </p:tgtEl>
                                        <p:attrNameLst>
                                          <p:attrName>ppt_w</p:attrName>
                                        </p:attrNameLst>
                                      </p:cBhvr>
                                      <p:tavLst>
                                        <p:tav tm="0">
                                          <p:val>
                                            <p:fltVal val="0"/>
                                          </p:val>
                                        </p:tav>
                                        <p:tav tm="100000">
                                          <p:val>
                                            <p:strVal val="#ppt_w"/>
                                          </p:val>
                                        </p:tav>
                                      </p:tavLst>
                                    </p:anim>
                                    <p:anim calcmode="lin" valueType="num">
                                      <p:cBhvr>
                                        <p:cTn id="53" dur="500" fill="hold"/>
                                        <p:tgtEl>
                                          <p:spTgt spid="31"/>
                                        </p:tgtEl>
                                        <p:attrNameLst>
                                          <p:attrName>ppt_h</p:attrName>
                                        </p:attrNameLst>
                                      </p:cBhvr>
                                      <p:tavLst>
                                        <p:tav tm="0">
                                          <p:val>
                                            <p:fltVal val="0"/>
                                          </p:val>
                                        </p:tav>
                                        <p:tav tm="100000">
                                          <p:val>
                                            <p:strVal val="#ppt_h"/>
                                          </p:val>
                                        </p:tav>
                                      </p:tavLst>
                                    </p:anim>
                                    <p:animEffect transition="in" filter="fade">
                                      <p:cBhvr>
                                        <p:cTn id="54" dur="500"/>
                                        <p:tgtEl>
                                          <p:spTgt spid="31"/>
                                        </p:tgtEl>
                                      </p:cBhvr>
                                    </p:animEffect>
                                  </p:childTnLst>
                                </p:cTn>
                              </p:par>
                            </p:childTnLst>
                          </p:cTn>
                        </p:par>
                        <p:par>
                          <p:cTn id="55" fill="hold">
                            <p:stCondLst>
                              <p:cond delay="4500"/>
                            </p:stCondLst>
                            <p:childTnLst>
                              <p:par>
                                <p:cTn id="56" presetID="2" presetClass="entr" presetSubtype="8" accel="50000" decel="50000" fill="hold" grpId="0" nodeType="afterEffect">
                                  <p:stCondLst>
                                    <p:cond delay="0"/>
                                  </p:stCondLst>
                                  <p:childTnLst>
                                    <p:set>
                                      <p:cBhvr>
                                        <p:cTn id="57" dur="1" fill="hold">
                                          <p:stCondLst>
                                            <p:cond delay="0"/>
                                          </p:stCondLst>
                                        </p:cTn>
                                        <p:tgtEl>
                                          <p:spTgt spid="102"/>
                                        </p:tgtEl>
                                        <p:attrNameLst>
                                          <p:attrName>style.visibility</p:attrName>
                                        </p:attrNameLst>
                                      </p:cBhvr>
                                      <p:to>
                                        <p:strVal val="visible"/>
                                      </p:to>
                                    </p:set>
                                    <p:anim calcmode="lin" valueType="num">
                                      <p:cBhvr additive="base">
                                        <p:cTn id="58" dur="500" fill="hold"/>
                                        <p:tgtEl>
                                          <p:spTgt spid="102"/>
                                        </p:tgtEl>
                                        <p:attrNameLst>
                                          <p:attrName>ppt_x</p:attrName>
                                        </p:attrNameLst>
                                      </p:cBhvr>
                                      <p:tavLst>
                                        <p:tav tm="0">
                                          <p:val>
                                            <p:strVal val="0-#ppt_w/2"/>
                                          </p:val>
                                        </p:tav>
                                        <p:tav tm="100000">
                                          <p:val>
                                            <p:strVal val="#ppt_x"/>
                                          </p:val>
                                        </p:tav>
                                      </p:tavLst>
                                    </p:anim>
                                    <p:anim calcmode="lin" valueType="num">
                                      <p:cBhvr additive="base">
                                        <p:cTn id="59" dur="500" fill="hold"/>
                                        <p:tgtEl>
                                          <p:spTgt spid="102"/>
                                        </p:tgtEl>
                                        <p:attrNameLst>
                                          <p:attrName>ppt_y</p:attrName>
                                        </p:attrNameLst>
                                      </p:cBhvr>
                                      <p:tavLst>
                                        <p:tav tm="0">
                                          <p:val>
                                            <p:strVal val="#ppt_y"/>
                                          </p:val>
                                        </p:tav>
                                        <p:tav tm="100000">
                                          <p:val>
                                            <p:strVal val="#ppt_y"/>
                                          </p:val>
                                        </p:tav>
                                      </p:tavLst>
                                    </p:anim>
                                  </p:childTnLst>
                                </p:cTn>
                              </p:par>
                            </p:childTnLst>
                          </p:cTn>
                        </p:par>
                        <p:par>
                          <p:cTn id="60" fill="hold">
                            <p:stCondLst>
                              <p:cond delay="5000"/>
                            </p:stCondLst>
                            <p:childTnLst>
                              <p:par>
                                <p:cTn id="61" presetID="53" presetClass="entr" presetSubtype="0" fill="hold" grpId="0" nodeType="afterEffect">
                                  <p:stCondLst>
                                    <p:cond delay="0"/>
                                  </p:stCondLst>
                                  <p:childTnLst>
                                    <p:set>
                                      <p:cBhvr>
                                        <p:cTn id="62" dur="1" fill="hold">
                                          <p:stCondLst>
                                            <p:cond delay="0"/>
                                          </p:stCondLst>
                                        </p:cTn>
                                        <p:tgtEl>
                                          <p:spTgt spid="109"/>
                                        </p:tgtEl>
                                        <p:attrNameLst>
                                          <p:attrName>style.visibility</p:attrName>
                                        </p:attrNameLst>
                                      </p:cBhvr>
                                      <p:to>
                                        <p:strVal val="visible"/>
                                      </p:to>
                                    </p:set>
                                    <p:anim calcmode="lin" valueType="num">
                                      <p:cBhvr>
                                        <p:cTn id="63" dur="500" fill="hold"/>
                                        <p:tgtEl>
                                          <p:spTgt spid="109"/>
                                        </p:tgtEl>
                                        <p:attrNameLst>
                                          <p:attrName>ppt_w</p:attrName>
                                        </p:attrNameLst>
                                      </p:cBhvr>
                                      <p:tavLst>
                                        <p:tav tm="0">
                                          <p:val>
                                            <p:fltVal val="0"/>
                                          </p:val>
                                        </p:tav>
                                        <p:tav tm="100000">
                                          <p:val>
                                            <p:strVal val="#ppt_w"/>
                                          </p:val>
                                        </p:tav>
                                      </p:tavLst>
                                    </p:anim>
                                    <p:anim calcmode="lin" valueType="num">
                                      <p:cBhvr>
                                        <p:cTn id="64" dur="500" fill="hold"/>
                                        <p:tgtEl>
                                          <p:spTgt spid="109"/>
                                        </p:tgtEl>
                                        <p:attrNameLst>
                                          <p:attrName>ppt_h</p:attrName>
                                        </p:attrNameLst>
                                      </p:cBhvr>
                                      <p:tavLst>
                                        <p:tav tm="0">
                                          <p:val>
                                            <p:fltVal val="0"/>
                                          </p:val>
                                        </p:tav>
                                        <p:tav tm="100000">
                                          <p:val>
                                            <p:strVal val="#ppt_h"/>
                                          </p:val>
                                        </p:tav>
                                      </p:tavLst>
                                    </p:anim>
                                    <p:animEffect transition="in" filter="fade">
                                      <p:cBhvr>
                                        <p:cTn id="65" dur="500"/>
                                        <p:tgtEl>
                                          <p:spTgt spid="109"/>
                                        </p:tgtEl>
                                      </p:cBhvr>
                                    </p:animEffect>
                                  </p:childTnLst>
                                </p:cTn>
                              </p:par>
                            </p:childTnLst>
                          </p:cTn>
                        </p:par>
                        <p:par>
                          <p:cTn id="66" fill="hold">
                            <p:stCondLst>
                              <p:cond delay="5500"/>
                            </p:stCondLst>
                            <p:childTnLst>
                              <p:par>
                                <p:cTn id="67" presetID="53" presetClass="entr" presetSubtype="0" fill="hold" grpId="0" nodeType="afterEffect">
                                  <p:stCondLst>
                                    <p:cond delay="0"/>
                                  </p:stCondLst>
                                  <p:childTnLst>
                                    <p:set>
                                      <p:cBhvr>
                                        <p:cTn id="68" dur="1" fill="hold">
                                          <p:stCondLst>
                                            <p:cond delay="0"/>
                                          </p:stCondLst>
                                        </p:cTn>
                                        <p:tgtEl>
                                          <p:spTgt spid="33"/>
                                        </p:tgtEl>
                                        <p:attrNameLst>
                                          <p:attrName>style.visibility</p:attrName>
                                        </p:attrNameLst>
                                      </p:cBhvr>
                                      <p:to>
                                        <p:strVal val="visible"/>
                                      </p:to>
                                    </p:set>
                                    <p:anim calcmode="lin" valueType="num">
                                      <p:cBhvr>
                                        <p:cTn id="69" dur="500" fill="hold"/>
                                        <p:tgtEl>
                                          <p:spTgt spid="33"/>
                                        </p:tgtEl>
                                        <p:attrNameLst>
                                          <p:attrName>ppt_w</p:attrName>
                                        </p:attrNameLst>
                                      </p:cBhvr>
                                      <p:tavLst>
                                        <p:tav tm="0">
                                          <p:val>
                                            <p:fltVal val="0"/>
                                          </p:val>
                                        </p:tav>
                                        <p:tav tm="100000">
                                          <p:val>
                                            <p:strVal val="#ppt_w"/>
                                          </p:val>
                                        </p:tav>
                                      </p:tavLst>
                                    </p:anim>
                                    <p:anim calcmode="lin" valueType="num">
                                      <p:cBhvr>
                                        <p:cTn id="70" dur="500" fill="hold"/>
                                        <p:tgtEl>
                                          <p:spTgt spid="33"/>
                                        </p:tgtEl>
                                        <p:attrNameLst>
                                          <p:attrName>ppt_h</p:attrName>
                                        </p:attrNameLst>
                                      </p:cBhvr>
                                      <p:tavLst>
                                        <p:tav tm="0">
                                          <p:val>
                                            <p:fltVal val="0"/>
                                          </p:val>
                                        </p:tav>
                                        <p:tav tm="100000">
                                          <p:val>
                                            <p:strVal val="#ppt_h"/>
                                          </p:val>
                                        </p:tav>
                                      </p:tavLst>
                                    </p:anim>
                                    <p:animEffect transition="in" filter="fade">
                                      <p:cBhvr>
                                        <p:cTn id="71" dur="500"/>
                                        <p:tgtEl>
                                          <p:spTgt spid="33"/>
                                        </p:tgtEl>
                                      </p:cBhvr>
                                    </p:animEffect>
                                  </p:childTnLst>
                                </p:cTn>
                              </p:par>
                            </p:childTnLst>
                          </p:cTn>
                        </p:par>
                        <p:par>
                          <p:cTn id="72" fill="hold">
                            <p:stCondLst>
                              <p:cond delay="6000"/>
                            </p:stCondLst>
                            <p:childTnLst>
                              <p:par>
                                <p:cTn id="73" presetID="2" presetClass="entr" presetSubtype="8" accel="50000" decel="50000" fill="hold" grpId="0" nodeType="afterEffect">
                                  <p:stCondLst>
                                    <p:cond delay="0"/>
                                  </p:stCondLst>
                                  <p:childTnLst>
                                    <p:set>
                                      <p:cBhvr>
                                        <p:cTn id="74" dur="1" fill="hold">
                                          <p:stCondLst>
                                            <p:cond delay="0"/>
                                          </p:stCondLst>
                                        </p:cTn>
                                        <p:tgtEl>
                                          <p:spTgt spid="103"/>
                                        </p:tgtEl>
                                        <p:attrNameLst>
                                          <p:attrName>style.visibility</p:attrName>
                                        </p:attrNameLst>
                                      </p:cBhvr>
                                      <p:to>
                                        <p:strVal val="visible"/>
                                      </p:to>
                                    </p:set>
                                    <p:anim calcmode="lin" valueType="num">
                                      <p:cBhvr additive="base">
                                        <p:cTn id="75" dur="500" fill="hold"/>
                                        <p:tgtEl>
                                          <p:spTgt spid="103"/>
                                        </p:tgtEl>
                                        <p:attrNameLst>
                                          <p:attrName>ppt_x</p:attrName>
                                        </p:attrNameLst>
                                      </p:cBhvr>
                                      <p:tavLst>
                                        <p:tav tm="0">
                                          <p:val>
                                            <p:strVal val="0-#ppt_w/2"/>
                                          </p:val>
                                        </p:tav>
                                        <p:tav tm="100000">
                                          <p:val>
                                            <p:strVal val="#ppt_x"/>
                                          </p:val>
                                        </p:tav>
                                      </p:tavLst>
                                    </p:anim>
                                    <p:anim calcmode="lin" valueType="num">
                                      <p:cBhvr additive="base">
                                        <p:cTn id="76" dur="500" fill="hold"/>
                                        <p:tgtEl>
                                          <p:spTgt spid="103"/>
                                        </p:tgtEl>
                                        <p:attrNameLst>
                                          <p:attrName>ppt_y</p:attrName>
                                        </p:attrNameLst>
                                      </p:cBhvr>
                                      <p:tavLst>
                                        <p:tav tm="0">
                                          <p:val>
                                            <p:strVal val="#ppt_y"/>
                                          </p:val>
                                        </p:tav>
                                        <p:tav tm="100000">
                                          <p:val>
                                            <p:strVal val="#ppt_y"/>
                                          </p:val>
                                        </p:tav>
                                      </p:tavLst>
                                    </p:anim>
                                  </p:childTnLst>
                                </p:cTn>
                              </p:par>
                            </p:childTnLst>
                          </p:cTn>
                        </p:par>
                        <p:par>
                          <p:cTn id="77" fill="hold">
                            <p:stCondLst>
                              <p:cond delay="6500"/>
                            </p:stCondLst>
                            <p:childTnLst>
                              <p:par>
                                <p:cTn id="78" presetID="53" presetClass="entr" presetSubtype="0" fill="hold" grpId="0" nodeType="afterEffect">
                                  <p:stCondLst>
                                    <p:cond delay="0"/>
                                  </p:stCondLst>
                                  <p:childTnLst>
                                    <p:set>
                                      <p:cBhvr>
                                        <p:cTn id="79" dur="1" fill="hold">
                                          <p:stCondLst>
                                            <p:cond delay="0"/>
                                          </p:stCondLst>
                                        </p:cTn>
                                        <p:tgtEl>
                                          <p:spTgt spid="107"/>
                                        </p:tgtEl>
                                        <p:attrNameLst>
                                          <p:attrName>style.visibility</p:attrName>
                                        </p:attrNameLst>
                                      </p:cBhvr>
                                      <p:to>
                                        <p:strVal val="visible"/>
                                      </p:to>
                                    </p:set>
                                    <p:anim calcmode="lin" valueType="num">
                                      <p:cBhvr>
                                        <p:cTn id="80" dur="500" fill="hold"/>
                                        <p:tgtEl>
                                          <p:spTgt spid="107"/>
                                        </p:tgtEl>
                                        <p:attrNameLst>
                                          <p:attrName>ppt_w</p:attrName>
                                        </p:attrNameLst>
                                      </p:cBhvr>
                                      <p:tavLst>
                                        <p:tav tm="0">
                                          <p:val>
                                            <p:fltVal val="0"/>
                                          </p:val>
                                        </p:tav>
                                        <p:tav tm="100000">
                                          <p:val>
                                            <p:strVal val="#ppt_w"/>
                                          </p:val>
                                        </p:tav>
                                      </p:tavLst>
                                    </p:anim>
                                    <p:anim calcmode="lin" valueType="num">
                                      <p:cBhvr>
                                        <p:cTn id="81" dur="500" fill="hold"/>
                                        <p:tgtEl>
                                          <p:spTgt spid="107"/>
                                        </p:tgtEl>
                                        <p:attrNameLst>
                                          <p:attrName>ppt_h</p:attrName>
                                        </p:attrNameLst>
                                      </p:cBhvr>
                                      <p:tavLst>
                                        <p:tav tm="0">
                                          <p:val>
                                            <p:fltVal val="0"/>
                                          </p:val>
                                        </p:tav>
                                        <p:tav tm="100000">
                                          <p:val>
                                            <p:strVal val="#ppt_h"/>
                                          </p:val>
                                        </p:tav>
                                      </p:tavLst>
                                    </p:anim>
                                    <p:animEffect transition="in" filter="fade">
                                      <p:cBhvr>
                                        <p:cTn id="82" dur="500"/>
                                        <p:tgtEl>
                                          <p:spTgt spid="107"/>
                                        </p:tgtEl>
                                      </p:cBhvr>
                                    </p:animEffect>
                                  </p:childTnLst>
                                </p:cTn>
                              </p:par>
                            </p:childTnLst>
                          </p:cTn>
                        </p:par>
                        <p:par>
                          <p:cTn id="83" fill="hold">
                            <p:stCondLst>
                              <p:cond delay="7000"/>
                            </p:stCondLst>
                            <p:childTnLst>
                              <p:par>
                                <p:cTn id="84" presetID="53" presetClass="entr" presetSubtype="0" fill="hold" grpId="0" nodeType="afterEffect">
                                  <p:stCondLst>
                                    <p:cond delay="0"/>
                                  </p:stCondLst>
                                  <p:childTnLst>
                                    <p:set>
                                      <p:cBhvr>
                                        <p:cTn id="85" dur="1" fill="hold">
                                          <p:stCondLst>
                                            <p:cond delay="0"/>
                                          </p:stCondLst>
                                        </p:cTn>
                                        <p:tgtEl>
                                          <p:spTgt spid="32"/>
                                        </p:tgtEl>
                                        <p:attrNameLst>
                                          <p:attrName>style.visibility</p:attrName>
                                        </p:attrNameLst>
                                      </p:cBhvr>
                                      <p:to>
                                        <p:strVal val="visible"/>
                                      </p:to>
                                    </p:set>
                                    <p:anim calcmode="lin" valueType="num">
                                      <p:cBhvr>
                                        <p:cTn id="86" dur="500" fill="hold"/>
                                        <p:tgtEl>
                                          <p:spTgt spid="32"/>
                                        </p:tgtEl>
                                        <p:attrNameLst>
                                          <p:attrName>ppt_w</p:attrName>
                                        </p:attrNameLst>
                                      </p:cBhvr>
                                      <p:tavLst>
                                        <p:tav tm="0">
                                          <p:val>
                                            <p:fltVal val="0"/>
                                          </p:val>
                                        </p:tav>
                                        <p:tav tm="100000">
                                          <p:val>
                                            <p:strVal val="#ppt_w"/>
                                          </p:val>
                                        </p:tav>
                                      </p:tavLst>
                                    </p:anim>
                                    <p:anim calcmode="lin" valueType="num">
                                      <p:cBhvr>
                                        <p:cTn id="87" dur="500" fill="hold"/>
                                        <p:tgtEl>
                                          <p:spTgt spid="32"/>
                                        </p:tgtEl>
                                        <p:attrNameLst>
                                          <p:attrName>ppt_h</p:attrName>
                                        </p:attrNameLst>
                                      </p:cBhvr>
                                      <p:tavLst>
                                        <p:tav tm="0">
                                          <p:val>
                                            <p:fltVal val="0"/>
                                          </p:val>
                                        </p:tav>
                                        <p:tav tm="100000">
                                          <p:val>
                                            <p:strVal val="#ppt_h"/>
                                          </p:val>
                                        </p:tav>
                                      </p:tavLst>
                                    </p:anim>
                                    <p:animEffect transition="in" filter="fade">
                                      <p:cBhvr>
                                        <p:cTn id="88" dur="500"/>
                                        <p:tgtEl>
                                          <p:spTgt spid="32"/>
                                        </p:tgtEl>
                                      </p:cBhvr>
                                    </p:animEffect>
                                  </p:childTnLst>
                                </p:cTn>
                              </p:par>
                            </p:childTnLst>
                          </p:cTn>
                        </p:par>
                        <p:par>
                          <p:cTn id="89" fill="hold">
                            <p:stCondLst>
                              <p:cond delay="7500"/>
                            </p:stCondLst>
                            <p:childTnLst>
                              <p:par>
                                <p:cTn id="90" presetID="2" presetClass="entr" presetSubtype="4" accel="50000" decel="50000" fill="hold" nodeType="afterEffect">
                                  <p:stCondLst>
                                    <p:cond delay="0"/>
                                  </p:stCondLst>
                                  <p:childTnLst>
                                    <p:set>
                                      <p:cBhvr>
                                        <p:cTn id="91" dur="1" fill="hold">
                                          <p:stCondLst>
                                            <p:cond delay="0"/>
                                          </p:stCondLst>
                                        </p:cTn>
                                        <p:tgtEl>
                                          <p:spTgt spid="34"/>
                                        </p:tgtEl>
                                        <p:attrNameLst>
                                          <p:attrName>style.visibility</p:attrName>
                                        </p:attrNameLst>
                                      </p:cBhvr>
                                      <p:to>
                                        <p:strVal val="visible"/>
                                      </p:to>
                                    </p:set>
                                    <p:anim calcmode="lin" valueType="num">
                                      <p:cBhvr additive="base">
                                        <p:cTn id="92" dur="500" fill="hold"/>
                                        <p:tgtEl>
                                          <p:spTgt spid="34"/>
                                        </p:tgtEl>
                                        <p:attrNameLst>
                                          <p:attrName>ppt_x</p:attrName>
                                        </p:attrNameLst>
                                      </p:cBhvr>
                                      <p:tavLst>
                                        <p:tav tm="0">
                                          <p:val>
                                            <p:strVal val="#ppt_x"/>
                                          </p:val>
                                        </p:tav>
                                        <p:tav tm="100000">
                                          <p:val>
                                            <p:strVal val="#ppt_x"/>
                                          </p:val>
                                        </p:tav>
                                      </p:tavLst>
                                    </p:anim>
                                    <p:anim calcmode="lin" valueType="num">
                                      <p:cBhvr additive="base">
                                        <p:cTn id="93" dur="500" fill="hold"/>
                                        <p:tgtEl>
                                          <p:spTgt spid="34"/>
                                        </p:tgtEl>
                                        <p:attrNameLst>
                                          <p:attrName>ppt_y</p:attrName>
                                        </p:attrNameLst>
                                      </p:cBhvr>
                                      <p:tavLst>
                                        <p:tav tm="0">
                                          <p:val>
                                            <p:strVal val="1+#ppt_h/2"/>
                                          </p:val>
                                        </p:tav>
                                        <p:tav tm="100000">
                                          <p:val>
                                            <p:strVal val="#ppt_y"/>
                                          </p:val>
                                        </p:tav>
                                      </p:tavLst>
                                    </p:anim>
                                  </p:childTnLst>
                                </p:cTn>
                              </p:par>
                            </p:childTnLst>
                          </p:cTn>
                        </p:par>
                        <p:par>
                          <p:cTn id="94" fill="hold">
                            <p:stCondLst>
                              <p:cond delay="8000"/>
                            </p:stCondLst>
                            <p:childTnLst>
                              <p:par>
                                <p:cTn id="95" presetID="53" presetClass="entr" presetSubtype="0" fill="hold" nodeType="afterEffect">
                                  <p:stCondLst>
                                    <p:cond delay="0"/>
                                  </p:stCondLst>
                                  <p:childTnLst>
                                    <p:set>
                                      <p:cBhvr>
                                        <p:cTn id="96" dur="1" fill="hold">
                                          <p:stCondLst>
                                            <p:cond delay="0"/>
                                          </p:stCondLst>
                                        </p:cTn>
                                        <p:tgtEl>
                                          <p:spTgt spid="111"/>
                                        </p:tgtEl>
                                        <p:attrNameLst>
                                          <p:attrName>style.visibility</p:attrName>
                                        </p:attrNameLst>
                                      </p:cBhvr>
                                      <p:to>
                                        <p:strVal val="visible"/>
                                      </p:to>
                                    </p:set>
                                    <p:anim calcmode="lin" valueType="num">
                                      <p:cBhvr>
                                        <p:cTn id="97" dur="500" fill="hold"/>
                                        <p:tgtEl>
                                          <p:spTgt spid="111"/>
                                        </p:tgtEl>
                                        <p:attrNameLst>
                                          <p:attrName>ppt_w</p:attrName>
                                        </p:attrNameLst>
                                      </p:cBhvr>
                                      <p:tavLst>
                                        <p:tav tm="0">
                                          <p:val>
                                            <p:fltVal val="0"/>
                                          </p:val>
                                        </p:tav>
                                        <p:tav tm="100000">
                                          <p:val>
                                            <p:strVal val="#ppt_w"/>
                                          </p:val>
                                        </p:tav>
                                      </p:tavLst>
                                    </p:anim>
                                    <p:anim calcmode="lin" valueType="num">
                                      <p:cBhvr>
                                        <p:cTn id="98" dur="500" fill="hold"/>
                                        <p:tgtEl>
                                          <p:spTgt spid="111"/>
                                        </p:tgtEl>
                                        <p:attrNameLst>
                                          <p:attrName>ppt_h</p:attrName>
                                        </p:attrNameLst>
                                      </p:cBhvr>
                                      <p:tavLst>
                                        <p:tav tm="0">
                                          <p:val>
                                            <p:fltVal val="0"/>
                                          </p:val>
                                        </p:tav>
                                        <p:tav tm="100000">
                                          <p:val>
                                            <p:strVal val="#ppt_h"/>
                                          </p:val>
                                        </p:tav>
                                      </p:tavLst>
                                    </p:anim>
                                    <p:animEffect transition="in" filter="fade">
                                      <p:cBhvr>
                                        <p:cTn id="99" dur="500"/>
                                        <p:tgtEl>
                                          <p:spTgt spid="111"/>
                                        </p:tgtEl>
                                      </p:cBhvr>
                                    </p:animEffect>
                                  </p:childTnLst>
                                </p:cTn>
                              </p:par>
                              <p:par>
                                <p:cTn id="100" presetID="53" presetClass="entr" presetSubtype="0" fill="hold" grpId="0" nodeType="withEffect">
                                  <p:stCondLst>
                                    <p:cond delay="0"/>
                                  </p:stCondLst>
                                  <p:childTnLst>
                                    <p:set>
                                      <p:cBhvr>
                                        <p:cTn id="101" dur="1" fill="hold">
                                          <p:stCondLst>
                                            <p:cond delay="0"/>
                                          </p:stCondLst>
                                        </p:cTn>
                                        <p:tgtEl>
                                          <p:spTgt spid="124"/>
                                        </p:tgtEl>
                                        <p:attrNameLst>
                                          <p:attrName>style.visibility</p:attrName>
                                        </p:attrNameLst>
                                      </p:cBhvr>
                                      <p:to>
                                        <p:strVal val="visible"/>
                                      </p:to>
                                    </p:set>
                                    <p:anim calcmode="lin" valueType="num">
                                      <p:cBhvr>
                                        <p:cTn id="102" dur="500" fill="hold"/>
                                        <p:tgtEl>
                                          <p:spTgt spid="124"/>
                                        </p:tgtEl>
                                        <p:attrNameLst>
                                          <p:attrName>ppt_w</p:attrName>
                                        </p:attrNameLst>
                                      </p:cBhvr>
                                      <p:tavLst>
                                        <p:tav tm="0">
                                          <p:val>
                                            <p:fltVal val="0"/>
                                          </p:val>
                                        </p:tav>
                                        <p:tav tm="100000">
                                          <p:val>
                                            <p:strVal val="#ppt_w"/>
                                          </p:val>
                                        </p:tav>
                                      </p:tavLst>
                                    </p:anim>
                                    <p:anim calcmode="lin" valueType="num">
                                      <p:cBhvr>
                                        <p:cTn id="103" dur="500" fill="hold"/>
                                        <p:tgtEl>
                                          <p:spTgt spid="124"/>
                                        </p:tgtEl>
                                        <p:attrNameLst>
                                          <p:attrName>ppt_h</p:attrName>
                                        </p:attrNameLst>
                                      </p:cBhvr>
                                      <p:tavLst>
                                        <p:tav tm="0">
                                          <p:val>
                                            <p:fltVal val="0"/>
                                          </p:val>
                                        </p:tav>
                                        <p:tav tm="100000">
                                          <p:val>
                                            <p:strVal val="#ppt_h"/>
                                          </p:val>
                                        </p:tav>
                                      </p:tavLst>
                                    </p:anim>
                                    <p:animEffect transition="in" filter="fade">
                                      <p:cBhvr>
                                        <p:cTn id="104" dur="500"/>
                                        <p:tgtEl>
                                          <p:spTgt spid="124"/>
                                        </p:tgtEl>
                                      </p:cBhvr>
                                    </p:animEffect>
                                  </p:childTnLst>
                                </p:cTn>
                              </p:par>
                            </p:childTnLst>
                          </p:cTn>
                        </p:par>
                        <p:par>
                          <p:cTn id="105" fill="hold">
                            <p:stCondLst>
                              <p:cond delay="8500"/>
                            </p:stCondLst>
                            <p:childTnLst>
                              <p:par>
                                <p:cTn id="106" presetID="2" presetClass="entr" presetSubtype="4" accel="50000" decel="50000" fill="hold" nodeType="afterEffect">
                                  <p:stCondLst>
                                    <p:cond delay="0"/>
                                  </p:stCondLst>
                                  <p:childTnLst>
                                    <p:set>
                                      <p:cBhvr>
                                        <p:cTn id="107" dur="1" fill="hold">
                                          <p:stCondLst>
                                            <p:cond delay="0"/>
                                          </p:stCondLst>
                                        </p:cTn>
                                        <p:tgtEl>
                                          <p:spTgt spid="55"/>
                                        </p:tgtEl>
                                        <p:attrNameLst>
                                          <p:attrName>style.visibility</p:attrName>
                                        </p:attrNameLst>
                                      </p:cBhvr>
                                      <p:to>
                                        <p:strVal val="visible"/>
                                      </p:to>
                                    </p:set>
                                    <p:anim calcmode="lin" valueType="num">
                                      <p:cBhvr additive="base">
                                        <p:cTn id="108" dur="500" fill="hold"/>
                                        <p:tgtEl>
                                          <p:spTgt spid="55"/>
                                        </p:tgtEl>
                                        <p:attrNameLst>
                                          <p:attrName>ppt_x</p:attrName>
                                        </p:attrNameLst>
                                      </p:cBhvr>
                                      <p:tavLst>
                                        <p:tav tm="0">
                                          <p:val>
                                            <p:strVal val="#ppt_x"/>
                                          </p:val>
                                        </p:tav>
                                        <p:tav tm="100000">
                                          <p:val>
                                            <p:strVal val="#ppt_x"/>
                                          </p:val>
                                        </p:tav>
                                      </p:tavLst>
                                    </p:anim>
                                    <p:anim calcmode="lin" valueType="num">
                                      <p:cBhvr additive="base">
                                        <p:cTn id="109" dur="500" fill="hold"/>
                                        <p:tgtEl>
                                          <p:spTgt spid="55"/>
                                        </p:tgtEl>
                                        <p:attrNameLst>
                                          <p:attrName>ppt_y</p:attrName>
                                        </p:attrNameLst>
                                      </p:cBhvr>
                                      <p:tavLst>
                                        <p:tav tm="0">
                                          <p:val>
                                            <p:strVal val="1+#ppt_h/2"/>
                                          </p:val>
                                        </p:tav>
                                        <p:tav tm="100000">
                                          <p:val>
                                            <p:strVal val="#ppt_y"/>
                                          </p:val>
                                        </p:tav>
                                      </p:tavLst>
                                    </p:anim>
                                  </p:childTnLst>
                                </p:cTn>
                              </p:par>
                            </p:childTnLst>
                          </p:cTn>
                        </p:par>
                        <p:par>
                          <p:cTn id="110" fill="hold">
                            <p:stCondLst>
                              <p:cond delay="9000"/>
                            </p:stCondLst>
                            <p:childTnLst>
                              <p:par>
                                <p:cTn id="111" presetID="53" presetClass="entr" presetSubtype="0" fill="hold" nodeType="afterEffect">
                                  <p:stCondLst>
                                    <p:cond delay="0"/>
                                  </p:stCondLst>
                                  <p:childTnLst>
                                    <p:set>
                                      <p:cBhvr>
                                        <p:cTn id="112" dur="1" fill="hold">
                                          <p:stCondLst>
                                            <p:cond delay="0"/>
                                          </p:stCondLst>
                                        </p:cTn>
                                        <p:tgtEl>
                                          <p:spTgt spid="112"/>
                                        </p:tgtEl>
                                        <p:attrNameLst>
                                          <p:attrName>style.visibility</p:attrName>
                                        </p:attrNameLst>
                                      </p:cBhvr>
                                      <p:to>
                                        <p:strVal val="visible"/>
                                      </p:to>
                                    </p:set>
                                    <p:anim calcmode="lin" valueType="num">
                                      <p:cBhvr>
                                        <p:cTn id="113" dur="500" fill="hold"/>
                                        <p:tgtEl>
                                          <p:spTgt spid="112"/>
                                        </p:tgtEl>
                                        <p:attrNameLst>
                                          <p:attrName>ppt_w</p:attrName>
                                        </p:attrNameLst>
                                      </p:cBhvr>
                                      <p:tavLst>
                                        <p:tav tm="0">
                                          <p:val>
                                            <p:fltVal val="0"/>
                                          </p:val>
                                        </p:tav>
                                        <p:tav tm="100000">
                                          <p:val>
                                            <p:strVal val="#ppt_w"/>
                                          </p:val>
                                        </p:tav>
                                      </p:tavLst>
                                    </p:anim>
                                    <p:anim calcmode="lin" valueType="num">
                                      <p:cBhvr>
                                        <p:cTn id="114" dur="500" fill="hold"/>
                                        <p:tgtEl>
                                          <p:spTgt spid="112"/>
                                        </p:tgtEl>
                                        <p:attrNameLst>
                                          <p:attrName>ppt_h</p:attrName>
                                        </p:attrNameLst>
                                      </p:cBhvr>
                                      <p:tavLst>
                                        <p:tav tm="0">
                                          <p:val>
                                            <p:fltVal val="0"/>
                                          </p:val>
                                        </p:tav>
                                        <p:tav tm="100000">
                                          <p:val>
                                            <p:strVal val="#ppt_h"/>
                                          </p:val>
                                        </p:tav>
                                      </p:tavLst>
                                    </p:anim>
                                    <p:animEffect transition="in" filter="fade">
                                      <p:cBhvr>
                                        <p:cTn id="115" dur="500"/>
                                        <p:tgtEl>
                                          <p:spTgt spid="112"/>
                                        </p:tgtEl>
                                      </p:cBhvr>
                                    </p:animEffect>
                                  </p:childTnLst>
                                </p:cTn>
                              </p:par>
                              <p:par>
                                <p:cTn id="116" presetID="53" presetClass="entr" presetSubtype="0" fill="hold" grpId="0" nodeType="withEffect">
                                  <p:stCondLst>
                                    <p:cond delay="0"/>
                                  </p:stCondLst>
                                  <p:childTnLst>
                                    <p:set>
                                      <p:cBhvr>
                                        <p:cTn id="117" dur="1" fill="hold">
                                          <p:stCondLst>
                                            <p:cond delay="0"/>
                                          </p:stCondLst>
                                        </p:cTn>
                                        <p:tgtEl>
                                          <p:spTgt spid="125"/>
                                        </p:tgtEl>
                                        <p:attrNameLst>
                                          <p:attrName>style.visibility</p:attrName>
                                        </p:attrNameLst>
                                      </p:cBhvr>
                                      <p:to>
                                        <p:strVal val="visible"/>
                                      </p:to>
                                    </p:set>
                                    <p:anim calcmode="lin" valueType="num">
                                      <p:cBhvr>
                                        <p:cTn id="118" dur="500" fill="hold"/>
                                        <p:tgtEl>
                                          <p:spTgt spid="125"/>
                                        </p:tgtEl>
                                        <p:attrNameLst>
                                          <p:attrName>ppt_w</p:attrName>
                                        </p:attrNameLst>
                                      </p:cBhvr>
                                      <p:tavLst>
                                        <p:tav tm="0">
                                          <p:val>
                                            <p:fltVal val="0"/>
                                          </p:val>
                                        </p:tav>
                                        <p:tav tm="100000">
                                          <p:val>
                                            <p:strVal val="#ppt_w"/>
                                          </p:val>
                                        </p:tav>
                                      </p:tavLst>
                                    </p:anim>
                                    <p:anim calcmode="lin" valueType="num">
                                      <p:cBhvr>
                                        <p:cTn id="119" dur="500" fill="hold"/>
                                        <p:tgtEl>
                                          <p:spTgt spid="125"/>
                                        </p:tgtEl>
                                        <p:attrNameLst>
                                          <p:attrName>ppt_h</p:attrName>
                                        </p:attrNameLst>
                                      </p:cBhvr>
                                      <p:tavLst>
                                        <p:tav tm="0">
                                          <p:val>
                                            <p:fltVal val="0"/>
                                          </p:val>
                                        </p:tav>
                                        <p:tav tm="100000">
                                          <p:val>
                                            <p:strVal val="#ppt_h"/>
                                          </p:val>
                                        </p:tav>
                                      </p:tavLst>
                                    </p:anim>
                                    <p:animEffect transition="in" filter="fade">
                                      <p:cBhvr>
                                        <p:cTn id="120" dur="500"/>
                                        <p:tgtEl>
                                          <p:spTgt spid="125"/>
                                        </p:tgtEl>
                                      </p:cBhvr>
                                    </p:animEffect>
                                  </p:childTnLst>
                                </p:cTn>
                              </p:par>
                            </p:childTnLst>
                          </p:cTn>
                        </p:par>
                        <p:par>
                          <p:cTn id="121" fill="hold">
                            <p:stCondLst>
                              <p:cond delay="9500"/>
                            </p:stCondLst>
                            <p:childTnLst>
                              <p:par>
                                <p:cTn id="122" presetID="2" presetClass="entr" presetSubtype="4" accel="50000" decel="50000" fill="hold" nodeType="afterEffect">
                                  <p:stCondLst>
                                    <p:cond delay="0"/>
                                  </p:stCondLst>
                                  <p:childTnLst>
                                    <p:set>
                                      <p:cBhvr>
                                        <p:cTn id="123" dur="1" fill="hold">
                                          <p:stCondLst>
                                            <p:cond delay="0"/>
                                          </p:stCondLst>
                                        </p:cTn>
                                        <p:tgtEl>
                                          <p:spTgt spid="66"/>
                                        </p:tgtEl>
                                        <p:attrNameLst>
                                          <p:attrName>style.visibility</p:attrName>
                                        </p:attrNameLst>
                                      </p:cBhvr>
                                      <p:to>
                                        <p:strVal val="visible"/>
                                      </p:to>
                                    </p:set>
                                    <p:anim calcmode="lin" valueType="num">
                                      <p:cBhvr additive="base">
                                        <p:cTn id="124" dur="500" fill="hold"/>
                                        <p:tgtEl>
                                          <p:spTgt spid="66"/>
                                        </p:tgtEl>
                                        <p:attrNameLst>
                                          <p:attrName>ppt_x</p:attrName>
                                        </p:attrNameLst>
                                      </p:cBhvr>
                                      <p:tavLst>
                                        <p:tav tm="0">
                                          <p:val>
                                            <p:strVal val="#ppt_x"/>
                                          </p:val>
                                        </p:tav>
                                        <p:tav tm="100000">
                                          <p:val>
                                            <p:strVal val="#ppt_x"/>
                                          </p:val>
                                        </p:tav>
                                      </p:tavLst>
                                    </p:anim>
                                    <p:anim calcmode="lin" valueType="num">
                                      <p:cBhvr additive="base">
                                        <p:cTn id="125" dur="500" fill="hold"/>
                                        <p:tgtEl>
                                          <p:spTgt spid="66"/>
                                        </p:tgtEl>
                                        <p:attrNameLst>
                                          <p:attrName>ppt_y</p:attrName>
                                        </p:attrNameLst>
                                      </p:cBhvr>
                                      <p:tavLst>
                                        <p:tav tm="0">
                                          <p:val>
                                            <p:strVal val="1+#ppt_h/2"/>
                                          </p:val>
                                        </p:tav>
                                        <p:tav tm="100000">
                                          <p:val>
                                            <p:strVal val="#ppt_y"/>
                                          </p:val>
                                        </p:tav>
                                      </p:tavLst>
                                    </p:anim>
                                  </p:childTnLst>
                                </p:cTn>
                              </p:par>
                            </p:childTnLst>
                          </p:cTn>
                        </p:par>
                        <p:par>
                          <p:cTn id="126" fill="hold">
                            <p:stCondLst>
                              <p:cond delay="10000"/>
                            </p:stCondLst>
                            <p:childTnLst>
                              <p:par>
                                <p:cTn id="127" presetID="53" presetClass="entr" presetSubtype="0" fill="hold" nodeType="afterEffect">
                                  <p:stCondLst>
                                    <p:cond delay="0"/>
                                  </p:stCondLst>
                                  <p:childTnLst>
                                    <p:set>
                                      <p:cBhvr>
                                        <p:cTn id="128" dur="1" fill="hold">
                                          <p:stCondLst>
                                            <p:cond delay="0"/>
                                          </p:stCondLst>
                                        </p:cTn>
                                        <p:tgtEl>
                                          <p:spTgt spid="115"/>
                                        </p:tgtEl>
                                        <p:attrNameLst>
                                          <p:attrName>style.visibility</p:attrName>
                                        </p:attrNameLst>
                                      </p:cBhvr>
                                      <p:to>
                                        <p:strVal val="visible"/>
                                      </p:to>
                                    </p:set>
                                    <p:anim calcmode="lin" valueType="num">
                                      <p:cBhvr>
                                        <p:cTn id="129" dur="500" fill="hold"/>
                                        <p:tgtEl>
                                          <p:spTgt spid="115"/>
                                        </p:tgtEl>
                                        <p:attrNameLst>
                                          <p:attrName>ppt_w</p:attrName>
                                        </p:attrNameLst>
                                      </p:cBhvr>
                                      <p:tavLst>
                                        <p:tav tm="0">
                                          <p:val>
                                            <p:fltVal val="0"/>
                                          </p:val>
                                        </p:tav>
                                        <p:tav tm="100000">
                                          <p:val>
                                            <p:strVal val="#ppt_w"/>
                                          </p:val>
                                        </p:tav>
                                      </p:tavLst>
                                    </p:anim>
                                    <p:anim calcmode="lin" valueType="num">
                                      <p:cBhvr>
                                        <p:cTn id="130" dur="500" fill="hold"/>
                                        <p:tgtEl>
                                          <p:spTgt spid="115"/>
                                        </p:tgtEl>
                                        <p:attrNameLst>
                                          <p:attrName>ppt_h</p:attrName>
                                        </p:attrNameLst>
                                      </p:cBhvr>
                                      <p:tavLst>
                                        <p:tav tm="0">
                                          <p:val>
                                            <p:fltVal val="0"/>
                                          </p:val>
                                        </p:tav>
                                        <p:tav tm="100000">
                                          <p:val>
                                            <p:strVal val="#ppt_h"/>
                                          </p:val>
                                        </p:tav>
                                      </p:tavLst>
                                    </p:anim>
                                    <p:animEffect transition="in" filter="fade">
                                      <p:cBhvr>
                                        <p:cTn id="131" dur="500"/>
                                        <p:tgtEl>
                                          <p:spTgt spid="115"/>
                                        </p:tgtEl>
                                      </p:cBhvr>
                                    </p:animEffect>
                                  </p:childTnLst>
                                </p:cTn>
                              </p:par>
                              <p:par>
                                <p:cTn id="132" presetID="53" presetClass="entr" presetSubtype="0" fill="hold" grpId="0" nodeType="withEffect">
                                  <p:stCondLst>
                                    <p:cond delay="0"/>
                                  </p:stCondLst>
                                  <p:childTnLst>
                                    <p:set>
                                      <p:cBhvr>
                                        <p:cTn id="133" dur="1" fill="hold">
                                          <p:stCondLst>
                                            <p:cond delay="0"/>
                                          </p:stCondLst>
                                        </p:cTn>
                                        <p:tgtEl>
                                          <p:spTgt spid="126"/>
                                        </p:tgtEl>
                                        <p:attrNameLst>
                                          <p:attrName>style.visibility</p:attrName>
                                        </p:attrNameLst>
                                      </p:cBhvr>
                                      <p:to>
                                        <p:strVal val="visible"/>
                                      </p:to>
                                    </p:set>
                                    <p:anim calcmode="lin" valueType="num">
                                      <p:cBhvr>
                                        <p:cTn id="134" dur="500" fill="hold"/>
                                        <p:tgtEl>
                                          <p:spTgt spid="126"/>
                                        </p:tgtEl>
                                        <p:attrNameLst>
                                          <p:attrName>ppt_w</p:attrName>
                                        </p:attrNameLst>
                                      </p:cBhvr>
                                      <p:tavLst>
                                        <p:tav tm="0">
                                          <p:val>
                                            <p:fltVal val="0"/>
                                          </p:val>
                                        </p:tav>
                                        <p:tav tm="100000">
                                          <p:val>
                                            <p:strVal val="#ppt_w"/>
                                          </p:val>
                                        </p:tav>
                                      </p:tavLst>
                                    </p:anim>
                                    <p:anim calcmode="lin" valueType="num">
                                      <p:cBhvr>
                                        <p:cTn id="135" dur="500" fill="hold"/>
                                        <p:tgtEl>
                                          <p:spTgt spid="126"/>
                                        </p:tgtEl>
                                        <p:attrNameLst>
                                          <p:attrName>ppt_h</p:attrName>
                                        </p:attrNameLst>
                                      </p:cBhvr>
                                      <p:tavLst>
                                        <p:tav tm="0">
                                          <p:val>
                                            <p:fltVal val="0"/>
                                          </p:val>
                                        </p:tav>
                                        <p:tav tm="100000">
                                          <p:val>
                                            <p:strVal val="#ppt_h"/>
                                          </p:val>
                                        </p:tav>
                                      </p:tavLst>
                                    </p:anim>
                                    <p:animEffect transition="in" filter="fade">
                                      <p:cBhvr>
                                        <p:cTn id="136" dur="500"/>
                                        <p:tgtEl>
                                          <p:spTgt spid="126"/>
                                        </p:tgtEl>
                                      </p:cBhvr>
                                    </p:animEffect>
                                  </p:childTnLst>
                                </p:cTn>
                              </p:par>
                            </p:childTnLst>
                          </p:cTn>
                        </p:par>
                        <p:par>
                          <p:cTn id="137" fill="hold">
                            <p:stCondLst>
                              <p:cond delay="10500"/>
                            </p:stCondLst>
                            <p:childTnLst>
                              <p:par>
                                <p:cTn id="138" presetID="2" presetClass="entr" presetSubtype="4" accel="50000" decel="50000" fill="hold" nodeType="afterEffect">
                                  <p:stCondLst>
                                    <p:cond delay="0"/>
                                  </p:stCondLst>
                                  <p:childTnLst>
                                    <p:set>
                                      <p:cBhvr>
                                        <p:cTn id="139" dur="1" fill="hold">
                                          <p:stCondLst>
                                            <p:cond delay="0"/>
                                          </p:stCondLst>
                                        </p:cTn>
                                        <p:tgtEl>
                                          <p:spTgt spid="77"/>
                                        </p:tgtEl>
                                        <p:attrNameLst>
                                          <p:attrName>style.visibility</p:attrName>
                                        </p:attrNameLst>
                                      </p:cBhvr>
                                      <p:to>
                                        <p:strVal val="visible"/>
                                      </p:to>
                                    </p:set>
                                    <p:anim calcmode="lin" valueType="num">
                                      <p:cBhvr additive="base">
                                        <p:cTn id="140" dur="500" fill="hold"/>
                                        <p:tgtEl>
                                          <p:spTgt spid="77"/>
                                        </p:tgtEl>
                                        <p:attrNameLst>
                                          <p:attrName>ppt_x</p:attrName>
                                        </p:attrNameLst>
                                      </p:cBhvr>
                                      <p:tavLst>
                                        <p:tav tm="0">
                                          <p:val>
                                            <p:strVal val="#ppt_x"/>
                                          </p:val>
                                        </p:tav>
                                        <p:tav tm="100000">
                                          <p:val>
                                            <p:strVal val="#ppt_x"/>
                                          </p:val>
                                        </p:tav>
                                      </p:tavLst>
                                    </p:anim>
                                    <p:anim calcmode="lin" valueType="num">
                                      <p:cBhvr additive="base">
                                        <p:cTn id="141" dur="500" fill="hold"/>
                                        <p:tgtEl>
                                          <p:spTgt spid="77"/>
                                        </p:tgtEl>
                                        <p:attrNameLst>
                                          <p:attrName>ppt_y</p:attrName>
                                        </p:attrNameLst>
                                      </p:cBhvr>
                                      <p:tavLst>
                                        <p:tav tm="0">
                                          <p:val>
                                            <p:strVal val="1+#ppt_h/2"/>
                                          </p:val>
                                        </p:tav>
                                        <p:tav tm="100000">
                                          <p:val>
                                            <p:strVal val="#ppt_y"/>
                                          </p:val>
                                        </p:tav>
                                      </p:tavLst>
                                    </p:anim>
                                  </p:childTnLst>
                                </p:cTn>
                              </p:par>
                            </p:childTnLst>
                          </p:cTn>
                        </p:par>
                        <p:par>
                          <p:cTn id="142" fill="hold">
                            <p:stCondLst>
                              <p:cond delay="11000"/>
                            </p:stCondLst>
                            <p:childTnLst>
                              <p:par>
                                <p:cTn id="143" presetID="53" presetClass="entr" presetSubtype="0" fill="hold" nodeType="afterEffect">
                                  <p:stCondLst>
                                    <p:cond delay="0"/>
                                  </p:stCondLst>
                                  <p:childTnLst>
                                    <p:set>
                                      <p:cBhvr>
                                        <p:cTn id="144" dur="1" fill="hold">
                                          <p:stCondLst>
                                            <p:cond delay="0"/>
                                          </p:stCondLst>
                                        </p:cTn>
                                        <p:tgtEl>
                                          <p:spTgt spid="118"/>
                                        </p:tgtEl>
                                        <p:attrNameLst>
                                          <p:attrName>style.visibility</p:attrName>
                                        </p:attrNameLst>
                                      </p:cBhvr>
                                      <p:to>
                                        <p:strVal val="visible"/>
                                      </p:to>
                                    </p:set>
                                    <p:anim calcmode="lin" valueType="num">
                                      <p:cBhvr>
                                        <p:cTn id="145" dur="500" fill="hold"/>
                                        <p:tgtEl>
                                          <p:spTgt spid="118"/>
                                        </p:tgtEl>
                                        <p:attrNameLst>
                                          <p:attrName>ppt_w</p:attrName>
                                        </p:attrNameLst>
                                      </p:cBhvr>
                                      <p:tavLst>
                                        <p:tav tm="0">
                                          <p:val>
                                            <p:fltVal val="0"/>
                                          </p:val>
                                        </p:tav>
                                        <p:tav tm="100000">
                                          <p:val>
                                            <p:strVal val="#ppt_w"/>
                                          </p:val>
                                        </p:tav>
                                      </p:tavLst>
                                    </p:anim>
                                    <p:anim calcmode="lin" valueType="num">
                                      <p:cBhvr>
                                        <p:cTn id="146" dur="500" fill="hold"/>
                                        <p:tgtEl>
                                          <p:spTgt spid="118"/>
                                        </p:tgtEl>
                                        <p:attrNameLst>
                                          <p:attrName>ppt_h</p:attrName>
                                        </p:attrNameLst>
                                      </p:cBhvr>
                                      <p:tavLst>
                                        <p:tav tm="0">
                                          <p:val>
                                            <p:fltVal val="0"/>
                                          </p:val>
                                        </p:tav>
                                        <p:tav tm="100000">
                                          <p:val>
                                            <p:strVal val="#ppt_h"/>
                                          </p:val>
                                        </p:tav>
                                      </p:tavLst>
                                    </p:anim>
                                    <p:animEffect transition="in" filter="fade">
                                      <p:cBhvr>
                                        <p:cTn id="147" dur="500"/>
                                        <p:tgtEl>
                                          <p:spTgt spid="118"/>
                                        </p:tgtEl>
                                      </p:cBhvr>
                                    </p:animEffect>
                                  </p:childTnLst>
                                </p:cTn>
                              </p:par>
                              <p:par>
                                <p:cTn id="148" presetID="53" presetClass="entr" presetSubtype="0" fill="hold" grpId="0" nodeType="withEffect">
                                  <p:stCondLst>
                                    <p:cond delay="0"/>
                                  </p:stCondLst>
                                  <p:childTnLst>
                                    <p:set>
                                      <p:cBhvr>
                                        <p:cTn id="149" dur="1" fill="hold">
                                          <p:stCondLst>
                                            <p:cond delay="0"/>
                                          </p:stCondLst>
                                        </p:cTn>
                                        <p:tgtEl>
                                          <p:spTgt spid="127"/>
                                        </p:tgtEl>
                                        <p:attrNameLst>
                                          <p:attrName>style.visibility</p:attrName>
                                        </p:attrNameLst>
                                      </p:cBhvr>
                                      <p:to>
                                        <p:strVal val="visible"/>
                                      </p:to>
                                    </p:set>
                                    <p:anim calcmode="lin" valueType="num">
                                      <p:cBhvr>
                                        <p:cTn id="150" dur="500" fill="hold"/>
                                        <p:tgtEl>
                                          <p:spTgt spid="127"/>
                                        </p:tgtEl>
                                        <p:attrNameLst>
                                          <p:attrName>ppt_w</p:attrName>
                                        </p:attrNameLst>
                                      </p:cBhvr>
                                      <p:tavLst>
                                        <p:tav tm="0">
                                          <p:val>
                                            <p:fltVal val="0"/>
                                          </p:val>
                                        </p:tav>
                                        <p:tav tm="100000">
                                          <p:val>
                                            <p:strVal val="#ppt_w"/>
                                          </p:val>
                                        </p:tav>
                                      </p:tavLst>
                                    </p:anim>
                                    <p:anim calcmode="lin" valueType="num">
                                      <p:cBhvr>
                                        <p:cTn id="151" dur="500" fill="hold"/>
                                        <p:tgtEl>
                                          <p:spTgt spid="127"/>
                                        </p:tgtEl>
                                        <p:attrNameLst>
                                          <p:attrName>ppt_h</p:attrName>
                                        </p:attrNameLst>
                                      </p:cBhvr>
                                      <p:tavLst>
                                        <p:tav tm="0">
                                          <p:val>
                                            <p:fltVal val="0"/>
                                          </p:val>
                                        </p:tav>
                                        <p:tav tm="100000">
                                          <p:val>
                                            <p:strVal val="#ppt_h"/>
                                          </p:val>
                                        </p:tav>
                                      </p:tavLst>
                                    </p:anim>
                                    <p:animEffect transition="in" filter="fade">
                                      <p:cBhvr>
                                        <p:cTn id="152" dur="500"/>
                                        <p:tgtEl>
                                          <p:spTgt spid="127"/>
                                        </p:tgtEl>
                                      </p:cBhvr>
                                    </p:animEffect>
                                  </p:childTnLst>
                                </p:cTn>
                              </p:par>
                            </p:childTnLst>
                          </p:cTn>
                        </p:par>
                        <p:par>
                          <p:cTn id="153" fill="hold">
                            <p:stCondLst>
                              <p:cond delay="11500"/>
                            </p:stCondLst>
                            <p:childTnLst>
                              <p:par>
                                <p:cTn id="154" presetID="2" presetClass="entr" presetSubtype="4" accel="50000" decel="50000" fill="hold" nodeType="afterEffect">
                                  <p:stCondLst>
                                    <p:cond delay="0"/>
                                  </p:stCondLst>
                                  <p:childTnLst>
                                    <p:set>
                                      <p:cBhvr>
                                        <p:cTn id="155" dur="1" fill="hold">
                                          <p:stCondLst>
                                            <p:cond delay="0"/>
                                          </p:stCondLst>
                                        </p:cTn>
                                        <p:tgtEl>
                                          <p:spTgt spid="88"/>
                                        </p:tgtEl>
                                        <p:attrNameLst>
                                          <p:attrName>style.visibility</p:attrName>
                                        </p:attrNameLst>
                                      </p:cBhvr>
                                      <p:to>
                                        <p:strVal val="visible"/>
                                      </p:to>
                                    </p:set>
                                    <p:anim calcmode="lin" valueType="num">
                                      <p:cBhvr additive="base">
                                        <p:cTn id="156" dur="500" fill="hold"/>
                                        <p:tgtEl>
                                          <p:spTgt spid="88"/>
                                        </p:tgtEl>
                                        <p:attrNameLst>
                                          <p:attrName>ppt_x</p:attrName>
                                        </p:attrNameLst>
                                      </p:cBhvr>
                                      <p:tavLst>
                                        <p:tav tm="0">
                                          <p:val>
                                            <p:strVal val="#ppt_x"/>
                                          </p:val>
                                        </p:tav>
                                        <p:tav tm="100000">
                                          <p:val>
                                            <p:strVal val="#ppt_x"/>
                                          </p:val>
                                        </p:tav>
                                      </p:tavLst>
                                    </p:anim>
                                    <p:anim calcmode="lin" valueType="num">
                                      <p:cBhvr additive="base">
                                        <p:cTn id="157" dur="500" fill="hold"/>
                                        <p:tgtEl>
                                          <p:spTgt spid="88"/>
                                        </p:tgtEl>
                                        <p:attrNameLst>
                                          <p:attrName>ppt_y</p:attrName>
                                        </p:attrNameLst>
                                      </p:cBhvr>
                                      <p:tavLst>
                                        <p:tav tm="0">
                                          <p:val>
                                            <p:strVal val="1+#ppt_h/2"/>
                                          </p:val>
                                        </p:tav>
                                        <p:tav tm="100000">
                                          <p:val>
                                            <p:strVal val="#ppt_y"/>
                                          </p:val>
                                        </p:tav>
                                      </p:tavLst>
                                    </p:anim>
                                  </p:childTnLst>
                                </p:cTn>
                              </p:par>
                            </p:childTnLst>
                          </p:cTn>
                        </p:par>
                        <p:par>
                          <p:cTn id="158" fill="hold">
                            <p:stCondLst>
                              <p:cond delay="12000"/>
                            </p:stCondLst>
                            <p:childTnLst>
                              <p:par>
                                <p:cTn id="159" presetID="53" presetClass="entr" presetSubtype="0" fill="hold" nodeType="afterEffect">
                                  <p:stCondLst>
                                    <p:cond delay="0"/>
                                  </p:stCondLst>
                                  <p:childTnLst>
                                    <p:set>
                                      <p:cBhvr>
                                        <p:cTn id="160" dur="1" fill="hold">
                                          <p:stCondLst>
                                            <p:cond delay="0"/>
                                          </p:stCondLst>
                                        </p:cTn>
                                        <p:tgtEl>
                                          <p:spTgt spid="121"/>
                                        </p:tgtEl>
                                        <p:attrNameLst>
                                          <p:attrName>style.visibility</p:attrName>
                                        </p:attrNameLst>
                                      </p:cBhvr>
                                      <p:to>
                                        <p:strVal val="visible"/>
                                      </p:to>
                                    </p:set>
                                    <p:anim calcmode="lin" valueType="num">
                                      <p:cBhvr>
                                        <p:cTn id="161" dur="500" fill="hold"/>
                                        <p:tgtEl>
                                          <p:spTgt spid="121"/>
                                        </p:tgtEl>
                                        <p:attrNameLst>
                                          <p:attrName>ppt_w</p:attrName>
                                        </p:attrNameLst>
                                      </p:cBhvr>
                                      <p:tavLst>
                                        <p:tav tm="0">
                                          <p:val>
                                            <p:fltVal val="0"/>
                                          </p:val>
                                        </p:tav>
                                        <p:tav tm="100000">
                                          <p:val>
                                            <p:strVal val="#ppt_w"/>
                                          </p:val>
                                        </p:tav>
                                      </p:tavLst>
                                    </p:anim>
                                    <p:anim calcmode="lin" valueType="num">
                                      <p:cBhvr>
                                        <p:cTn id="162" dur="500" fill="hold"/>
                                        <p:tgtEl>
                                          <p:spTgt spid="121"/>
                                        </p:tgtEl>
                                        <p:attrNameLst>
                                          <p:attrName>ppt_h</p:attrName>
                                        </p:attrNameLst>
                                      </p:cBhvr>
                                      <p:tavLst>
                                        <p:tav tm="0">
                                          <p:val>
                                            <p:fltVal val="0"/>
                                          </p:val>
                                        </p:tav>
                                        <p:tav tm="100000">
                                          <p:val>
                                            <p:strVal val="#ppt_h"/>
                                          </p:val>
                                        </p:tav>
                                      </p:tavLst>
                                    </p:anim>
                                    <p:animEffect transition="in" filter="fade">
                                      <p:cBhvr>
                                        <p:cTn id="163" dur="500"/>
                                        <p:tgtEl>
                                          <p:spTgt spid="121"/>
                                        </p:tgtEl>
                                      </p:cBhvr>
                                    </p:animEffect>
                                  </p:childTnLst>
                                </p:cTn>
                              </p:par>
                              <p:par>
                                <p:cTn id="164" presetID="53" presetClass="entr" presetSubtype="0" fill="hold" grpId="0" nodeType="withEffect">
                                  <p:stCondLst>
                                    <p:cond delay="0"/>
                                  </p:stCondLst>
                                  <p:childTnLst>
                                    <p:set>
                                      <p:cBhvr>
                                        <p:cTn id="165" dur="1" fill="hold">
                                          <p:stCondLst>
                                            <p:cond delay="0"/>
                                          </p:stCondLst>
                                        </p:cTn>
                                        <p:tgtEl>
                                          <p:spTgt spid="128"/>
                                        </p:tgtEl>
                                        <p:attrNameLst>
                                          <p:attrName>style.visibility</p:attrName>
                                        </p:attrNameLst>
                                      </p:cBhvr>
                                      <p:to>
                                        <p:strVal val="visible"/>
                                      </p:to>
                                    </p:set>
                                    <p:anim calcmode="lin" valueType="num">
                                      <p:cBhvr>
                                        <p:cTn id="166" dur="500" fill="hold"/>
                                        <p:tgtEl>
                                          <p:spTgt spid="128"/>
                                        </p:tgtEl>
                                        <p:attrNameLst>
                                          <p:attrName>ppt_w</p:attrName>
                                        </p:attrNameLst>
                                      </p:cBhvr>
                                      <p:tavLst>
                                        <p:tav tm="0">
                                          <p:val>
                                            <p:fltVal val="0"/>
                                          </p:val>
                                        </p:tav>
                                        <p:tav tm="100000">
                                          <p:val>
                                            <p:strVal val="#ppt_w"/>
                                          </p:val>
                                        </p:tav>
                                      </p:tavLst>
                                    </p:anim>
                                    <p:anim calcmode="lin" valueType="num">
                                      <p:cBhvr>
                                        <p:cTn id="167" dur="500" fill="hold"/>
                                        <p:tgtEl>
                                          <p:spTgt spid="128"/>
                                        </p:tgtEl>
                                        <p:attrNameLst>
                                          <p:attrName>ppt_h</p:attrName>
                                        </p:attrNameLst>
                                      </p:cBhvr>
                                      <p:tavLst>
                                        <p:tav tm="0">
                                          <p:val>
                                            <p:fltVal val="0"/>
                                          </p:val>
                                        </p:tav>
                                        <p:tav tm="100000">
                                          <p:val>
                                            <p:strVal val="#ppt_h"/>
                                          </p:val>
                                        </p:tav>
                                      </p:tavLst>
                                    </p:anim>
                                    <p:animEffect transition="in" filter="fade">
                                      <p:cBhvr>
                                        <p:cTn id="168" dur="500"/>
                                        <p:tgtEl>
                                          <p:spTgt spid="128"/>
                                        </p:tgtEl>
                                      </p:cBhvr>
                                    </p:animEffect>
                                  </p:childTnLst>
                                </p:cTn>
                              </p:par>
                            </p:childTnLst>
                          </p:cTn>
                        </p:par>
                        <p:par>
                          <p:cTn id="169" fill="hold">
                            <p:stCondLst>
                              <p:cond delay="12500"/>
                            </p:stCondLst>
                            <p:childTnLst>
                              <p:par>
                                <p:cTn id="170" presetID="53" presetClass="entr" presetSubtype="0" fill="hold" nodeType="afterEffect">
                                  <p:stCondLst>
                                    <p:cond delay="0"/>
                                  </p:stCondLst>
                                  <p:childTnLst>
                                    <p:set>
                                      <p:cBhvr>
                                        <p:cTn id="171" dur="1" fill="hold">
                                          <p:stCondLst>
                                            <p:cond delay="0"/>
                                          </p:stCondLst>
                                        </p:cTn>
                                        <p:tgtEl>
                                          <p:spTgt spid="130"/>
                                        </p:tgtEl>
                                        <p:attrNameLst>
                                          <p:attrName>style.visibility</p:attrName>
                                        </p:attrNameLst>
                                      </p:cBhvr>
                                      <p:to>
                                        <p:strVal val="visible"/>
                                      </p:to>
                                    </p:set>
                                    <p:anim calcmode="lin" valueType="num">
                                      <p:cBhvr>
                                        <p:cTn id="172" dur="500" fill="hold"/>
                                        <p:tgtEl>
                                          <p:spTgt spid="130"/>
                                        </p:tgtEl>
                                        <p:attrNameLst>
                                          <p:attrName>ppt_w</p:attrName>
                                        </p:attrNameLst>
                                      </p:cBhvr>
                                      <p:tavLst>
                                        <p:tav tm="0">
                                          <p:val>
                                            <p:fltVal val="0"/>
                                          </p:val>
                                        </p:tav>
                                        <p:tav tm="100000">
                                          <p:val>
                                            <p:strVal val="#ppt_w"/>
                                          </p:val>
                                        </p:tav>
                                      </p:tavLst>
                                    </p:anim>
                                    <p:anim calcmode="lin" valueType="num">
                                      <p:cBhvr>
                                        <p:cTn id="173" dur="500" fill="hold"/>
                                        <p:tgtEl>
                                          <p:spTgt spid="130"/>
                                        </p:tgtEl>
                                        <p:attrNameLst>
                                          <p:attrName>ppt_h</p:attrName>
                                        </p:attrNameLst>
                                      </p:cBhvr>
                                      <p:tavLst>
                                        <p:tav tm="0">
                                          <p:val>
                                            <p:fltVal val="0"/>
                                          </p:val>
                                        </p:tav>
                                        <p:tav tm="100000">
                                          <p:val>
                                            <p:strVal val="#ppt_h"/>
                                          </p:val>
                                        </p:tav>
                                      </p:tavLst>
                                    </p:anim>
                                    <p:animEffect transition="in" filter="fade">
                                      <p:cBhvr>
                                        <p:cTn id="174" dur="500"/>
                                        <p:tgtEl>
                                          <p:spTgt spid="130"/>
                                        </p:tgtEl>
                                      </p:cBhvr>
                                    </p:animEffect>
                                  </p:childTnLst>
                                </p:cTn>
                              </p:par>
                            </p:childTnLst>
                          </p:cTn>
                        </p:par>
                        <p:par>
                          <p:cTn id="175" fill="hold">
                            <p:stCondLst>
                              <p:cond delay="13000"/>
                            </p:stCondLst>
                            <p:childTnLst>
                              <p:par>
                                <p:cTn id="176" presetID="53" presetClass="entr" presetSubtype="0" fill="hold" grpId="0" nodeType="afterEffect">
                                  <p:stCondLst>
                                    <p:cond delay="0"/>
                                  </p:stCondLst>
                                  <p:childTnLst>
                                    <p:set>
                                      <p:cBhvr>
                                        <p:cTn id="177" dur="1" fill="hold">
                                          <p:stCondLst>
                                            <p:cond delay="0"/>
                                          </p:stCondLst>
                                        </p:cTn>
                                        <p:tgtEl>
                                          <p:spTgt spid="129"/>
                                        </p:tgtEl>
                                        <p:attrNameLst>
                                          <p:attrName>style.visibility</p:attrName>
                                        </p:attrNameLst>
                                      </p:cBhvr>
                                      <p:to>
                                        <p:strVal val="visible"/>
                                      </p:to>
                                    </p:set>
                                    <p:anim calcmode="lin" valueType="num">
                                      <p:cBhvr>
                                        <p:cTn id="178" dur="500" fill="hold"/>
                                        <p:tgtEl>
                                          <p:spTgt spid="129"/>
                                        </p:tgtEl>
                                        <p:attrNameLst>
                                          <p:attrName>ppt_w</p:attrName>
                                        </p:attrNameLst>
                                      </p:cBhvr>
                                      <p:tavLst>
                                        <p:tav tm="0">
                                          <p:val>
                                            <p:fltVal val="0"/>
                                          </p:val>
                                        </p:tav>
                                        <p:tav tm="100000">
                                          <p:val>
                                            <p:strVal val="#ppt_w"/>
                                          </p:val>
                                        </p:tav>
                                      </p:tavLst>
                                    </p:anim>
                                    <p:anim calcmode="lin" valueType="num">
                                      <p:cBhvr>
                                        <p:cTn id="179" dur="500" fill="hold"/>
                                        <p:tgtEl>
                                          <p:spTgt spid="129"/>
                                        </p:tgtEl>
                                        <p:attrNameLst>
                                          <p:attrName>ppt_h</p:attrName>
                                        </p:attrNameLst>
                                      </p:cBhvr>
                                      <p:tavLst>
                                        <p:tav tm="0">
                                          <p:val>
                                            <p:fltVal val="0"/>
                                          </p:val>
                                        </p:tav>
                                        <p:tav tm="100000">
                                          <p:val>
                                            <p:strVal val="#ppt_h"/>
                                          </p:val>
                                        </p:tav>
                                      </p:tavLst>
                                    </p:anim>
                                    <p:animEffect transition="in" filter="fade">
                                      <p:cBhvr>
                                        <p:cTn id="180" dur="500"/>
                                        <p:tgtEl>
                                          <p:spTgt spid="129"/>
                                        </p:tgtEl>
                                      </p:cBhvr>
                                    </p:animEffect>
                                  </p:childTnLst>
                                </p:cTn>
                              </p:par>
                            </p:childTnLst>
                          </p:cTn>
                        </p:par>
                        <p:par>
                          <p:cTn id="181" fill="hold">
                            <p:stCondLst>
                              <p:cond delay="13500"/>
                            </p:stCondLst>
                            <p:childTnLst>
                              <p:par>
                                <p:cTn id="182" presetID="53" presetClass="entr" presetSubtype="0" fill="hold" nodeType="afterEffect">
                                  <p:stCondLst>
                                    <p:cond delay="0"/>
                                  </p:stCondLst>
                                  <p:childTnLst>
                                    <p:set>
                                      <p:cBhvr>
                                        <p:cTn id="183" dur="1" fill="hold">
                                          <p:stCondLst>
                                            <p:cond delay="0"/>
                                          </p:stCondLst>
                                        </p:cTn>
                                        <p:tgtEl>
                                          <p:spTgt spid="135"/>
                                        </p:tgtEl>
                                        <p:attrNameLst>
                                          <p:attrName>style.visibility</p:attrName>
                                        </p:attrNameLst>
                                      </p:cBhvr>
                                      <p:to>
                                        <p:strVal val="visible"/>
                                      </p:to>
                                    </p:set>
                                    <p:anim calcmode="lin" valueType="num">
                                      <p:cBhvr>
                                        <p:cTn id="184" dur="500" fill="hold"/>
                                        <p:tgtEl>
                                          <p:spTgt spid="135"/>
                                        </p:tgtEl>
                                        <p:attrNameLst>
                                          <p:attrName>ppt_w</p:attrName>
                                        </p:attrNameLst>
                                      </p:cBhvr>
                                      <p:tavLst>
                                        <p:tav tm="0">
                                          <p:val>
                                            <p:fltVal val="0"/>
                                          </p:val>
                                        </p:tav>
                                        <p:tav tm="100000">
                                          <p:val>
                                            <p:strVal val="#ppt_w"/>
                                          </p:val>
                                        </p:tav>
                                      </p:tavLst>
                                    </p:anim>
                                    <p:anim calcmode="lin" valueType="num">
                                      <p:cBhvr>
                                        <p:cTn id="185" dur="500" fill="hold"/>
                                        <p:tgtEl>
                                          <p:spTgt spid="135"/>
                                        </p:tgtEl>
                                        <p:attrNameLst>
                                          <p:attrName>ppt_h</p:attrName>
                                        </p:attrNameLst>
                                      </p:cBhvr>
                                      <p:tavLst>
                                        <p:tav tm="0">
                                          <p:val>
                                            <p:fltVal val="0"/>
                                          </p:val>
                                        </p:tav>
                                        <p:tav tm="100000">
                                          <p:val>
                                            <p:strVal val="#ppt_h"/>
                                          </p:val>
                                        </p:tav>
                                      </p:tavLst>
                                    </p:anim>
                                    <p:animEffect transition="in" filter="fade">
                                      <p:cBhvr>
                                        <p:cTn id="186" dur="500"/>
                                        <p:tgtEl>
                                          <p:spTgt spid="135"/>
                                        </p:tgtEl>
                                      </p:cBhvr>
                                    </p:animEffect>
                                  </p:childTnLst>
                                </p:cTn>
                              </p:par>
                            </p:childTnLst>
                          </p:cTn>
                        </p:par>
                        <p:par>
                          <p:cTn id="187" fill="hold">
                            <p:stCondLst>
                              <p:cond delay="14000"/>
                            </p:stCondLst>
                            <p:childTnLst>
                              <p:par>
                                <p:cTn id="188" presetID="53" presetClass="entr" presetSubtype="0" fill="hold" grpId="0" nodeType="afterEffect">
                                  <p:stCondLst>
                                    <p:cond delay="0"/>
                                  </p:stCondLst>
                                  <p:childTnLst>
                                    <p:set>
                                      <p:cBhvr>
                                        <p:cTn id="189" dur="1" fill="hold">
                                          <p:stCondLst>
                                            <p:cond delay="0"/>
                                          </p:stCondLst>
                                        </p:cTn>
                                        <p:tgtEl>
                                          <p:spTgt spid="140"/>
                                        </p:tgtEl>
                                        <p:attrNameLst>
                                          <p:attrName>style.visibility</p:attrName>
                                        </p:attrNameLst>
                                      </p:cBhvr>
                                      <p:to>
                                        <p:strVal val="visible"/>
                                      </p:to>
                                    </p:set>
                                    <p:anim calcmode="lin" valueType="num">
                                      <p:cBhvr>
                                        <p:cTn id="190" dur="500" fill="hold"/>
                                        <p:tgtEl>
                                          <p:spTgt spid="140"/>
                                        </p:tgtEl>
                                        <p:attrNameLst>
                                          <p:attrName>ppt_w</p:attrName>
                                        </p:attrNameLst>
                                      </p:cBhvr>
                                      <p:tavLst>
                                        <p:tav tm="0">
                                          <p:val>
                                            <p:fltVal val="0"/>
                                          </p:val>
                                        </p:tav>
                                        <p:tav tm="100000">
                                          <p:val>
                                            <p:strVal val="#ppt_w"/>
                                          </p:val>
                                        </p:tav>
                                      </p:tavLst>
                                    </p:anim>
                                    <p:anim calcmode="lin" valueType="num">
                                      <p:cBhvr>
                                        <p:cTn id="191" dur="500" fill="hold"/>
                                        <p:tgtEl>
                                          <p:spTgt spid="140"/>
                                        </p:tgtEl>
                                        <p:attrNameLst>
                                          <p:attrName>ppt_h</p:attrName>
                                        </p:attrNameLst>
                                      </p:cBhvr>
                                      <p:tavLst>
                                        <p:tav tm="0">
                                          <p:val>
                                            <p:fltVal val="0"/>
                                          </p:val>
                                        </p:tav>
                                        <p:tav tm="100000">
                                          <p:val>
                                            <p:strVal val="#ppt_h"/>
                                          </p:val>
                                        </p:tav>
                                      </p:tavLst>
                                    </p:anim>
                                    <p:animEffect transition="in" filter="fade">
                                      <p:cBhvr>
                                        <p:cTn id="192" dur="500"/>
                                        <p:tgtEl>
                                          <p:spTgt spid="140"/>
                                        </p:tgtEl>
                                      </p:cBhvr>
                                    </p:animEffect>
                                  </p:childTnLst>
                                </p:cTn>
                              </p:par>
                            </p:childTnLst>
                          </p:cTn>
                        </p:par>
                        <p:par>
                          <p:cTn id="193" fill="hold">
                            <p:stCondLst>
                              <p:cond delay="14500"/>
                            </p:stCondLst>
                            <p:childTnLst>
                              <p:par>
                                <p:cTn id="194" presetID="2" presetClass="entr" presetSubtype="2" accel="50000" decel="50000" fill="hold" grpId="0" nodeType="afterEffect">
                                  <p:stCondLst>
                                    <p:cond delay="0"/>
                                  </p:stCondLst>
                                  <p:childTnLst>
                                    <p:set>
                                      <p:cBhvr>
                                        <p:cTn id="195" dur="1" fill="hold">
                                          <p:stCondLst>
                                            <p:cond delay="0"/>
                                          </p:stCondLst>
                                        </p:cTn>
                                        <p:tgtEl>
                                          <p:spTgt spid="142"/>
                                        </p:tgtEl>
                                        <p:attrNameLst>
                                          <p:attrName>style.visibility</p:attrName>
                                        </p:attrNameLst>
                                      </p:cBhvr>
                                      <p:to>
                                        <p:strVal val="visible"/>
                                      </p:to>
                                    </p:set>
                                    <p:anim calcmode="lin" valueType="num">
                                      <p:cBhvr additive="base">
                                        <p:cTn id="196" dur="500" fill="hold"/>
                                        <p:tgtEl>
                                          <p:spTgt spid="142"/>
                                        </p:tgtEl>
                                        <p:attrNameLst>
                                          <p:attrName>ppt_x</p:attrName>
                                        </p:attrNameLst>
                                      </p:cBhvr>
                                      <p:tavLst>
                                        <p:tav tm="0">
                                          <p:val>
                                            <p:strVal val="1+#ppt_w/2"/>
                                          </p:val>
                                        </p:tav>
                                        <p:tav tm="100000">
                                          <p:val>
                                            <p:strVal val="#ppt_x"/>
                                          </p:val>
                                        </p:tav>
                                      </p:tavLst>
                                    </p:anim>
                                    <p:anim calcmode="lin" valueType="num">
                                      <p:cBhvr additive="base">
                                        <p:cTn id="197" dur="500" fill="hold"/>
                                        <p:tgtEl>
                                          <p:spTgt spid="142"/>
                                        </p:tgtEl>
                                        <p:attrNameLst>
                                          <p:attrName>ppt_y</p:attrName>
                                        </p:attrNameLst>
                                      </p:cBhvr>
                                      <p:tavLst>
                                        <p:tav tm="0">
                                          <p:val>
                                            <p:strVal val="#ppt_y"/>
                                          </p:val>
                                        </p:tav>
                                        <p:tav tm="100000">
                                          <p:val>
                                            <p:strVal val="#ppt_y"/>
                                          </p:val>
                                        </p:tav>
                                      </p:tavLst>
                                    </p:anim>
                                  </p:childTnLst>
                                </p:cTn>
                              </p:par>
                              <p:par>
                                <p:cTn id="198" presetID="2" presetClass="entr" presetSubtype="4" accel="50000" decel="50000" fill="hold" grpId="0" nodeType="withEffect">
                                  <p:stCondLst>
                                    <p:cond delay="0"/>
                                  </p:stCondLst>
                                  <p:childTnLst>
                                    <p:set>
                                      <p:cBhvr>
                                        <p:cTn id="199" dur="1" fill="hold">
                                          <p:stCondLst>
                                            <p:cond delay="0"/>
                                          </p:stCondLst>
                                        </p:cTn>
                                        <p:tgtEl>
                                          <p:spTgt spid="141"/>
                                        </p:tgtEl>
                                        <p:attrNameLst>
                                          <p:attrName>style.visibility</p:attrName>
                                        </p:attrNameLst>
                                      </p:cBhvr>
                                      <p:to>
                                        <p:strVal val="visible"/>
                                      </p:to>
                                    </p:set>
                                    <p:anim calcmode="lin" valueType="num">
                                      <p:cBhvr additive="base">
                                        <p:cTn id="200" dur="500" fill="hold"/>
                                        <p:tgtEl>
                                          <p:spTgt spid="141"/>
                                        </p:tgtEl>
                                        <p:attrNameLst>
                                          <p:attrName>ppt_x</p:attrName>
                                        </p:attrNameLst>
                                      </p:cBhvr>
                                      <p:tavLst>
                                        <p:tav tm="0">
                                          <p:val>
                                            <p:strVal val="#ppt_x"/>
                                          </p:val>
                                        </p:tav>
                                        <p:tav tm="100000">
                                          <p:val>
                                            <p:strVal val="#ppt_x"/>
                                          </p:val>
                                        </p:tav>
                                      </p:tavLst>
                                    </p:anim>
                                    <p:anim calcmode="lin" valueType="num">
                                      <p:cBhvr additive="base">
                                        <p:cTn id="201" dur="500" fill="hold"/>
                                        <p:tgtEl>
                                          <p:spTgt spid="1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P spid="102" grpId="0" animBg="1"/>
      <p:bldP spid="101" grpId="0" animBg="1"/>
      <p:bldP spid="100" grpId="0" animBg="1"/>
      <p:bldP spid="24" grpId="0" animBg="1"/>
      <p:bldP spid="29" grpId="0" animBg="1"/>
      <p:bldP spid="30" grpId="0" animBg="1"/>
      <p:bldP spid="31" grpId="0" animBg="1"/>
      <p:bldP spid="32" grpId="0" animBg="1"/>
      <p:bldP spid="33" grpId="0" animBg="1"/>
      <p:bldP spid="105" grpId="0"/>
      <p:bldP spid="106" grpId="0"/>
      <p:bldP spid="107" grpId="0"/>
      <p:bldP spid="108" grpId="0"/>
      <p:bldP spid="109" grpId="0"/>
      <p:bldP spid="124" grpId="0"/>
      <p:bldP spid="125" grpId="0"/>
      <p:bldP spid="126" grpId="0"/>
      <p:bldP spid="127" grpId="0"/>
      <p:bldP spid="128" grpId="0"/>
      <p:bldP spid="129" grpId="0"/>
      <p:bldP spid="140" grpId="0"/>
      <p:bldP spid="141" grpId="0"/>
      <p:bldP spid="14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77"/>
          <p:cNvGrpSpPr/>
          <p:nvPr/>
        </p:nvGrpSpPr>
        <p:grpSpPr>
          <a:xfrm>
            <a:off x="1869839" y="3386663"/>
            <a:ext cx="1022420" cy="1028392"/>
            <a:chOff x="3362253" y="2517137"/>
            <a:chExt cx="1112458" cy="771294"/>
          </a:xfrm>
        </p:grpSpPr>
        <p:sp>
          <p:nvSpPr>
            <p:cNvPr id="79" name="Round Diagonal Corner Rectangle 78"/>
            <p:cNvSpPr/>
            <p:nvPr/>
          </p:nvSpPr>
          <p:spPr>
            <a:xfrm rot="10800000" flipH="1" flipV="1">
              <a:off x="3364530" y="2542534"/>
              <a:ext cx="1110181" cy="745897"/>
            </a:xfrm>
            <a:prstGeom prst="teardrop">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0" name="Round Diagonal Corner Rectangle 79"/>
            <p:cNvSpPr/>
            <p:nvPr/>
          </p:nvSpPr>
          <p:spPr>
            <a:xfrm rot="10800000" flipH="1" flipV="1">
              <a:off x="3362253" y="2517137"/>
              <a:ext cx="1110181" cy="745897"/>
            </a:xfrm>
            <a:prstGeom prst="teardrop">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3" name="Group 80"/>
          <p:cNvGrpSpPr/>
          <p:nvPr/>
        </p:nvGrpSpPr>
        <p:grpSpPr>
          <a:xfrm>
            <a:off x="3111310" y="3402990"/>
            <a:ext cx="1216431" cy="1252669"/>
            <a:chOff x="4638997" y="2552242"/>
            <a:chExt cx="1314128" cy="939502"/>
          </a:xfrm>
          <a:solidFill>
            <a:schemeClr val="accent2"/>
          </a:solidFill>
        </p:grpSpPr>
        <p:sp>
          <p:nvSpPr>
            <p:cNvPr id="82" name="Round Diagonal Corner Rectangle 81"/>
            <p:cNvSpPr/>
            <p:nvPr/>
          </p:nvSpPr>
          <p:spPr>
            <a:xfrm rot="10800000" flipV="1">
              <a:off x="4638997" y="2577119"/>
              <a:ext cx="1314124" cy="914625"/>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3" name="Round Diagonal Corner Rectangle 82"/>
            <p:cNvSpPr/>
            <p:nvPr/>
          </p:nvSpPr>
          <p:spPr>
            <a:xfrm rot="10800000" flipV="1">
              <a:off x="4639001" y="2552242"/>
              <a:ext cx="1314124" cy="914625"/>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4" name="Group 83"/>
          <p:cNvGrpSpPr/>
          <p:nvPr/>
        </p:nvGrpSpPr>
        <p:grpSpPr>
          <a:xfrm>
            <a:off x="2993868" y="2016843"/>
            <a:ext cx="1333872" cy="1326647"/>
            <a:chOff x="4550915" y="1512632"/>
            <a:chExt cx="1402210" cy="994985"/>
          </a:xfrm>
        </p:grpSpPr>
        <p:sp>
          <p:nvSpPr>
            <p:cNvPr id="85" name="Round Diagonal Corner Rectangle 84"/>
            <p:cNvSpPr/>
            <p:nvPr/>
          </p:nvSpPr>
          <p:spPr>
            <a:xfrm rot="10800000">
              <a:off x="4550915" y="1531687"/>
              <a:ext cx="1402206" cy="975930"/>
            </a:xfrm>
            <a:prstGeom prst="teardrop">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6" name="Round Diagonal Corner Rectangle 85"/>
            <p:cNvSpPr/>
            <p:nvPr/>
          </p:nvSpPr>
          <p:spPr>
            <a:xfrm rot="10800000">
              <a:off x="4550919" y="1512632"/>
              <a:ext cx="1402206" cy="975930"/>
            </a:xfrm>
            <a:prstGeom prst="teardrop">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5" name="Group 86"/>
          <p:cNvGrpSpPr/>
          <p:nvPr/>
        </p:nvGrpSpPr>
        <p:grpSpPr>
          <a:xfrm>
            <a:off x="949776" y="1414523"/>
            <a:ext cx="1907697" cy="1813136"/>
            <a:chOff x="2607467" y="1060892"/>
            <a:chExt cx="1841153" cy="1359852"/>
          </a:xfrm>
          <a:solidFill>
            <a:schemeClr val="accent2"/>
          </a:solidFill>
        </p:grpSpPr>
        <p:sp>
          <p:nvSpPr>
            <p:cNvPr id="88" name="Round Diagonal Corner Rectangle 87"/>
            <p:cNvSpPr/>
            <p:nvPr/>
          </p:nvSpPr>
          <p:spPr>
            <a:xfrm rot="10800000" flipH="1">
              <a:off x="2609055" y="1082809"/>
              <a:ext cx="1839565" cy="1337935"/>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89" name="Round Diagonal Corner Rectangle 88"/>
            <p:cNvSpPr/>
            <p:nvPr/>
          </p:nvSpPr>
          <p:spPr>
            <a:xfrm rot="10800000" flipH="1">
              <a:off x="2607467" y="1060892"/>
              <a:ext cx="1839565" cy="1337935"/>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sp>
        <p:nvSpPr>
          <p:cNvPr id="77" name="Oval 76"/>
          <p:cNvSpPr/>
          <p:nvPr/>
        </p:nvSpPr>
        <p:spPr>
          <a:xfrm>
            <a:off x="2411195" y="2746585"/>
            <a:ext cx="1165355" cy="1165347"/>
          </a:xfrm>
          <a:prstGeom prst="ellipse">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30" name="Slide Number Placeholder 29"/>
          <p:cNvSpPr>
            <a:spLocks noGrp="1"/>
          </p:cNvSpPr>
          <p:nvPr>
            <p:ph type="sldNum" sz="quarter" idx="4294967295"/>
          </p:nvPr>
        </p:nvSpPr>
        <p:spPr>
          <a:xfrm>
            <a:off x="11580813" y="6340475"/>
            <a:ext cx="611187" cy="366713"/>
          </a:xfrm>
          <a:prstGeom prst="rect">
            <a:avLst/>
          </a:prstGeom>
        </p:spPr>
        <p:txBody>
          <a:bodyPr/>
          <a:lstStyle/>
          <a:p>
            <a:pPr defTabSz="1375467"/>
            <a:fld id="{C136B7D2-B98C-44FD-8D04-7EC62A564975}" type="slidenum">
              <a:rPr lang="en-US" sz="800">
                <a:solidFill>
                  <a:srgbClr val="262626">
                    <a:lumMod val="75000"/>
                    <a:lumOff val="25000"/>
                  </a:srgbClr>
                </a:solidFill>
                <a:cs typeface="+mn-ea"/>
                <a:sym typeface="+mn-lt"/>
              </a:rPr>
              <a:pPr defTabSz="1375467"/>
              <a:t>13</a:t>
            </a:fld>
            <a:endParaRPr lang="en-US" sz="800" dirty="0">
              <a:solidFill>
                <a:srgbClr val="262626">
                  <a:lumMod val="75000"/>
                  <a:lumOff val="25000"/>
                </a:srgbClr>
              </a:solidFill>
              <a:cs typeface="+mn-ea"/>
              <a:sym typeface="+mn-lt"/>
            </a:endParaRPr>
          </a:p>
        </p:txBody>
      </p:sp>
      <p:sp>
        <p:nvSpPr>
          <p:cNvPr id="2053" name="Freeform 5"/>
          <p:cNvSpPr>
            <a:spLocks/>
          </p:cNvSpPr>
          <p:nvPr/>
        </p:nvSpPr>
        <p:spPr bwMode="auto">
          <a:xfrm>
            <a:off x="2467415" y="3318083"/>
            <a:ext cx="1109133" cy="2686901"/>
          </a:xfrm>
          <a:custGeom>
            <a:avLst/>
            <a:gdLst/>
            <a:ahLst/>
            <a:cxnLst>
              <a:cxn ang="0">
                <a:pos x="109" y="0"/>
              </a:cxn>
              <a:cxn ang="0">
                <a:pos x="110" y="585"/>
              </a:cxn>
              <a:cxn ang="0">
                <a:pos x="110" y="586"/>
              </a:cxn>
              <a:cxn ang="0">
                <a:pos x="116" y="619"/>
              </a:cxn>
              <a:cxn ang="0">
                <a:pos x="121" y="629"/>
              </a:cxn>
              <a:cxn ang="0">
                <a:pos x="147" y="656"/>
              </a:cxn>
              <a:cxn ang="0">
                <a:pos x="203" y="676"/>
              </a:cxn>
              <a:cxn ang="0">
                <a:pos x="0" y="676"/>
              </a:cxn>
              <a:cxn ang="0">
                <a:pos x="62" y="650"/>
              </a:cxn>
              <a:cxn ang="0">
                <a:pos x="78" y="629"/>
              </a:cxn>
              <a:cxn ang="0">
                <a:pos x="82" y="619"/>
              </a:cxn>
              <a:cxn ang="0">
                <a:pos x="88" y="586"/>
              </a:cxn>
              <a:cxn ang="0">
                <a:pos x="88" y="585"/>
              </a:cxn>
              <a:cxn ang="0">
                <a:pos x="88" y="0"/>
              </a:cxn>
              <a:cxn ang="0">
                <a:pos x="109" y="0"/>
              </a:cxn>
            </a:cxnLst>
            <a:rect l="0" t="0" r="r" b="b"/>
            <a:pathLst>
              <a:path w="203" h="676">
                <a:moveTo>
                  <a:pt x="109" y="0"/>
                </a:moveTo>
                <a:cubicBezTo>
                  <a:pt x="110" y="585"/>
                  <a:pt x="110" y="585"/>
                  <a:pt x="110" y="585"/>
                </a:cubicBezTo>
                <a:cubicBezTo>
                  <a:pt x="110" y="586"/>
                  <a:pt x="110" y="586"/>
                  <a:pt x="110" y="586"/>
                </a:cubicBezTo>
                <a:cubicBezTo>
                  <a:pt x="110" y="598"/>
                  <a:pt x="112" y="609"/>
                  <a:pt x="116" y="619"/>
                </a:cubicBezTo>
                <a:cubicBezTo>
                  <a:pt x="117" y="622"/>
                  <a:pt x="119" y="626"/>
                  <a:pt x="121" y="629"/>
                </a:cubicBezTo>
                <a:cubicBezTo>
                  <a:pt x="127" y="637"/>
                  <a:pt x="136" y="646"/>
                  <a:pt x="147" y="656"/>
                </a:cubicBezTo>
                <a:cubicBezTo>
                  <a:pt x="164" y="669"/>
                  <a:pt x="182" y="676"/>
                  <a:pt x="203" y="676"/>
                </a:cubicBezTo>
                <a:cubicBezTo>
                  <a:pt x="0" y="676"/>
                  <a:pt x="0" y="676"/>
                  <a:pt x="0" y="676"/>
                </a:cubicBezTo>
                <a:cubicBezTo>
                  <a:pt x="24" y="676"/>
                  <a:pt x="45" y="667"/>
                  <a:pt x="62" y="650"/>
                </a:cubicBezTo>
                <a:cubicBezTo>
                  <a:pt x="68" y="643"/>
                  <a:pt x="74" y="636"/>
                  <a:pt x="78" y="629"/>
                </a:cubicBezTo>
                <a:cubicBezTo>
                  <a:pt x="79" y="626"/>
                  <a:pt x="81" y="622"/>
                  <a:pt x="82" y="619"/>
                </a:cubicBezTo>
                <a:cubicBezTo>
                  <a:pt x="86" y="609"/>
                  <a:pt x="88" y="598"/>
                  <a:pt x="88" y="586"/>
                </a:cubicBezTo>
                <a:cubicBezTo>
                  <a:pt x="88" y="586"/>
                  <a:pt x="88" y="586"/>
                  <a:pt x="88" y="585"/>
                </a:cubicBezTo>
                <a:cubicBezTo>
                  <a:pt x="88" y="0"/>
                  <a:pt x="88" y="0"/>
                  <a:pt x="88" y="0"/>
                </a:cubicBezTo>
                <a:lnTo>
                  <a:pt x="109" y="0"/>
                </a:lnTo>
                <a:close/>
              </a:path>
            </a:pathLst>
          </a:custGeom>
          <a:solidFill>
            <a:schemeClr val="bg1">
              <a:lumMod val="65000"/>
            </a:schemeClr>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3" name="Oval 62"/>
          <p:cNvSpPr/>
          <p:nvPr/>
        </p:nvSpPr>
        <p:spPr>
          <a:xfrm>
            <a:off x="2813026" y="3126059"/>
            <a:ext cx="384047" cy="384047"/>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68" name="Rectangle 67"/>
          <p:cNvSpPr/>
          <p:nvPr/>
        </p:nvSpPr>
        <p:spPr>
          <a:xfrm>
            <a:off x="0" y="6004985"/>
            <a:ext cx="12192000" cy="112343"/>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nvGrpSpPr>
          <p:cNvPr id="6" name="Group 89"/>
          <p:cNvGrpSpPr/>
          <p:nvPr/>
        </p:nvGrpSpPr>
        <p:grpSpPr>
          <a:xfrm>
            <a:off x="2100269" y="4581141"/>
            <a:ext cx="801588" cy="786239"/>
            <a:chOff x="3360240" y="2517137"/>
            <a:chExt cx="1112194" cy="774844"/>
          </a:xfrm>
          <a:solidFill>
            <a:schemeClr val="accent3"/>
          </a:solidFill>
        </p:grpSpPr>
        <p:sp>
          <p:nvSpPr>
            <p:cNvPr id="91" name="Round Diagonal Corner Rectangle 90"/>
            <p:cNvSpPr/>
            <p:nvPr/>
          </p:nvSpPr>
          <p:spPr>
            <a:xfrm rot="10800000" flipH="1" flipV="1">
              <a:off x="3360240" y="2546083"/>
              <a:ext cx="1110180" cy="745898"/>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2" name="Round Diagonal Corner Rectangle 91"/>
            <p:cNvSpPr/>
            <p:nvPr/>
          </p:nvSpPr>
          <p:spPr>
            <a:xfrm rot="10800000" flipH="1" flipV="1">
              <a:off x="3362253" y="2517137"/>
              <a:ext cx="1110181" cy="745897"/>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sp>
        <p:nvSpPr>
          <p:cNvPr id="121" name="Oval 120"/>
          <p:cNvSpPr/>
          <p:nvPr/>
        </p:nvSpPr>
        <p:spPr>
          <a:xfrm>
            <a:off x="2884837" y="4493802"/>
            <a:ext cx="240424" cy="240421"/>
          </a:xfrm>
          <a:prstGeom prst="ellipse">
            <a:avLst/>
          </a:prstGeom>
          <a:solidFill>
            <a:schemeClr val="bg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52" name="TextBox 51"/>
          <p:cNvSpPr txBox="1"/>
          <p:nvPr/>
        </p:nvSpPr>
        <p:spPr>
          <a:xfrm>
            <a:off x="4559813" y="3738846"/>
            <a:ext cx="1371819" cy="153888"/>
          </a:xfrm>
          <a:prstGeom prst="rect">
            <a:avLst/>
          </a:prstGeom>
          <a:noFill/>
        </p:spPr>
        <p:txBody>
          <a:bodyPr wrap="square" lIns="0" tIns="0" rIns="0" bIns="0" rtlCol="0" anchor="t">
            <a:spAutoFit/>
          </a:bodyPr>
          <a:lstStyle/>
          <a:p>
            <a:pPr algn="ctr" defTabSz="1375467"/>
            <a:r>
              <a:rPr lang="en-US" sz="1000" b="1" dirty="0">
                <a:solidFill>
                  <a:srgbClr val="27817E"/>
                </a:solidFill>
                <a:cs typeface="+mn-ea"/>
                <a:sym typeface="+mn-lt"/>
              </a:rPr>
              <a:t>Phone Setting</a:t>
            </a:r>
          </a:p>
        </p:txBody>
      </p:sp>
      <p:sp>
        <p:nvSpPr>
          <p:cNvPr id="53" name="TextBox 52"/>
          <p:cNvSpPr txBox="1"/>
          <p:nvPr/>
        </p:nvSpPr>
        <p:spPr>
          <a:xfrm>
            <a:off x="6096001" y="3738846"/>
            <a:ext cx="1459377" cy="153888"/>
          </a:xfrm>
          <a:prstGeom prst="rect">
            <a:avLst/>
          </a:prstGeom>
          <a:noFill/>
        </p:spPr>
        <p:txBody>
          <a:bodyPr wrap="square" lIns="0" tIns="0" rIns="0" bIns="0" rtlCol="0" anchor="t">
            <a:spAutoFit/>
          </a:bodyPr>
          <a:lstStyle/>
          <a:p>
            <a:pPr algn="ctr" defTabSz="1375467"/>
            <a:r>
              <a:rPr lang="en-US" sz="1000" b="1" dirty="0">
                <a:solidFill>
                  <a:srgbClr val="35ACA9"/>
                </a:solidFill>
                <a:cs typeface="+mn-ea"/>
                <a:sym typeface="+mn-lt"/>
              </a:rPr>
              <a:t>Global Access</a:t>
            </a:r>
          </a:p>
        </p:txBody>
      </p:sp>
      <p:sp>
        <p:nvSpPr>
          <p:cNvPr id="54" name="TextBox 53"/>
          <p:cNvSpPr txBox="1"/>
          <p:nvPr/>
        </p:nvSpPr>
        <p:spPr>
          <a:xfrm>
            <a:off x="7632187" y="3738846"/>
            <a:ext cx="1160835" cy="153888"/>
          </a:xfrm>
          <a:prstGeom prst="rect">
            <a:avLst/>
          </a:prstGeom>
          <a:noFill/>
        </p:spPr>
        <p:txBody>
          <a:bodyPr wrap="square" lIns="0" tIns="0" rIns="0" bIns="0" rtlCol="0" anchor="t">
            <a:spAutoFit/>
          </a:bodyPr>
          <a:lstStyle/>
          <a:p>
            <a:pPr algn="ctr" defTabSz="1375467"/>
            <a:r>
              <a:rPr lang="en-US" sz="1000" b="1" dirty="0">
                <a:solidFill>
                  <a:srgbClr val="27817E"/>
                </a:solidFill>
                <a:cs typeface="+mn-ea"/>
                <a:sym typeface="+mn-lt"/>
              </a:rPr>
              <a:t>Calendar</a:t>
            </a:r>
          </a:p>
        </p:txBody>
      </p:sp>
      <p:sp>
        <p:nvSpPr>
          <p:cNvPr id="55" name="TextBox 54"/>
          <p:cNvSpPr txBox="1"/>
          <p:nvPr/>
        </p:nvSpPr>
        <p:spPr>
          <a:xfrm>
            <a:off x="8861136" y="3738846"/>
            <a:ext cx="1382568" cy="153888"/>
          </a:xfrm>
          <a:prstGeom prst="rect">
            <a:avLst/>
          </a:prstGeom>
          <a:noFill/>
        </p:spPr>
        <p:txBody>
          <a:bodyPr wrap="square" lIns="0" tIns="0" rIns="0" bIns="0" rtlCol="0" anchor="t">
            <a:spAutoFit/>
          </a:bodyPr>
          <a:lstStyle/>
          <a:p>
            <a:pPr algn="ctr" defTabSz="1375467"/>
            <a:r>
              <a:rPr lang="en-US" sz="1000" b="1" dirty="0">
                <a:solidFill>
                  <a:srgbClr val="35ACA9"/>
                </a:solidFill>
                <a:cs typeface="+mn-ea"/>
                <a:sym typeface="+mn-lt"/>
              </a:rPr>
              <a:t>Smart Touch</a:t>
            </a:r>
          </a:p>
        </p:txBody>
      </p:sp>
      <p:sp>
        <p:nvSpPr>
          <p:cNvPr id="56" name="TextBox 55"/>
          <p:cNvSpPr txBox="1"/>
          <p:nvPr/>
        </p:nvSpPr>
        <p:spPr>
          <a:xfrm>
            <a:off x="10284131" y="3738846"/>
            <a:ext cx="1188523" cy="153888"/>
          </a:xfrm>
          <a:prstGeom prst="rect">
            <a:avLst/>
          </a:prstGeom>
          <a:noFill/>
        </p:spPr>
        <p:txBody>
          <a:bodyPr wrap="square" lIns="0" tIns="0" rIns="0" bIns="0" rtlCol="0" anchor="t">
            <a:spAutoFit/>
          </a:bodyPr>
          <a:lstStyle/>
          <a:p>
            <a:pPr algn="ctr" defTabSz="1375467"/>
            <a:r>
              <a:rPr lang="en-US" sz="1000" b="1" dirty="0">
                <a:solidFill>
                  <a:srgbClr val="27817E"/>
                </a:solidFill>
                <a:cs typeface="+mn-ea"/>
                <a:sym typeface="+mn-lt"/>
              </a:rPr>
              <a:t>Statistics</a:t>
            </a:r>
          </a:p>
        </p:txBody>
      </p:sp>
      <p:sp>
        <p:nvSpPr>
          <p:cNvPr id="62" name="Footer Text"/>
          <p:cNvSpPr txBox="1"/>
          <p:nvPr/>
        </p:nvSpPr>
        <p:spPr>
          <a:xfrm>
            <a:off x="4559813" y="1508767"/>
            <a:ext cx="6717787" cy="569387"/>
          </a:xfrm>
          <a:prstGeom prst="rect">
            <a:avLst/>
          </a:prstGeom>
          <a:noFill/>
        </p:spPr>
        <p:txBody>
          <a:bodyPr wrap="square" lIns="0" tIns="0" rIns="0" bIns="0" rtlCol="0">
            <a:spAutoFit/>
          </a:bodyPr>
          <a:lstStyle/>
          <a:p>
            <a:pPr algn="just" defTabSz="1375467"/>
            <a:r>
              <a:rPr lang="en-US" sz="1000" b="1" dirty="0">
                <a:solidFill>
                  <a:srgbClr val="262626">
                    <a:lumMod val="75000"/>
                    <a:lumOff val="25000"/>
                  </a:srgbClr>
                </a:solidFill>
                <a:cs typeface="+mn-ea"/>
                <a:sym typeface="+mn-lt"/>
              </a:rPr>
              <a:t>Mock Up Project Infographic</a:t>
            </a:r>
          </a:p>
          <a:p>
            <a:pPr algn="just" defTabSz="1375467"/>
            <a:r>
              <a:rPr lang="en-US" sz="900" dirty="0">
                <a:solidFill>
                  <a:srgbClr val="262626">
                    <a:lumMod val="50000"/>
                    <a:lumOff val="50000"/>
                  </a:srgbClr>
                </a:solidFill>
                <a:cs typeface="+mn-ea"/>
                <a:sym typeface="+mn-lt"/>
              </a:rPr>
              <a:t>passages of lorem ipsum available, but the majority have suffered alteration in some form, by injected humour randomized words which don't look even slightly believable. If you are going to use A passage of lorem ipsum, you need to be sure there embarrassing hidden in the middle of text. All the lorem ipsum generators.</a:t>
            </a:r>
          </a:p>
        </p:txBody>
      </p:sp>
      <p:grpSp>
        <p:nvGrpSpPr>
          <p:cNvPr id="112" name="Group 111"/>
          <p:cNvGrpSpPr/>
          <p:nvPr/>
        </p:nvGrpSpPr>
        <p:grpSpPr>
          <a:xfrm>
            <a:off x="10565713" y="2965224"/>
            <a:ext cx="625361" cy="607457"/>
            <a:chOff x="7924284" y="2223917"/>
            <a:chExt cx="469021" cy="455593"/>
          </a:xfrm>
        </p:grpSpPr>
        <p:sp>
          <p:nvSpPr>
            <p:cNvPr id="61" name="Teardrop 60"/>
            <p:cNvSpPr>
              <a:spLocks noChangeAspect="1"/>
            </p:cNvSpPr>
            <p:nvPr/>
          </p:nvSpPr>
          <p:spPr>
            <a:xfrm>
              <a:off x="7924284" y="2223917"/>
              <a:ext cx="469021" cy="455593"/>
            </a:xfrm>
            <a:prstGeom prst="teardrop">
              <a:avLst/>
            </a:prstGeom>
            <a:noFill/>
            <a:ln>
              <a:solidFill>
                <a:srgbClr val="2781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200" dirty="0">
                <a:solidFill>
                  <a:srgbClr val="564266"/>
                </a:solidFill>
                <a:cs typeface="+mn-ea"/>
                <a:sym typeface="+mn-lt"/>
              </a:endParaRPr>
            </a:p>
          </p:txBody>
        </p:sp>
        <p:sp>
          <p:nvSpPr>
            <p:cNvPr id="64" name="Freeform 13"/>
            <p:cNvSpPr>
              <a:spLocks noEditPoints="1"/>
            </p:cNvSpPr>
            <p:nvPr/>
          </p:nvSpPr>
          <p:spPr bwMode="auto">
            <a:xfrm>
              <a:off x="8034808" y="2338100"/>
              <a:ext cx="250825" cy="188913"/>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108" name="Group 107"/>
          <p:cNvGrpSpPr/>
          <p:nvPr/>
        </p:nvGrpSpPr>
        <p:grpSpPr>
          <a:xfrm>
            <a:off x="9187373" y="2883150"/>
            <a:ext cx="625361" cy="607457"/>
            <a:chOff x="6890529" y="2162362"/>
            <a:chExt cx="469021" cy="455593"/>
          </a:xfrm>
        </p:grpSpPr>
        <p:sp>
          <p:nvSpPr>
            <p:cNvPr id="60" name="Teardrop 59"/>
            <p:cNvSpPr>
              <a:spLocks noChangeAspect="1"/>
            </p:cNvSpPr>
            <p:nvPr/>
          </p:nvSpPr>
          <p:spPr>
            <a:xfrm>
              <a:off x="6890529" y="2162362"/>
              <a:ext cx="469021" cy="455593"/>
            </a:xfrm>
            <a:prstGeom prst="teardrop">
              <a:avLst/>
            </a:prstGeom>
            <a:noFill/>
            <a:ln>
              <a:solidFill>
                <a:srgbClr val="35AC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27817E"/>
                </a:solidFill>
                <a:cs typeface="+mn-ea"/>
                <a:sym typeface="+mn-lt"/>
              </a:endParaRPr>
            </a:p>
          </p:txBody>
        </p:sp>
        <p:sp>
          <p:nvSpPr>
            <p:cNvPr id="65" name="Freeform 103"/>
            <p:cNvSpPr>
              <a:spLocks noEditPoints="1"/>
            </p:cNvSpPr>
            <p:nvPr/>
          </p:nvSpPr>
          <p:spPr bwMode="auto">
            <a:xfrm>
              <a:off x="7030053" y="2231059"/>
              <a:ext cx="196634" cy="289547"/>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rgbClr val="35ACA9"/>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102" name="Group 101"/>
          <p:cNvGrpSpPr/>
          <p:nvPr/>
        </p:nvGrpSpPr>
        <p:grpSpPr>
          <a:xfrm>
            <a:off x="6430825" y="2965224"/>
            <a:ext cx="625361" cy="607457"/>
            <a:chOff x="4823118" y="2223917"/>
            <a:chExt cx="469021" cy="455593"/>
          </a:xfrm>
        </p:grpSpPr>
        <p:sp>
          <p:nvSpPr>
            <p:cNvPr id="58" name="Teardrop 57"/>
            <p:cNvSpPr>
              <a:spLocks noChangeAspect="1"/>
            </p:cNvSpPr>
            <p:nvPr/>
          </p:nvSpPr>
          <p:spPr>
            <a:xfrm>
              <a:off x="4823118" y="2223917"/>
              <a:ext cx="469021" cy="455593"/>
            </a:xfrm>
            <a:prstGeom prst="teardrop">
              <a:avLst/>
            </a:prstGeom>
            <a:noFill/>
            <a:ln>
              <a:solidFill>
                <a:srgbClr val="35AC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189A80"/>
                </a:solidFill>
                <a:cs typeface="+mn-ea"/>
                <a:sym typeface="+mn-lt"/>
              </a:endParaRPr>
            </a:p>
          </p:txBody>
        </p:sp>
        <p:sp>
          <p:nvSpPr>
            <p:cNvPr id="66" name="Freeform 5"/>
            <p:cNvSpPr>
              <a:spLocks noEditPoints="1"/>
            </p:cNvSpPr>
            <p:nvPr/>
          </p:nvSpPr>
          <p:spPr bwMode="auto">
            <a:xfrm>
              <a:off x="4949420" y="2334408"/>
              <a:ext cx="235936" cy="235936"/>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rgbClr val="35ACA9"/>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105" name="Group 104"/>
          <p:cNvGrpSpPr/>
          <p:nvPr/>
        </p:nvGrpSpPr>
        <p:grpSpPr>
          <a:xfrm>
            <a:off x="7899925" y="2965224"/>
            <a:ext cx="625361" cy="607457"/>
            <a:chOff x="5924943" y="2223917"/>
            <a:chExt cx="469021" cy="455593"/>
          </a:xfrm>
        </p:grpSpPr>
        <p:sp>
          <p:nvSpPr>
            <p:cNvPr id="59" name="Teardrop 58"/>
            <p:cNvSpPr>
              <a:spLocks noChangeAspect="1"/>
            </p:cNvSpPr>
            <p:nvPr/>
          </p:nvSpPr>
          <p:spPr>
            <a:xfrm>
              <a:off x="5924943" y="2223917"/>
              <a:ext cx="469021" cy="455593"/>
            </a:xfrm>
            <a:prstGeom prst="teardrop">
              <a:avLst/>
            </a:prstGeom>
            <a:noFill/>
            <a:ln>
              <a:solidFill>
                <a:srgbClr val="2781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09C2A"/>
                </a:solidFill>
                <a:cs typeface="+mn-ea"/>
                <a:sym typeface="+mn-lt"/>
              </a:endParaRPr>
            </a:p>
          </p:txBody>
        </p:sp>
        <p:sp>
          <p:nvSpPr>
            <p:cNvPr id="67" name="Freeform 36"/>
            <p:cNvSpPr>
              <a:spLocks noEditPoints="1"/>
            </p:cNvSpPr>
            <p:nvPr/>
          </p:nvSpPr>
          <p:spPr bwMode="auto">
            <a:xfrm>
              <a:off x="6069782" y="2334408"/>
              <a:ext cx="203200" cy="220663"/>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nvGrpSpPr>
          <p:cNvPr id="99" name="Group 98"/>
          <p:cNvGrpSpPr/>
          <p:nvPr/>
        </p:nvGrpSpPr>
        <p:grpSpPr>
          <a:xfrm>
            <a:off x="4933044" y="2965224"/>
            <a:ext cx="625361" cy="607457"/>
            <a:chOff x="3699782" y="2223917"/>
            <a:chExt cx="469021" cy="455593"/>
          </a:xfrm>
        </p:grpSpPr>
        <p:sp>
          <p:nvSpPr>
            <p:cNvPr id="57" name="Teardrop 56"/>
            <p:cNvSpPr>
              <a:spLocks noChangeAspect="1"/>
            </p:cNvSpPr>
            <p:nvPr/>
          </p:nvSpPr>
          <p:spPr>
            <a:xfrm>
              <a:off x="3699782" y="2223917"/>
              <a:ext cx="469021" cy="455593"/>
            </a:xfrm>
            <a:prstGeom prst="teardrop">
              <a:avLst/>
            </a:prstGeom>
            <a:noFill/>
            <a:ln>
              <a:solidFill>
                <a:srgbClr val="2781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377790"/>
                </a:solidFill>
                <a:cs typeface="+mn-ea"/>
                <a:sym typeface="+mn-lt"/>
              </a:endParaRPr>
            </a:p>
          </p:txBody>
        </p:sp>
        <p:sp>
          <p:nvSpPr>
            <p:cNvPr id="69" name="Freeform 117"/>
            <p:cNvSpPr>
              <a:spLocks/>
            </p:cNvSpPr>
            <p:nvPr/>
          </p:nvSpPr>
          <p:spPr bwMode="auto">
            <a:xfrm>
              <a:off x="3850236" y="2359808"/>
              <a:ext cx="195263" cy="195263"/>
            </a:xfrm>
            <a:custGeom>
              <a:avLst/>
              <a:gdLst/>
              <a:ahLst/>
              <a:cxnLst>
                <a:cxn ang="0">
                  <a:pos x="56" y="51"/>
                </a:cxn>
                <a:cxn ang="0">
                  <a:pos x="51" y="55"/>
                </a:cxn>
                <a:cxn ang="0">
                  <a:pos x="43" y="57"/>
                </a:cxn>
                <a:cxn ang="0">
                  <a:pos x="33" y="54"/>
                </a:cxn>
                <a:cxn ang="0">
                  <a:pos x="26" y="51"/>
                </a:cxn>
                <a:cxn ang="0">
                  <a:pos x="7" y="32"/>
                </a:cxn>
                <a:cxn ang="0">
                  <a:pos x="3" y="25"/>
                </a:cxn>
                <a:cxn ang="0">
                  <a:pos x="0" y="14"/>
                </a:cxn>
                <a:cxn ang="0">
                  <a:pos x="3" y="7"/>
                </a:cxn>
                <a:cxn ang="0">
                  <a:pos x="7" y="2"/>
                </a:cxn>
                <a:cxn ang="0">
                  <a:pos x="12" y="0"/>
                </a:cxn>
                <a:cxn ang="0">
                  <a:pos x="13" y="1"/>
                </a:cxn>
                <a:cxn ang="0">
                  <a:pos x="15" y="4"/>
                </a:cxn>
                <a:cxn ang="0">
                  <a:pos x="19" y="10"/>
                </a:cxn>
                <a:cxn ang="0">
                  <a:pos x="21" y="14"/>
                </a:cxn>
                <a:cxn ang="0">
                  <a:pos x="14" y="22"/>
                </a:cxn>
                <a:cxn ang="0">
                  <a:pos x="15" y="26"/>
                </a:cxn>
                <a:cxn ang="0">
                  <a:pos x="32" y="42"/>
                </a:cxn>
                <a:cxn ang="0">
                  <a:pos x="35" y="44"/>
                </a:cxn>
                <a:cxn ang="0">
                  <a:pos x="43" y="36"/>
                </a:cxn>
                <a:cxn ang="0">
                  <a:pos x="47" y="38"/>
                </a:cxn>
                <a:cxn ang="0">
                  <a:pos x="54" y="42"/>
                </a:cxn>
                <a:cxn ang="0">
                  <a:pos x="57" y="44"/>
                </a:cxn>
                <a:cxn ang="0">
                  <a:pos x="57" y="45"/>
                </a:cxn>
                <a:cxn ang="0">
                  <a:pos x="56" y="51"/>
                </a:cxn>
              </a:cxnLst>
              <a:rect l="0" t="0" r="r" b="b"/>
              <a:pathLst>
                <a:path w="57" h="57">
                  <a:moveTo>
                    <a:pt x="56" y="51"/>
                  </a:moveTo>
                  <a:cubicBezTo>
                    <a:pt x="55" y="53"/>
                    <a:pt x="53" y="54"/>
                    <a:pt x="51" y="55"/>
                  </a:cubicBezTo>
                  <a:cubicBezTo>
                    <a:pt x="49" y="56"/>
                    <a:pt x="46" y="57"/>
                    <a:pt x="43" y="57"/>
                  </a:cubicBezTo>
                  <a:cubicBezTo>
                    <a:pt x="40" y="57"/>
                    <a:pt x="36" y="55"/>
                    <a:pt x="33" y="54"/>
                  </a:cubicBezTo>
                  <a:cubicBezTo>
                    <a:pt x="30" y="53"/>
                    <a:pt x="28" y="52"/>
                    <a:pt x="26" y="51"/>
                  </a:cubicBezTo>
                  <a:cubicBezTo>
                    <a:pt x="19" y="47"/>
                    <a:pt x="11" y="38"/>
                    <a:pt x="7" y="32"/>
                  </a:cubicBezTo>
                  <a:cubicBezTo>
                    <a:pt x="5" y="29"/>
                    <a:pt x="4" y="27"/>
                    <a:pt x="3" y="25"/>
                  </a:cubicBezTo>
                  <a:cubicBezTo>
                    <a:pt x="2" y="21"/>
                    <a:pt x="0" y="18"/>
                    <a:pt x="0" y="14"/>
                  </a:cubicBezTo>
                  <a:cubicBezTo>
                    <a:pt x="0" y="11"/>
                    <a:pt x="1" y="9"/>
                    <a:pt x="3" y="7"/>
                  </a:cubicBezTo>
                  <a:cubicBezTo>
                    <a:pt x="4" y="5"/>
                    <a:pt x="5" y="3"/>
                    <a:pt x="7" y="2"/>
                  </a:cubicBezTo>
                  <a:cubicBezTo>
                    <a:pt x="8" y="1"/>
                    <a:pt x="11" y="0"/>
                    <a:pt x="12" y="0"/>
                  </a:cubicBezTo>
                  <a:cubicBezTo>
                    <a:pt x="13" y="0"/>
                    <a:pt x="13" y="0"/>
                    <a:pt x="13" y="1"/>
                  </a:cubicBezTo>
                  <a:cubicBezTo>
                    <a:pt x="14" y="1"/>
                    <a:pt x="15" y="3"/>
                    <a:pt x="15" y="4"/>
                  </a:cubicBezTo>
                  <a:cubicBezTo>
                    <a:pt x="17" y="6"/>
                    <a:pt x="18" y="8"/>
                    <a:pt x="19" y="10"/>
                  </a:cubicBezTo>
                  <a:cubicBezTo>
                    <a:pt x="20" y="12"/>
                    <a:pt x="21" y="13"/>
                    <a:pt x="21" y="14"/>
                  </a:cubicBezTo>
                  <a:cubicBezTo>
                    <a:pt x="21" y="17"/>
                    <a:pt x="14" y="20"/>
                    <a:pt x="14" y="22"/>
                  </a:cubicBezTo>
                  <a:cubicBezTo>
                    <a:pt x="14" y="23"/>
                    <a:pt x="15" y="25"/>
                    <a:pt x="15" y="26"/>
                  </a:cubicBezTo>
                  <a:cubicBezTo>
                    <a:pt x="19" y="33"/>
                    <a:pt x="24" y="38"/>
                    <a:pt x="32" y="42"/>
                  </a:cubicBezTo>
                  <a:cubicBezTo>
                    <a:pt x="33" y="43"/>
                    <a:pt x="34" y="44"/>
                    <a:pt x="35" y="44"/>
                  </a:cubicBezTo>
                  <a:cubicBezTo>
                    <a:pt x="37" y="44"/>
                    <a:pt x="41" y="36"/>
                    <a:pt x="43" y="36"/>
                  </a:cubicBezTo>
                  <a:cubicBezTo>
                    <a:pt x="45" y="36"/>
                    <a:pt x="46" y="38"/>
                    <a:pt x="47" y="38"/>
                  </a:cubicBezTo>
                  <a:cubicBezTo>
                    <a:pt x="49" y="40"/>
                    <a:pt x="52" y="41"/>
                    <a:pt x="54" y="42"/>
                  </a:cubicBezTo>
                  <a:cubicBezTo>
                    <a:pt x="55" y="43"/>
                    <a:pt x="57" y="43"/>
                    <a:pt x="57" y="44"/>
                  </a:cubicBezTo>
                  <a:cubicBezTo>
                    <a:pt x="57" y="45"/>
                    <a:pt x="57" y="45"/>
                    <a:pt x="57" y="45"/>
                  </a:cubicBezTo>
                  <a:cubicBezTo>
                    <a:pt x="57" y="47"/>
                    <a:pt x="56" y="49"/>
                    <a:pt x="56" y="51"/>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sp>
        <p:nvSpPr>
          <p:cNvPr id="70" name="Freeform 5"/>
          <p:cNvSpPr>
            <a:spLocks noEditPoints="1"/>
          </p:cNvSpPr>
          <p:nvPr/>
        </p:nvSpPr>
        <p:spPr bwMode="auto">
          <a:xfrm>
            <a:off x="3340100" y="2315468"/>
            <a:ext cx="664189" cy="664189"/>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71" name="Freeform 36"/>
          <p:cNvSpPr>
            <a:spLocks noEditPoints="1"/>
          </p:cNvSpPr>
          <p:nvPr/>
        </p:nvSpPr>
        <p:spPr bwMode="auto">
          <a:xfrm>
            <a:off x="3487648" y="3779750"/>
            <a:ext cx="427741" cy="464501"/>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72" name="Freeform 103"/>
          <p:cNvSpPr>
            <a:spLocks noEditPoints="1"/>
          </p:cNvSpPr>
          <p:nvPr/>
        </p:nvSpPr>
        <p:spPr bwMode="auto">
          <a:xfrm>
            <a:off x="2199317" y="3672129"/>
            <a:ext cx="324745" cy="478193"/>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73" name="Freeform 13"/>
          <p:cNvSpPr>
            <a:spLocks noEditPoints="1"/>
          </p:cNvSpPr>
          <p:nvPr/>
        </p:nvSpPr>
        <p:spPr bwMode="auto">
          <a:xfrm>
            <a:off x="2325468" y="4821729"/>
            <a:ext cx="334433" cy="251884"/>
          </a:xfrm>
          <a:custGeom>
            <a:avLst/>
            <a:gdLst/>
            <a:ahLst/>
            <a:cxnLst>
              <a:cxn ang="0">
                <a:pos x="158" y="119"/>
              </a:cxn>
              <a:cxn ang="0">
                <a:pos x="0" y="119"/>
              </a:cxn>
              <a:cxn ang="0">
                <a:pos x="0" y="0"/>
              </a:cxn>
              <a:cxn ang="0">
                <a:pos x="8" y="0"/>
              </a:cxn>
              <a:cxn ang="0">
                <a:pos x="8" y="108"/>
              </a:cxn>
              <a:cxn ang="0">
                <a:pos x="158" y="108"/>
              </a:cxn>
              <a:cxn ang="0">
                <a:pos x="158" y="119"/>
              </a:cxn>
              <a:cxn ang="0">
                <a:pos x="147" y="98"/>
              </a:cxn>
              <a:cxn ang="0">
                <a:pos x="19" y="98"/>
              </a:cxn>
              <a:cxn ang="0">
                <a:pos x="19" y="54"/>
              </a:cxn>
              <a:cxn ang="0">
                <a:pos x="54" y="9"/>
              </a:cxn>
              <a:cxn ang="0">
                <a:pos x="97" y="54"/>
              </a:cxn>
              <a:cxn ang="0">
                <a:pos x="127" y="28"/>
              </a:cxn>
              <a:cxn ang="0">
                <a:pos x="147" y="98"/>
              </a:cxn>
            </a:cxnLst>
            <a:rect l="0" t="0" r="r" b="b"/>
            <a:pathLst>
              <a:path w="158" h="119">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74" name="Freeform 145"/>
          <p:cNvSpPr>
            <a:spLocks/>
          </p:cNvSpPr>
          <p:nvPr/>
        </p:nvSpPr>
        <p:spPr bwMode="auto">
          <a:xfrm>
            <a:off x="1630684" y="2054943"/>
            <a:ext cx="668017" cy="576045"/>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75" name="TextBox 74"/>
          <p:cNvSpPr txBox="1"/>
          <p:nvPr/>
        </p:nvSpPr>
        <p:spPr>
          <a:xfrm>
            <a:off x="5613279" y="4795237"/>
            <a:ext cx="2479764" cy="415498"/>
          </a:xfrm>
          <a:prstGeom prst="rect">
            <a:avLst/>
          </a:prstGeom>
          <a:noFill/>
        </p:spPr>
        <p:txBody>
          <a:bodyPr wrap="square" lIns="0" tIns="0" rIns="0" bIns="0" rtlCol="0">
            <a:spAutoFit/>
          </a:bodyPr>
          <a:lstStyle/>
          <a:p>
            <a:pPr defTabSz="1375467"/>
            <a:r>
              <a:rPr lang="en-US" sz="900" dirty="0">
                <a:solidFill>
                  <a:srgbClr val="FFFFFF">
                    <a:lumMod val="65000"/>
                  </a:srgbClr>
                </a:solidFill>
                <a:cs typeface="+mn-ea"/>
                <a:sym typeface="+mn-lt"/>
              </a:rPr>
              <a:t>There are many variations of passages of lorem ipsum </a:t>
            </a:r>
            <a:br>
              <a:rPr lang="en-US" sz="900" dirty="0">
                <a:solidFill>
                  <a:srgbClr val="FFFFFF">
                    <a:lumMod val="65000"/>
                  </a:srgbClr>
                </a:solidFill>
                <a:cs typeface="+mn-ea"/>
                <a:sym typeface="+mn-lt"/>
              </a:rPr>
            </a:br>
            <a:r>
              <a:rPr lang="en-US" sz="900" dirty="0">
                <a:solidFill>
                  <a:srgbClr val="FFFFFF">
                    <a:lumMod val="65000"/>
                  </a:srgbClr>
                </a:solidFill>
                <a:cs typeface="+mn-ea"/>
                <a:sym typeface="+mn-lt"/>
              </a:rPr>
              <a:t> majority have suffered </a:t>
            </a:r>
          </a:p>
        </p:txBody>
      </p:sp>
      <p:sp>
        <p:nvSpPr>
          <p:cNvPr id="76" name="TextBox 75"/>
          <p:cNvSpPr txBox="1"/>
          <p:nvPr/>
        </p:nvSpPr>
        <p:spPr>
          <a:xfrm>
            <a:off x="5613278" y="4569534"/>
            <a:ext cx="1500411" cy="153888"/>
          </a:xfrm>
          <a:prstGeom prst="rect">
            <a:avLst/>
          </a:prstGeom>
          <a:noFill/>
        </p:spPr>
        <p:txBody>
          <a:bodyPr wrap="none" lIns="0" tIns="0" rIns="0" bIns="0" rtlCol="0" anchor="t">
            <a:spAutoFit/>
          </a:bodyPr>
          <a:lstStyle/>
          <a:p>
            <a:pPr defTabSz="1375467"/>
            <a:r>
              <a:rPr lang="en-US" sz="1000" b="1" dirty="0">
                <a:solidFill>
                  <a:srgbClr val="FFFFFF">
                    <a:lumMod val="65000"/>
                  </a:srgbClr>
                </a:solidFill>
                <a:cs typeface="+mn-ea"/>
                <a:sym typeface="+mn-lt"/>
              </a:rPr>
              <a:t>KEY WORD TO WORLD</a:t>
            </a:r>
          </a:p>
        </p:txBody>
      </p:sp>
      <p:sp>
        <p:nvSpPr>
          <p:cNvPr id="78" name="TextBox 77"/>
          <p:cNvSpPr txBox="1"/>
          <p:nvPr/>
        </p:nvSpPr>
        <p:spPr>
          <a:xfrm>
            <a:off x="4406195" y="4790680"/>
            <a:ext cx="1207083" cy="369332"/>
          </a:xfrm>
          <a:prstGeom prst="rect">
            <a:avLst/>
          </a:prstGeom>
          <a:noFill/>
        </p:spPr>
        <p:txBody>
          <a:bodyPr wrap="square" lIns="0" tIns="0" rIns="0" bIns="0" rtlCol="0" anchor="ctr">
            <a:spAutoFit/>
          </a:bodyPr>
          <a:lstStyle/>
          <a:p>
            <a:pPr algn="ctr" defTabSz="1375467"/>
            <a:r>
              <a:rPr lang="en-US" sz="2400" b="1" dirty="0">
                <a:solidFill>
                  <a:srgbClr val="35ACA9"/>
                </a:solidFill>
                <a:cs typeface="+mn-ea"/>
                <a:sym typeface="+mn-lt"/>
              </a:rPr>
              <a:t>80%</a:t>
            </a:r>
            <a:endParaRPr lang="en-US" sz="1600" b="1" dirty="0">
              <a:solidFill>
                <a:srgbClr val="35ACA9"/>
              </a:solidFill>
              <a:cs typeface="+mn-ea"/>
              <a:sym typeface="+mn-lt"/>
            </a:endParaRPr>
          </a:p>
        </p:txBody>
      </p:sp>
      <p:sp>
        <p:nvSpPr>
          <p:cNvPr id="90" name="TextBox 89"/>
          <p:cNvSpPr txBox="1"/>
          <p:nvPr/>
        </p:nvSpPr>
        <p:spPr>
          <a:xfrm>
            <a:off x="9107009" y="4795237"/>
            <a:ext cx="2479764" cy="415498"/>
          </a:xfrm>
          <a:prstGeom prst="rect">
            <a:avLst/>
          </a:prstGeom>
          <a:noFill/>
        </p:spPr>
        <p:txBody>
          <a:bodyPr wrap="square" lIns="0" tIns="0" rIns="0" bIns="0" rtlCol="0">
            <a:spAutoFit/>
          </a:bodyPr>
          <a:lstStyle/>
          <a:p>
            <a:pPr defTabSz="1375467"/>
            <a:r>
              <a:rPr lang="en-US" sz="900" dirty="0">
                <a:solidFill>
                  <a:srgbClr val="FFFFFF">
                    <a:lumMod val="65000"/>
                  </a:srgbClr>
                </a:solidFill>
                <a:cs typeface="+mn-ea"/>
                <a:sym typeface="+mn-lt"/>
              </a:rPr>
              <a:t>There are many variations of passages of lorem ipsum </a:t>
            </a:r>
            <a:br>
              <a:rPr lang="en-US" sz="900" dirty="0">
                <a:solidFill>
                  <a:srgbClr val="FFFFFF">
                    <a:lumMod val="65000"/>
                  </a:srgbClr>
                </a:solidFill>
                <a:cs typeface="+mn-ea"/>
                <a:sym typeface="+mn-lt"/>
              </a:rPr>
            </a:br>
            <a:r>
              <a:rPr lang="en-US" sz="900" dirty="0">
                <a:solidFill>
                  <a:srgbClr val="FFFFFF">
                    <a:lumMod val="65000"/>
                  </a:srgbClr>
                </a:solidFill>
                <a:cs typeface="+mn-ea"/>
                <a:sym typeface="+mn-lt"/>
              </a:rPr>
              <a:t> majority have suffered </a:t>
            </a:r>
          </a:p>
        </p:txBody>
      </p:sp>
      <p:sp>
        <p:nvSpPr>
          <p:cNvPr id="93" name="TextBox 92"/>
          <p:cNvSpPr txBox="1"/>
          <p:nvPr/>
        </p:nvSpPr>
        <p:spPr>
          <a:xfrm>
            <a:off x="9107007" y="4569534"/>
            <a:ext cx="1500411" cy="153888"/>
          </a:xfrm>
          <a:prstGeom prst="rect">
            <a:avLst/>
          </a:prstGeom>
          <a:noFill/>
        </p:spPr>
        <p:txBody>
          <a:bodyPr wrap="none" lIns="0" tIns="0" rIns="0" bIns="0" rtlCol="0" anchor="t">
            <a:spAutoFit/>
          </a:bodyPr>
          <a:lstStyle/>
          <a:p>
            <a:pPr defTabSz="1375467"/>
            <a:r>
              <a:rPr lang="en-US" sz="1000" b="1" dirty="0">
                <a:solidFill>
                  <a:srgbClr val="FFFFFF">
                    <a:lumMod val="65000"/>
                  </a:srgbClr>
                </a:solidFill>
                <a:cs typeface="+mn-ea"/>
                <a:sym typeface="+mn-lt"/>
              </a:rPr>
              <a:t>KEY WORD TO WORLD</a:t>
            </a:r>
          </a:p>
        </p:txBody>
      </p:sp>
      <p:sp>
        <p:nvSpPr>
          <p:cNvPr id="96" name="TextBox 95"/>
          <p:cNvSpPr txBox="1"/>
          <p:nvPr/>
        </p:nvSpPr>
        <p:spPr>
          <a:xfrm>
            <a:off x="7899924" y="4790680"/>
            <a:ext cx="1207083" cy="369332"/>
          </a:xfrm>
          <a:prstGeom prst="rect">
            <a:avLst/>
          </a:prstGeom>
          <a:noFill/>
        </p:spPr>
        <p:txBody>
          <a:bodyPr wrap="square" lIns="0" tIns="0" rIns="0" bIns="0" rtlCol="0" anchor="ctr">
            <a:spAutoFit/>
          </a:bodyPr>
          <a:lstStyle/>
          <a:p>
            <a:pPr algn="ctr" defTabSz="1375467"/>
            <a:r>
              <a:rPr lang="en-US" sz="2400" b="1" dirty="0">
                <a:solidFill>
                  <a:srgbClr val="27817E"/>
                </a:solidFill>
                <a:cs typeface="+mn-ea"/>
                <a:sym typeface="+mn-lt"/>
              </a:rPr>
              <a:t>90%</a:t>
            </a:r>
            <a:endParaRPr lang="en-US" sz="1600" b="1" dirty="0">
              <a:solidFill>
                <a:srgbClr val="27817E"/>
              </a:solidFill>
              <a:cs typeface="+mn-ea"/>
              <a:sym typeface="+mn-lt"/>
            </a:endParaRPr>
          </a:p>
        </p:txBody>
      </p:sp>
      <p:grpSp>
        <p:nvGrpSpPr>
          <p:cNvPr id="81" name="组合 80">
            <a:extLst>
              <a:ext uri="{FF2B5EF4-FFF2-40B4-BE49-F238E27FC236}">
                <a16:creationId xmlns:a16="http://schemas.microsoft.com/office/drawing/2014/main" id="{C34DE8B3-A075-46F1-B0B2-DE52ADC0D4E3}"/>
              </a:ext>
            </a:extLst>
          </p:cNvPr>
          <p:cNvGrpSpPr/>
          <p:nvPr/>
        </p:nvGrpSpPr>
        <p:grpSpPr>
          <a:xfrm>
            <a:off x="2918188" y="338191"/>
            <a:ext cx="5975713" cy="584775"/>
            <a:chOff x="2918188" y="338191"/>
            <a:chExt cx="5975713" cy="584775"/>
          </a:xfrm>
        </p:grpSpPr>
        <p:sp>
          <p:nvSpPr>
            <p:cNvPr id="84" name="TextBox 18">
              <a:extLst>
                <a:ext uri="{FF2B5EF4-FFF2-40B4-BE49-F238E27FC236}">
                  <a16:creationId xmlns:a16="http://schemas.microsoft.com/office/drawing/2014/main" id="{DEF11729-CC29-456B-BACC-B7B0A6A981A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87" name="椭圆 86">
              <a:extLst>
                <a:ext uri="{FF2B5EF4-FFF2-40B4-BE49-F238E27FC236}">
                  <a16:creationId xmlns:a16="http://schemas.microsoft.com/office/drawing/2014/main" id="{E2A29C4C-6E8E-414D-B87B-67F9F9FA12CE}"/>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4" name="椭圆 93">
              <a:extLst>
                <a:ext uri="{FF2B5EF4-FFF2-40B4-BE49-F238E27FC236}">
                  <a16:creationId xmlns:a16="http://schemas.microsoft.com/office/drawing/2014/main" id="{85608BCC-73E4-44CC-8DA4-C43104E951F2}"/>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5" name="椭圆 94">
              <a:extLst>
                <a:ext uri="{FF2B5EF4-FFF2-40B4-BE49-F238E27FC236}">
                  <a16:creationId xmlns:a16="http://schemas.microsoft.com/office/drawing/2014/main" id="{D0E18B97-7470-4F8B-9088-23E6BFF1CBF0}"/>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7" name="椭圆 96">
              <a:extLst>
                <a:ext uri="{FF2B5EF4-FFF2-40B4-BE49-F238E27FC236}">
                  <a16:creationId xmlns:a16="http://schemas.microsoft.com/office/drawing/2014/main" id="{E5C9D8C9-AB83-42CC-99F5-8B3124F4B1E1}"/>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8" name="椭圆 97">
              <a:extLst>
                <a:ext uri="{FF2B5EF4-FFF2-40B4-BE49-F238E27FC236}">
                  <a16:creationId xmlns:a16="http://schemas.microsoft.com/office/drawing/2014/main" id="{3A0FBABE-13B1-4B53-ADF5-2C5ADE05723B}"/>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0" name="椭圆 99">
              <a:extLst>
                <a:ext uri="{FF2B5EF4-FFF2-40B4-BE49-F238E27FC236}">
                  <a16:creationId xmlns:a16="http://schemas.microsoft.com/office/drawing/2014/main" id="{88376FC4-75E6-4C1C-96FB-7005CD7767D5}"/>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1" name="椭圆 100">
              <a:extLst>
                <a:ext uri="{FF2B5EF4-FFF2-40B4-BE49-F238E27FC236}">
                  <a16:creationId xmlns:a16="http://schemas.microsoft.com/office/drawing/2014/main" id="{EC7B47A4-2002-44FD-AC47-6FA3FB6FD7E7}"/>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3" name="椭圆 102">
              <a:extLst>
                <a:ext uri="{FF2B5EF4-FFF2-40B4-BE49-F238E27FC236}">
                  <a16:creationId xmlns:a16="http://schemas.microsoft.com/office/drawing/2014/main" id="{8330C6D5-E114-4BC5-821D-7F880582B8BF}"/>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4" name="椭圆 103">
              <a:extLst>
                <a:ext uri="{FF2B5EF4-FFF2-40B4-BE49-F238E27FC236}">
                  <a16:creationId xmlns:a16="http://schemas.microsoft.com/office/drawing/2014/main" id="{1B41C5C0-6E97-4518-80C9-9DB1E85067AD}"/>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6" name="椭圆 105">
              <a:extLst>
                <a:ext uri="{FF2B5EF4-FFF2-40B4-BE49-F238E27FC236}">
                  <a16:creationId xmlns:a16="http://schemas.microsoft.com/office/drawing/2014/main" id="{5C40383C-7633-4C54-A88B-A0116B8F354A}"/>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283068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strips(downLeft)">
                                      <p:cBhvr>
                                        <p:cTn id="7" dur="500"/>
                                        <p:tgtEl>
                                          <p:spTgt spid="68"/>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053"/>
                                        </p:tgtEl>
                                        <p:attrNameLst>
                                          <p:attrName>style.visibility</p:attrName>
                                        </p:attrNameLst>
                                      </p:cBhvr>
                                      <p:to>
                                        <p:strVal val="visible"/>
                                      </p:to>
                                    </p:set>
                                    <p:animEffect transition="in" filter="wipe(down)">
                                      <p:cBhvr>
                                        <p:cTn id="11" dur="500"/>
                                        <p:tgtEl>
                                          <p:spTgt spid="2053"/>
                                        </p:tgtEl>
                                      </p:cBhvr>
                                    </p:animEffect>
                                  </p:childTnLst>
                                </p:cTn>
                              </p:par>
                            </p:childTnLst>
                          </p:cTn>
                        </p:par>
                        <p:par>
                          <p:cTn id="12" fill="hold">
                            <p:stCondLst>
                              <p:cond delay="1000"/>
                            </p:stCondLst>
                            <p:childTnLst>
                              <p:par>
                                <p:cTn id="13" presetID="53" presetClass="entr" presetSubtype="0" fill="hold" grpId="0" nodeType="afterEffect">
                                  <p:stCondLst>
                                    <p:cond delay="0"/>
                                  </p:stCondLst>
                                  <p:childTnLst>
                                    <p:set>
                                      <p:cBhvr>
                                        <p:cTn id="14" dur="1" fill="hold">
                                          <p:stCondLst>
                                            <p:cond delay="0"/>
                                          </p:stCondLst>
                                        </p:cTn>
                                        <p:tgtEl>
                                          <p:spTgt spid="63"/>
                                        </p:tgtEl>
                                        <p:attrNameLst>
                                          <p:attrName>style.visibility</p:attrName>
                                        </p:attrNameLst>
                                      </p:cBhvr>
                                      <p:to>
                                        <p:strVal val="visible"/>
                                      </p:to>
                                    </p:set>
                                    <p:anim calcmode="lin" valueType="num">
                                      <p:cBhvr>
                                        <p:cTn id="15" dur="500" fill="hold"/>
                                        <p:tgtEl>
                                          <p:spTgt spid="63"/>
                                        </p:tgtEl>
                                        <p:attrNameLst>
                                          <p:attrName>ppt_w</p:attrName>
                                        </p:attrNameLst>
                                      </p:cBhvr>
                                      <p:tavLst>
                                        <p:tav tm="0">
                                          <p:val>
                                            <p:fltVal val="0"/>
                                          </p:val>
                                        </p:tav>
                                        <p:tav tm="100000">
                                          <p:val>
                                            <p:strVal val="#ppt_w"/>
                                          </p:val>
                                        </p:tav>
                                      </p:tavLst>
                                    </p:anim>
                                    <p:anim calcmode="lin" valueType="num">
                                      <p:cBhvr>
                                        <p:cTn id="16" dur="500" fill="hold"/>
                                        <p:tgtEl>
                                          <p:spTgt spid="63"/>
                                        </p:tgtEl>
                                        <p:attrNameLst>
                                          <p:attrName>ppt_h</p:attrName>
                                        </p:attrNameLst>
                                      </p:cBhvr>
                                      <p:tavLst>
                                        <p:tav tm="0">
                                          <p:val>
                                            <p:fltVal val="0"/>
                                          </p:val>
                                        </p:tav>
                                        <p:tav tm="100000">
                                          <p:val>
                                            <p:strVal val="#ppt_h"/>
                                          </p:val>
                                        </p:tav>
                                      </p:tavLst>
                                    </p:anim>
                                    <p:animEffect transition="in" filter="fade">
                                      <p:cBhvr>
                                        <p:cTn id="17" dur="500"/>
                                        <p:tgtEl>
                                          <p:spTgt spid="63"/>
                                        </p:tgtEl>
                                      </p:cBhvr>
                                    </p:animEffect>
                                  </p:childTnLst>
                                </p:cTn>
                              </p:par>
                            </p:childTnLst>
                          </p:cTn>
                        </p:par>
                        <p:par>
                          <p:cTn id="18" fill="hold">
                            <p:stCondLst>
                              <p:cond delay="1500"/>
                            </p:stCondLst>
                            <p:childTnLst>
                              <p:par>
                                <p:cTn id="19" presetID="53" presetClass="entr" presetSubtype="0" fill="hold" grpId="0" nodeType="afterEffect">
                                  <p:stCondLst>
                                    <p:cond delay="0"/>
                                  </p:stCondLst>
                                  <p:childTnLst>
                                    <p:set>
                                      <p:cBhvr>
                                        <p:cTn id="20" dur="1" fill="hold">
                                          <p:stCondLst>
                                            <p:cond delay="0"/>
                                          </p:stCondLst>
                                        </p:cTn>
                                        <p:tgtEl>
                                          <p:spTgt spid="77"/>
                                        </p:tgtEl>
                                        <p:attrNameLst>
                                          <p:attrName>style.visibility</p:attrName>
                                        </p:attrNameLst>
                                      </p:cBhvr>
                                      <p:to>
                                        <p:strVal val="visible"/>
                                      </p:to>
                                    </p:set>
                                    <p:anim calcmode="lin" valueType="num">
                                      <p:cBhvr>
                                        <p:cTn id="21" dur="500" fill="hold"/>
                                        <p:tgtEl>
                                          <p:spTgt spid="77"/>
                                        </p:tgtEl>
                                        <p:attrNameLst>
                                          <p:attrName>ppt_w</p:attrName>
                                        </p:attrNameLst>
                                      </p:cBhvr>
                                      <p:tavLst>
                                        <p:tav tm="0">
                                          <p:val>
                                            <p:fltVal val="0"/>
                                          </p:val>
                                        </p:tav>
                                        <p:tav tm="100000">
                                          <p:val>
                                            <p:strVal val="#ppt_w"/>
                                          </p:val>
                                        </p:tav>
                                      </p:tavLst>
                                    </p:anim>
                                    <p:anim calcmode="lin" valueType="num">
                                      <p:cBhvr>
                                        <p:cTn id="22" dur="500" fill="hold"/>
                                        <p:tgtEl>
                                          <p:spTgt spid="77"/>
                                        </p:tgtEl>
                                        <p:attrNameLst>
                                          <p:attrName>ppt_h</p:attrName>
                                        </p:attrNameLst>
                                      </p:cBhvr>
                                      <p:tavLst>
                                        <p:tav tm="0">
                                          <p:val>
                                            <p:fltVal val="0"/>
                                          </p:val>
                                        </p:tav>
                                        <p:tav tm="100000">
                                          <p:val>
                                            <p:strVal val="#ppt_h"/>
                                          </p:val>
                                        </p:tav>
                                      </p:tavLst>
                                    </p:anim>
                                    <p:animEffect transition="in" filter="fade">
                                      <p:cBhvr>
                                        <p:cTn id="23" dur="500"/>
                                        <p:tgtEl>
                                          <p:spTgt spid="77"/>
                                        </p:tgtEl>
                                      </p:cBhvr>
                                    </p:animEffect>
                                  </p:childTnLst>
                                </p:cTn>
                              </p:par>
                            </p:childTnLst>
                          </p:cTn>
                        </p:par>
                        <p:par>
                          <p:cTn id="24" fill="hold">
                            <p:stCondLst>
                              <p:cond delay="2000"/>
                            </p:stCondLst>
                            <p:childTnLst>
                              <p:par>
                                <p:cTn id="25" presetID="53" presetClass="entr" presetSubtype="0"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childTnLst>
                          </p:cTn>
                        </p:par>
                        <p:par>
                          <p:cTn id="30" fill="hold">
                            <p:stCondLst>
                              <p:cond delay="2500"/>
                            </p:stCondLst>
                            <p:childTnLst>
                              <p:par>
                                <p:cTn id="31" presetID="53" presetClass="entr" presetSubtype="0" fill="hold" grpId="0" nodeType="afterEffect">
                                  <p:stCondLst>
                                    <p:cond delay="0"/>
                                  </p:stCondLst>
                                  <p:childTnLst>
                                    <p:set>
                                      <p:cBhvr>
                                        <p:cTn id="32" dur="1" fill="hold">
                                          <p:stCondLst>
                                            <p:cond delay="0"/>
                                          </p:stCondLst>
                                        </p:cTn>
                                        <p:tgtEl>
                                          <p:spTgt spid="74"/>
                                        </p:tgtEl>
                                        <p:attrNameLst>
                                          <p:attrName>style.visibility</p:attrName>
                                        </p:attrNameLst>
                                      </p:cBhvr>
                                      <p:to>
                                        <p:strVal val="visible"/>
                                      </p:to>
                                    </p:set>
                                    <p:anim calcmode="lin" valueType="num">
                                      <p:cBhvr>
                                        <p:cTn id="33" dur="500" fill="hold"/>
                                        <p:tgtEl>
                                          <p:spTgt spid="74"/>
                                        </p:tgtEl>
                                        <p:attrNameLst>
                                          <p:attrName>ppt_w</p:attrName>
                                        </p:attrNameLst>
                                      </p:cBhvr>
                                      <p:tavLst>
                                        <p:tav tm="0">
                                          <p:val>
                                            <p:fltVal val="0"/>
                                          </p:val>
                                        </p:tav>
                                        <p:tav tm="100000">
                                          <p:val>
                                            <p:strVal val="#ppt_w"/>
                                          </p:val>
                                        </p:tav>
                                      </p:tavLst>
                                    </p:anim>
                                    <p:anim calcmode="lin" valueType="num">
                                      <p:cBhvr>
                                        <p:cTn id="34" dur="500" fill="hold"/>
                                        <p:tgtEl>
                                          <p:spTgt spid="74"/>
                                        </p:tgtEl>
                                        <p:attrNameLst>
                                          <p:attrName>ppt_h</p:attrName>
                                        </p:attrNameLst>
                                      </p:cBhvr>
                                      <p:tavLst>
                                        <p:tav tm="0">
                                          <p:val>
                                            <p:fltVal val="0"/>
                                          </p:val>
                                        </p:tav>
                                        <p:tav tm="100000">
                                          <p:val>
                                            <p:strVal val="#ppt_h"/>
                                          </p:val>
                                        </p:tav>
                                      </p:tavLst>
                                    </p:anim>
                                    <p:animEffect transition="in" filter="fade">
                                      <p:cBhvr>
                                        <p:cTn id="35" dur="500"/>
                                        <p:tgtEl>
                                          <p:spTgt spid="74"/>
                                        </p:tgtEl>
                                      </p:cBhvr>
                                    </p:animEffect>
                                  </p:childTnLst>
                                </p:cTn>
                              </p:par>
                            </p:childTnLst>
                          </p:cTn>
                        </p:par>
                        <p:par>
                          <p:cTn id="36" fill="hold">
                            <p:stCondLst>
                              <p:cond delay="3000"/>
                            </p:stCondLst>
                            <p:childTnLst>
                              <p:par>
                                <p:cTn id="37" presetID="53" presetClass="entr" presetSubtype="0" fill="hold" nodeType="afterEffect">
                                  <p:stCondLst>
                                    <p:cond delay="0"/>
                                  </p:stCondLst>
                                  <p:childTnLst>
                                    <p:set>
                                      <p:cBhvr>
                                        <p:cTn id="38" dur="1" fill="hold">
                                          <p:stCondLst>
                                            <p:cond delay="0"/>
                                          </p:stCondLst>
                                        </p:cTn>
                                        <p:tgtEl>
                                          <p:spTgt spid="4"/>
                                        </p:tgtEl>
                                        <p:attrNameLst>
                                          <p:attrName>style.visibility</p:attrName>
                                        </p:attrNameLst>
                                      </p:cBhvr>
                                      <p:to>
                                        <p:strVal val="visible"/>
                                      </p:to>
                                    </p:set>
                                    <p:anim calcmode="lin" valueType="num">
                                      <p:cBhvr>
                                        <p:cTn id="39" dur="500" fill="hold"/>
                                        <p:tgtEl>
                                          <p:spTgt spid="4"/>
                                        </p:tgtEl>
                                        <p:attrNameLst>
                                          <p:attrName>ppt_w</p:attrName>
                                        </p:attrNameLst>
                                      </p:cBhvr>
                                      <p:tavLst>
                                        <p:tav tm="0">
                                          <p:val>
                                            <p:fltVal val="0"/>
                                          </p:val>
                                        </p:tav>
                                        <p:tav tm="100000">
                                          <p:val>
                                            <p:strVal val="#ppt_w"/>
                                          </p:val>
                                        </p:tav>
                                      </p:tavLst>
                                    </p:anim>
                                    <p:anim calcmode="lin" valueType="num">
                                      <p:cBhvr>
                                        <p:cTn id="40" dur="500" fill="hold"/>
                                        <p:tgtEl>
                                          <p:spTgt spid="4"/>
                                        </p:tgtEl>
                                        <p:attrNameLst>
                                          <p:attrName>ppt_h</p:attrName>
                                        </p:attrNameLst>
                                      </p:cBhvr>
                                      <p:tavLst>
                                        <p:tav tm="0">
                                          <p:val>
                                            <p:fltVal val="0"/>
                                          </p:val>
                                        </p:tav>
                                        <p:tav tm="100000">
                                          <p:val>
                                            <p:strVal val="#ppt_h"/>
                                          </p:val>
                                        </p:tav>
                                      </p:tavLst>
                                    </p:anim>
                                    <p:animEffect transition="in" filter="fade">
                                      <p:cBhvr>
                                        <p:cTn id="41" dur="500"/>
                                        <p:tgtEl>
                                          <p:spTgt spid="4"/>
                                        </p:tgtEl>
                                      </p:cBhvr>
                                    </p:animEffect>
                                  </p:childTnLst>
                                </p:cTn>
                              </p:par>
                            </p:childTnLst>
                          </p:cTn>
                        </p:par>
                        <p:par>
                          <p:cTn id="42" fill="hold">
                            <p:stCondLst>
                              <p:cond delay="3500"/>
                            </p:stCondLst>
                            <p:childTnLst>
                              <p:par>
                                <p:cTn id="43" presetID="53" presetClass="entr" presetSubtype="0" fill="hold" grpId="0" nodeType="afterEffect">
                                  <p:stCondLst>
                                    <p:cond delay="0"/>
                                  </p:stCondLst>
                                  <p:childTnLst>
                                    <p:set>
                                      <p:cBhvr>
                                        <p:cTn id="44" dur="1" fill="hold">
                                          <p:stCondLst>
                                            <p:cond delay="0"/>
                                          </p:stCondLst>
                                        </p:cTn>
                                        <p:tgtEl>
                                          <p:spTgt spid="70"/>
                                        </p:tgtEl>
                                        <p:attrNameLst>
                                          <p:attrName>style.visibility</p:attrName>
                                        </p:attrNameLst>
                                      </p:cBhvr>
                                      <p:to>
                                        <p:strVal val="visible"/>
                                      </p:to>
                                    </p:set>
                                    <p:anim calcmode="lin" valueType="num">
                                      <p:cBhvr>
                                        <p:cTn id="45" dur="500" fill="hold"/>
                                        <p:tgtEl>
                                          <p:spTgt spid="70"/>
                                        </p:tgtEl>
                                        <p:attrNameLst>
                                          <p:attrName>ppt_w</p:attrName>
                                        </p:attrNameLst>
                                      </p:cBhvr>
                                      <p:tavLst>
                                        <p:tav tm="0">
                                          <p:val>
                                            <p:fltVal val="0"/>
                                          </p:val>
                                        </p:tav>
                                        <p:tav tm="100000">
                                          <p:val>
                                            <p:strVal val="#ppt_w"/>
                                          </p:val>
                                        </p:tav>
                                      </p:tavLst>
                                    </p:anim>
                                    <p:anim calcmode="lin" valueType="num">
                                      <p:cBhvr>
                                        <p:cTn id="46" dur="500" fill="hold"/>
                                        <p:tgtEl>
                                          <p:spTgt spid="70"/>
                                        </p:tgtEl>
                                        <p:attrNameLst>
                                          <p:attrName>ppt_h</p:attrName>
                                        </p:attrNameLst>
                                      </p:cBhvr>
                                      <p:tavLst>
                                        <p:tav tm="0">
                                          <p:val>
                                            <p:fltVal val="0"/>
                                          </p:val>
                                        </p:tav>
                                        <p:tav tm="100000">
                                          <p:val>
                                            <p:strVal val="#ppt_h"/>
                                          </p:val>
                                        </p:tav>
                                      </p:tavLst>
                                    </p:anim>
                                    <p:animEffect transition="in" filter="fade">
                                      <p:cBhvr>
                                        <p:cTn id="47" dur="500"/>
                                        <p:tgtEl>
                                          <p:spTgt spid="70"/>
                                        </p:tgtEl>
                                      </p:cBhvr>
                                    </p:animEffect>
                                  </p:childTnLst>
                                </p:cTn>
                              </p:par>
                            </p:childTnLst>
                          </p:cTn>
                        </p:par>
                        <p:par>
                          <p:cTn id="48" fill="hold">
                            <p:stCondLst>
                              <p:cond delay="4000"/>
                            </p:stCondLst>
                            <p:childTnLst>
                              <p:par>
                                <p:cTn id="49" presetID="53" presetClass="entr" presetSubtype="0" fill="hold" nodeType="afterEffect">
                                  <p:stCondLst>
                                    <p:cond delay="0"/>
                                  </p:stCondLst>
                                  <p:childTnLst>
                                    <p:set>
                                      <p:cBhvr>
                                        <p:cTn id="50" dur="1" fill="hold">
                                          <p:stCondLst>
                                            <p:cond delay="0"/>
                                          </p:stCondLst>
                                        </p:cTn>
                                        <p:tgtEl>
                                          <p:spTgt spid="3"/>
                                        </p:tgtEl>
                                        <p:attrNameLst>
                                          <p:attrName>style.visibility</p:attrName>
                                        </p:attrNameLst>
                                      </p:cBhvr>
                                      <p:to>
                                        <p:strVal val="visible"/>
                                      </p:to>
                                    </p:set>
                                    <p:anim calcmode="lin" valueType="num">
                                      <p:cBhvr>
                                        <p:cTn id="51" dur="500" fill="hold"/>
                                        <p:tgtEl>
                                          <p:spTgt spid="3"/>
                                        </p:tgtEl>
                                        <p:attrNameLst>
                                          <p:attrName>ppt_w</p:attrName>
                                        </p:attrNameLst>
                                      </p:cBhvr>
                                      <p:tavLst>
                                        <p:tav tm="0">
                                          <p:val>
                                            <p:fltVal val="0"/>
                                          </p:val>
                                        </p:tav>
                                        <p:tav tm="100000">
                                          <p:val>
                                            <p:strVal val="#ppt_w"/>
                                          </p:val>
                                        </p:tav>
                                      </p:tavLst>
                                    </p:anim>
                                    <p:anim calcmode="lin" valueType="num">
                                      <p:cBhvr>
                                        <p:cTn id="52" dur="500" fill="hold"/>
                                        <p:tgtEl>
                                          <p:spTgt spid="3"/>
                                        </p:tgtEl>
                                        <p:attrNameLst>
                                          <p:attrName>ppt_h</p:attrName>
                                        </p:attrNameLst>
                                      </p:cBhvr>
                                      <p:tavLst>
                                        <p:tav tm="0">
                                          <p:val>
                                            <p:fltVal val="0"/>
                                          </p:val>
                                        </p:tav>
                                        <p:tav tm="100000">
                                          <p:val>
                                            <p:strVal val="#ppt_h"/>
                                          </p:val>
                                        </p:tav>
                                      </p:tavLst>
                                    </p:anim>
                                    <p:animEffect transition="in" filter="fade">
                                      <p:cBhvr>
                                        <p:cTn id="53" dur="500"/>
                                        <p:tgtEl>
                                          <p:spTgt spid="3"/>
                                        </p:tgtEl>
                                      </p:cBhvr>
                                    </p:animEffect>
                                  </p:childTnLst>
                                </p:cTn>
                              </p:par>
                            </p:childTnLst>
                          </p:cTn>
                        </p:par>
                        <p:par>
                          <p:cTn id="54" fill="hold">
                            <p:stCondLst>
                              <p:cond delay="4500"/>
                            </p:stCondLst>
                            <p:childTnLst>
                              <p:par>
                                <p:cTn id="55" presetID="53" presetClass="entr" presetSubtype="0" fill="hold" grpId="0" nodeType="afterEffect">
                                  <p:stCondLst>
                                    <p:cond delay="0"/>
                                  </p:stCondLst>
                                  <p:childTnLst>
                                    <p:set>
                                      <p:cBhvr>
                                        <p:cTn id="56" dur="1" fill="hold">
                                          <p:stCondLst>
                                            <p:cond delay="0"/>
                                          </p:stCondLst>
                                        </p:cTn>
                                        <p:tgtEl>
                                          <p:spTgt spid="71"/>
                                        </p:tgtEl>
                                        <p:attrNameLst>
                                          <p:attrName>style.visibility</p:attrName>
                                        </p:attrNameLst>
                                      </p:cBhvr>
                                      <p:to>
                                        <p:strVal val="visible"/>
                                      </p:to>
                                    </p:set>
                                    <p:anim calcmode="lin" valueType="num">
                                      <p:cBhvr>
                                        <p:cTn id="57" dur="500" fill="hold"/>
                                        <p:tgtEl>
                                          <p:spTgt spid="71"/>
                                        </p:tgtEl>
                                        <p:attrNameLst>
                                          <p:attrName>ppt_w</p:attrName>
                                        </p:attrNameLst>
                                      </p:cBhvr>
                                      <p:tavLst>
                                        <p:tav tm="0">
                                          <p:val>
                                            <p:fltVal val="0"/>
                                          </p:val>
                                        </p:tav>
                                        <p:tav tm="100000">
                                          <p:val>
                                            <p:strVal val="#ppt_w"/>
                                          </p:val>
                                        </p:tav>
                                      </p:tavLst>
                                    </p:anim>
                                    <p:anim calcmode="lin" valueType="num">
                                      <p:cBhvr>
                                        <p:cTn id="58" dur="500" fill="hold"/>
                                        <p:tgtEl>
                                          <p:spTgt spid="71"/>
                                        </p:tgtEl>
                                        <p:attrNameLst>
                                          <p:attrName>ppt_h</p:attrName>
                                        </p:attrNameLst>
                                      </p:cBhvr>
                                      <p:tavLst>
                                        <p:tav tm="0">
                                          <p:val>
                                            <p:fltVal val="0"/>
                                          </p:val>
                                        </p:tav>
                                        <p:tav tm="100000">
                                          <p:val>
                                            <p:strVal val="#ppt_h"/>
                                          </p:val>
                                        </p:tav>
                                      </p:tavLst>
                                    </p:anim>
                                    <p:animEffect transition="in" filter="fade">
                                      <p:cBhvr>
                                        <p:cTn id="59" dur="500"/>
                                        <p:tgtEl>
                                          <p:spTgt spid="71"/>
                                        </p:tgtEl>
                                      </p:cBhvr>
                                    </p:animEffect>
                                  </p:childTnLst>
                                </p:cTn>
                              </p:par>
                            </p:childTnLst>
                          </p:cTn>
                        </p:par>
                        <p:par>
                          <p:cTn id="60" fill="hold">
                            <p:stCondLst>
                              <p:cond delay="5000"/>
                            </p:stCondLst>
                            <p:childTnLst>
                              <p:par>
                                <p:cTn id="61" presetID="53" presetClass="entr" presetSubtype="0" fill="hold" nodeType="afterEffect">
                                  <p:stCondLst>
                                    <p:cond delay="0"/>
                                  </p:stCondLst>
                                  <p:childTnLst>
                                    <p:set>
                                      <p:cBhvr>
                                        <p:cTn id="62" dur="1" fill="hold">
                                          <p:stCondLst>
                                            <p:cond delay="0"/>
                                          </p:stCondLst>
                                        </p:cTn>
                                        <p:tgtEl>
                                          <p:spTgt spid="2"/>
                                        </p:tgtEl>
                                        <p:attrNameLst>
                                          <p:attrName>style.visibility</p:attrName>
                                        </p:attrNameLst>
                                      </p:cBhvr>
                                      <p:to>
                                        <p:strVal val="visible"/>
                                      </p:to>
                                    </p:set>
                                    <p:anim calcmode="lin" valueType="num">
                                      <p:cBhvr>
                                        <p:cTn id="63" dur="500" fill="hold"/>
                                        <p:tgtEl>
                                          <p:spTgt spid="2"/>
                                        </p:tgtEl>
                                        <p:attrNameLst>
                                          <p:attrName>ppt_w</p:attrName>
                                        </p:attrNameLst>
                                      </p:cBhvr>
                                      <p:tavLst>
                                        <p:tav tm="0">
                                          <p:val>
                                            <p:fltVal val="0"/>
                                          </p:val>
                                        </p:tav>
                                        <p:tav tm="100000">
                                          <p:val>
                                            <p:strVal val="#ppt_w"/>
                                          </p:val>
                                        </p:tav>
                                      </p:tavLst>
                                    </p:anim>
                                    <p:anim calcmode="lin" valueType="num">
                                      <p:cBhvr>
                                        <p:cTn id="64" dur="500" fill="hold"/>
                                        <p:tgtEl>
                                          <p:spTgt spid="2"/>
                                        </p:tgtEl>
                                        <p:attrNameLst>
                                          <p:attrName>ppt_h</p:attrName>
                                        </p:attrNameLst>
                                      </p:cBhvr>
                                      <p:tavLst>
                                        <p:tav tm="0">
                                          <p:val>
                                            <p:fltVal val="0"/>
                                          </p:val>
                                        </p:tav>
                                        <p:tav tm="100000">
                                          <p:val>
                                            <p:strVal val="#ppt_h"/>
                                          </p:val>
                                        </p:tav>
                                      </p:tavLst>
                                    </p:anim>
                                    <p:animEffect transition="in" filter="fade">
                                      <p:cBhvr>
                                        <p:cTn id="65" dur="500"/>
                                        <p:tgtEl>
                                          <p:spTgt spid="2"/>
                                        </p:tgtEl>
                                      </p:cBhvr>
                                    </p:animEffect>
                                  </p:childTnLst>
                                </p:cTn>
                              </p:par>
                            </p:childTnLst>
                          </p:cTn>
                        </p:par>
                        <p:par>
                          <p:cTn id="66" fill="hold">
                            <p:stCondLst>
                              <p:cond delay="5500"/>
                            </p:stCondLst>
                            <p:childTnLst>
                              <p:par>
                                <p:cTn id="67" presetID="53" presetClass="entr" presetSubtype="0" fill="hold" grpId="0" nodeType="afterEffect">
                                  <p:stCondLst>
                                    <p:cond delay="0"/>
                                  </p:stCondLst>
                                  <p:childTnLst>
                                    <p:set>
                                      <p:cBhvr>
                                        <p:cTn id="68" dur="1" fill="hold">
                                          <p:stCondLst>
                                            <p:cond delay="0"/>
                                          </p:stCondLst>
                                        </p:cTn>
                                        <p:tgtEl>
                                          <p:spTgt spid="72"/>
                                        </p:tgtEl>
                                        <p:attrNameLst>
                                          <p:attrName>style.visibility</p:attrName>
                                        </p:attrNameLst>
                                      </p:cBhvr>
                                      <p:to>
                                        <p:strVal val="visible"/>
                                      </p:to>
                                    </p:set>
                                    <p:anim calcmode="lin" valueType="num">
                                      <p:cBhvr>
                                        <p:cTn id="69" dur="500" fill="hold"/>
                                        <p:tgtEl>
                                          <p:spTgt spid="72"/>
                                        </p:tgtEl>
                                        <p:attrNameLst>
                                          <p:attrName>ppt_w</p:attrName>
                                        </p:attrNameLst>
                                      </p:cBhvr>
                                      <p:tavLst>
                                        <p:tav tm="0">
                                          <p:val>
                                            <p:fltVal val="0"/>
                                          </p:val>
                                        </p:tav>
                                        <p:tav tm="100000">
                                          <p:val>
                                            <p:strVal val="#ppt_w"/>
                                          </p:val>
                                        </p:tav>
                                      </p:tavLst>
                                    </p:anim>
                                    <p:anim calcmode="lin" valueType="num">
                                      <p:cBhvr>
                                        <p:cTn id="70" dur="500" fill="hold"/>
                                        <p:tgtEl>
                                          <p:spTgt spid="72"/>
                                        </p:tgtEl>
                                        <p:attrNameLst>
                                          <p:attrName>ppt_h</p:attrName>
                                        </p:attrNameLst>
                                      </p:cBhvr>
                                      <p:tavLst>
                                        <p:tav tm="0">
                                          <p:val>
                                            <p:fltVal val="0"/>
                                          </p:val>
                                        </p:tav>
                                        <p:tav tm="100000">
                                          <p:val>
                                            <p:strVal val="#ppt_h"/>
                                          </p:val>
                                        </p:tav>
                                      </p:tavLst>
                                    </p:anim>
                                    <p:animEffect transition="in" filter="fade">
                                      <p:cBhvr>
                                        <p:cTn id="71" dur="500"/>
                                        <p:tgtEl>
                                          <p:spTgt spid="72"/>
                                        </p:tgtEl>
                                      </p:cBhvr>
                                    </p:animEffect>
                                  </p:childTnLst>
                                </p:cTn>
                              </p:par>
                            </p:childTnLst>
                          </p:cTn>
                        </p:par>
                        <p:par>
                          <p:cTn id="72" fill="hold">
                            <p:stCondLst>
                              <p:cond delay="6000"/>
                            </p:stCondLst>
                            <p:childTnLst>
                              <p:par>
                                <p:cTn id="73" presetID="53" presetClass="entr" presetSubtype="0" fill="hold" grpId="0" nodeType="afterEffect">
                                  <p:stCondLst>
                                    <p:cond delay="0"/>
                                  </p:stCondLst>
                                  <p:childTnLst>
                                    <p:set>
                                      <p:cBhvr>
                                        <p:cTn id="74" dur="1" fill="hold">
                                          <p:stCondLst>
                                            <p:cond delay="0"/>
                                          </p:stCondLst>
                                        </p:cTn>
                                        <p:tgtEl>
                                          <p:spTgt spid="121"/>
                                        </p:tgtEl>
                                        <p:attrNameLst>
                                          <p:attrName>style.visibility</p:attrName>
                                        </p:attrNameLst>
                                      </p:cBhvr>
                                      <p:to>
                                        <p:strVal val="visible"/>
                                      </p:to>
                                    </p:set>
                                    <p:anim calcmode="lin" valueType="num">
                                      <p:cBhvr>
                                        <p:cTn id="75" dur="500" fill="hold"/>
                                        <p:tgtEl>
                                          <p:spTgt spid="121"/>
                                        </p:tgtEl>
                                        <p:attrNameLst>
                                          <p:attrName>ppt_w</p:attrName>
                                        </p:attrNameLst>
                                      </p:cBhvr>
                                      <p:tavLst>
                                        <p:tav tm="0">
                                          <p:val>
                                            <p:fltVal val="0"/>
                                          </p:val>
                                        </p:tav>
                                        <p:tav tm="100000">
                                          <p:val>
                                            <p:strVal val="#ppt_w"/>
                                          </p:val>
                                        </p:tav>
                                      </p:tavLst>
                                    </p:anim>
                                    <p:anim calcmode="lin" valueType="num">
                                      <p:cBhvr>
                                        <p:cTn id="76" dur="500" fill="hold"/>
                                        <p:tgtEl>
                                          <p:spTgt spid="121"/>
                                        </p:tgtEl>
                                        <p:attrNameLst>
                                          <p:attrName>ppt_h</p:attrName>
                                        </p:attrNameLst>
                                      </p:cBhvr>
                                      <p:tavLst>
                                        <p:tav tm="0">
                                          <p:val>
                                            <p:fltVal val="0"/>
                                          </p:val>
                                        </p:tav>
                                        <p:tav tm="100000">
                                          <p:val>
                                            <p:strVal val="#ppt_h"/>
                                          </p:val>
                                        </p:tav>
                                      </p:tavLst>
                                    </p:anim>
                                    <p:animEffect transition="in" filter="fade">
                                      <p:cBhvr>
                                        <p:cTn id="77" dur="500"/>
                                        <p:tgtEl>
                                          <p:spTgt spid="121"/>
                                        </p:tgtEl>
                                      </p:cBhvr>
                                    </p:animEffect>
                                  </p:childTnLst>
                                </p:cTn>
                              </p:par>
                            </p:childTnLst>
                          </p:cTn>
                        </p:par>
                        <p:par>
                          <p:cTn id="78" fill="hold">
                            <p:stCondLst>
                              <p:cond delay="6500"/>
                            </p:stCondLst>
                            <p:childTnLst>
                              <p:par>
                                <p:cTn id="79" presetID="53" presetClass="entr" presetSubtype="0" fill="hold" nodeType="afterEffect">
                                  <p:stCondLst>
                                    <p:cond delay="0"/>
                                  </p:stCondLst>
                                  <p:childTnLst>
                                    <p:set>
                                      <p:cBhvr>
                                        <p:cTn id="80" dur="1" fill="hold">
                                          <p:stCondLst>
                                            <p:cond delay="0"/>
                                          </p:stCondLst>
                                        </p:cTn>
                                        <p:tgtEl>
                                          <p:spTgt spid="6"/>
                                        </p:tgtEl>
                                        <p:attrNameLst>
                                          <p:attrName>style.visibility</p:attrName>
                                        </p:attrNameLst>
                                      </p:cBhvr>
                                      <p:to>
                                        <p:strVal val="visible"/>
                                      </p:to>
                                    </p:set>
                                    <p:anim calcmode="lin" valueType="num">
                                      <p:cBhvr>
                                        <p:cTn id="81" dur="500" fill="hold"/>
                                        <p:tgtEl>
                                          <p:spTgt spid="6"/>
                                        </p:tgtEl>
                                        <p:attrNameLst>
                                          <p:attrName>ppt_w</p:attrName>
                                        </p:attrNameLst>
                                      </p:cBhvr>
                                      <p:tavLst>
                                        <p:tav tm="0">
                                          <p:val>
                                            <p:fltVal val="0"/>
                                          </p:val>
                                        </p:tav>
                                        <p:tav tm="100000">
                                          <p:val>
                                            <p:strVal val="#ppt_w"/>
                                          </p:val>
                                        </p:tav>
                                      </p:tavLst>
                                    </p:anim>
                                    <p:anim calcmode="lin" valueType="num">
                                      <p:cBhvr>
                                        <p:cTn id="82" dur="500" fill="hold"/>
                                        <p:tgtEl>
                                          <p:spTgt spid="6"/>
                                        </p:tgtEl>
                                        <p:attrNameLst>
                                          <p:attrName>ppt_h</p:attrName>
                                        </p:attrNameLst>
                                      </p:cBhvr>
                                      <p:tavLst>
                                        <p:tav tm="0">
                                          <p:val>
                                            <p:fltVal val="0"/>
                                          </p:val>
                                        </p:tav>
                                        <p:tav tm="100000">
                                          <p:val>
                                            <p:strVal val="#ppt_h"/>
                                          </p:val>
                                        </p:tav>
                                      </p:tavLst>
                                    </p:anim>
                                    <p:animEffect transition="in" filter="fade">
                                      <p:cBhvr>
                                        <p:cTn id="83" dur="500"/>
                                        <p:tgtEl>
                                          <p:spTgt spid="6"/>
                                        </p:tgtEl>
                                      </p:cBhvr>
                                    </p:animEffect>
                                  </p:childTnLst>
                                </p:cTn>
                              </p:par>
                            </p:childTnLst>
                          </p:cTn>
                        </p:par>
                        <p:par>
                          <p:cTn id="84" fill="hold">
                            <p:stCondLst>
                              <p:cond delay="7000"/>
                            </p:stCondLst>
                            <p:childTnLst>
                              <p:par>
                                <p:cTn id="85" presetID="53" presetClass="entr" presetSubtype="0" fill="hold" grpId="0" nodeType="afterEffect">
                                  <p:stCondLst>
                                    <p:cond delay="0"/>
                                  </p:stCondLst>
                                  <p:childTnLst>
                                    <p:set>
                                      <p:cBhvr>
                                        <p:cTn id="86" dur="1" fill="hold">
                                          <p:stCondLst>
                                            <p:cond delay="0"/>
                                          </p:stCondLst>
                                        </p:cTn>
                                        <p:tgtEl>
                                          <p:spTgt spid="73"/>
                                        </p:tgtEl>
                                        <p:attrNameLst>
                                          <p:attrName>style.visibility</p:attrName>
                                        </p:attrNameLst>
                                      </p:cBhvr>
                                      <p:to>
                                        <p:strVal val="visible"/>
                                      </p:to>
                                    </p:set>
                                    <p:anim calcmode="lin" valueType="num">
                                      <p:cBhvr>
                                        <p:cTn id="87" dur="500" fill="hold"/>
                                        <p:tgtEl>
                                          <p:spTgt spid="73"/>
                                        </p:tgtEl>
                                        <p:attrNameLst>
                                          <p:attrName>ppt_w</p:attrName>
                                        </p:attrNameLst>
                                      </p:cBhvr>
                                      <p:tavLst>
                                        <p:tav tm="0">
                                          <p:val>
                                            <p:fltVal val="0"/>
                                          </p:val>
                                        </p:tav>
                                        <p:tav tm="100000">
                                          <p:val>
                                            <p:strVal val="#ppt_w"/>
                                          </p:val>
                                        </p:tav>
                                      </p:tavLst>
                                    </p:anim>
                                    <p:anim calcmode="lin" valueType="num">
                                      <p:cBhvr>
                                        <p:cTn id="88" dur="500" fill="hold"/>
                                        <p:tgtEl>
                                          <p:spTgt spid="73"/>
                                        </p:tgtEl>
                                        <p:attrNameLst>
                                          <p:attrName>ppt_h</p:attrName>
                                        </p:attrNameLst>
                                      </p:cBhvr>
                                      <p:tavLst>
                                        <p:tav tm="0">
                                          <p:val>
                                            <p:fltVal val="0"/>
                                          </p:val>
                                        </p:tav>
                                        <p:tav tm="100000">
                                          <p:val>
                                            <p:strVal val="#ppt_h"/>
                                          </p:val>
                                        </p:tav>
                                      </p:tavLst>
                                    </p:anim>
                                    <p:animEffect transition="in" filter="fade">
                                      <p:cBhvr>
                                        <p:cTn id="89" dur="500"/>
                                        <p:tgtEl>
                                          <p:spTgt spid="73"/>
                                        </p:tgtEl>
                                      </p:cBhvr>
                                    </p:animEffect>
                                  </p:childTnLst>
                                </p:cTn>
                              </p:par>
                            </p:childTnLst>
                          </p:cTn>
                        </p:par>
                        <p:par>
                          <p:cTn id="90" fill="hold">
                            <p:stCondLst>
                              <p:cond delay="7500"/>
                            </p:stCondLst>
                            <p:childTnLst>
                              <p:par>
                                <p:cTn id="91" presetID="10" presetClass="entr" presetSubtype="0" fill="hold" grpId="0" nodeType="afterEffect">
                                  <p:stCondLst>
                                    <p:cond delay="0"/>
                                  </p:stCondLst>
                                  <p:childTnLst>
                                    <p:set>
                                      <p:cBhvr>
                                        <p:cTn id="92" dur="1" fill="hold">
                                          <p:stCondLst>
                                            <p:cond delay="0"/>
                                          </p:stCondLst>
                                        </p:cTn>
                                        <p:tgtEl>
                                          <p:spTgt spid="62"/>
                                        </p:tgtEl>
                                        <p:attrNameLst>
                                          <p:attrName>style.visibility</p:attrName>
                                        </p:attrNameLst>
                                      </p:cBhvr>
                                      <p:to>
                                        <p:strVal val="visible"/>
                                      </p:to>
                                    </p:set>
                                    <p:animEffect transition="in" filter="fade">
                                      <p:cBhvr>
                                        <p:cTn id="93" dur="1000"/>
                                        <p:tgtEl>
                                          <p:spTgt spid="62"/>
                                        </p:tgtEl>
                                      </p:cBhvr>
                                    </p:animEffect>
                                  </p:childTnLst>
                                </p:cTn>
                              </p:par>
                            </p:childTnLst>
                          </p:cTn>
                        </p:par>
                        <p:par>
                          <p:cTn id="94" fill="hold">
                            <p:stCondLst>
                              <p:cond delay="8500"/>
                            </p:stCondLst>
                            <p:childTnLst>
                              <p:par>
                                <p:cTn id="95" presetID="53" presetClass="entr" presetSubtype="0" fill="hold" nodeType="afterEffect">
                                  <p:stCondLst>
                                    <p:cond delay="0"/>
                                  </p:stCondLst>
                                  <p:childTnLst>
                                    <p:set>
                                      <p:cBhvr>
                                        <p:cTn id="96" dur="1" fill="hold">
                                          <p:stCondLst>
                                            <p:cond delay="0"/>
                                          </p:stCondLst>
                                        </p:cTn>
                                        <p:tgtEl>
                                          <p:spTgt spid="99"/>
                                        </p:tgtEl>
                                        <p:attrNameLst>
                                          <p:attrName>style.visibility</p:attrName>
                                        </p:attrNameLst>
                                      </p:cBhvr>
                                      <p:to>
                                        <p:strVal val="visible"/>
                                      </p:to>
                                    </p:set>
                                    <p:anim calcmode="lin" valueType="num">
                                      <p:cBhvr>
                                        <p:cTn id="97" dur="500" fill="hold"/>
                                        <p:tgtEl>
                                          <p:spTgt spid="99"/>
                                        </p:tgtEl>
                                        <p:attrNameLst>
                                          <p:attrName>ppt_w</p:attrName>
                                        </p:attrNameLst>
                                      </p:cBhvr>
                                      <p:tavLst>
                                        <p:tav tm="0">
                                          <p:val>
                                            <p:fltVal val="0"/>
                                          </p:val>
                                        </p:tav>
                                        <p:tav tm="100000">
                                          <p:val>
                                            <p:strVal val="#ppt_w"/>
                                          </p:val>
                                        </p:tav>
                                      </p:tavLst>
                                    </p:anim>
                                    <p:anim calcmode="lin" valueType="num">
                                      <p:cBhvr>
                                        <p:cTn id="98" dur="500" fill="hold"/>
                                        <p:tgtEl>
                                          <p:spTgt spid="99"/>
                                        </p:tgtEl>
                                        <p:attrNameLst>
                                          <p:attrName>ppt_h</p:attrName>
                                        </p:attrNameLst>
                                      </p:cBhvr>
                                      <p:tavLst>
                                        <p:tav tm="0">
                                          <p:val>
                                            <p:fltVal val="0"/>
                                          </p:val>
                                        </p:tav>
                                        <p:tav tm="100000">
                                          <p:val>
                                            <p:strVal val="#ppt_h"/>
                                          </p:val>
                                        </p:tav>
                                      </p:tavLst>
                                    </p:anim>
                                    <p:animEffect transition="in" filter="fade">
                                      <p:cBhvr>
                                        <p:cTn id="99" dur="500"/>
                                        <p:tgtEl>
                                          <p:spTgt spid="99"/>
                                        </p:tgtEl>
                                      </p:cBhvr>
                                    </p:animEffect>
                                  </p:childTnLst>
                                </p:cTn>
                              </p:par>
                              <p:par>
                                <p:cTn id="100" presetID="2" presetClass="entr" presetSubtype="4" accel="50000" decel="50000" fill="hold" grpId="0" nodeType="withEffect">
                                  <p:stCondLst>
                                    <p:cond delay="0"/>
                                  </p:stCondLst>
                                  <p:childTnLst>
                                    <p:set>
                                      <p:cBhvr>
                                        <p:cTn id="101" dur="1" fill="hold">
                                          <p:stCondLst>
                                            <p:cond delay="0"/>
                                          </p:stCondLst>
                                        </p:cTn>
                                        <p:tgtEl>
                                          <p:spTgt spid="52"/>
                                        </p:tgtEl>
                                        <p:attrNameLst>
                                          <p:attrName>style.visibility</p:attrName>
                                        </p:attrNameLst>
                                      </p:cBhvr>
                                      <p:to>
                                        <p:strVal val="visible"/>
                                      </p:to>
                                    </p:set>
                                    <p:anim calcmode="lin" valueType="num">
                                      <p:cBhvr additive="base">
                                        <p:cTn id="102" dur="500" fill="hold"/>
                                        <p:tgtEl>
                                          <p:spTgt spid="52"/>
                                        </p:tgtEl>
                                        <p:attrNameLst>
                                          <p:attrName>ppt_x</p:attrName>
                                        </p:attrNameLst>
                                      </p:cBhvr>
                                      <p:tavLst>
                                        <p:tav tm="0">
                                          <p:val>
                                            <p:strVal val="#ppt_x"/>
                                          </p:val>
                                        </p:tav>
                                        <p:tav tm="100000">
                                          <p:val>
                                            <p:strVal val="#ppt_x"/>
                                          </p:val>
                                        </p:tav>
                                      </p:tavLst>
                                    </p:anim>
                                    <p:anim calcmode="lin" valueType="num">
                                      <p:cBhvr additive="base">
                                        <p:cTn id="103" dur="500" fill="hold"/>
                                        <p:tgtEl>
                                          <p:spTgt spid="52"/>
                                        </p:tgtEl>
                                        <p:attrNameLst>
                                          <p:attrName>ppt_y</p:attrName>
                                        </p:attrNameLst>
                                      </p:cBhvr>
                                      <p:tavLst>
                                        <p:tav tm="0">
                                          <p:val>
                                            <p:strVal val="1+#ppt_h/2"/>
                                          </p:val>
                                        </p:tav>
                                        <p:tav tm="100000">
                                          <p:val>
                                            <p:strVal val="#ppt_y"/>
                                          </p:val>
                                        </p:tav>
                                      </p:tavLst>
                                    </p:anim>
                                  </p:childTnLst>
                                </p:cTn>
                              </p:par>
                            </p:childTnLst>
                          </p:cTn>
                        </p:par>
                        <p:par>
                          <p:cTn id="104" fill="hold">
                            <p:stCondLst>
                              <p:cond delay="9000"/>
                            </p:stCondLst>
                            <p:childTnLst>
                              <p:par>
                                <p:cTn id="105" presetID="53" presetClass="entr" presetSubtype="0" fill="hold" nodeType="afterEffect">
                                  <p:stCondLst>
                                    <p:cond delay="0"/>
                                  </p:stCondLst>
                                  <p:childTnLst>
                                    <p:set>
                                      <p:cBhvr>
                                        <p:cTn id="106" dur="1" fill="hold">
                                          <p:stCondLst>
                                            <p:cond delay="0"/>
                                          </p:stCondLst>
                                        </p:cTn>
                                        <p:tgtEl>
                                          <p:spTgt spid="102"/>
                                        </p:tgtEl>
                                        <p:attrNameLst>
                                          <p:attrName>style.visibility</p:attrName>
                                        </p:attrNameLst>
                                      </p:cBhvr>
                                      <p:to>
                                        <p:strVal val="visible"/>
                                      </p:to>
                                    </p:set>
                                    <p:anim calcmode="lin" valueType="num">
                                      <p:cBhvr>
                                        <p:cTn id="107" dur="500" fill="hold"/>
                                        <p:tgtEl>
                                          <p:spTgt spid="102"/>
                                        </p:tgtEl>
                                        <p:attrNameLst>
                                          <p:attrName>ppt_w</p:attrName>
                                        </p:attrNameLst>
                                      </p:cBhvr>
                                      <p:tavLst>
                                        <p:tav tm="0">
                                          <p:val>
                                            <p:fltVal val="0"/>
                                          </p:val>
                                        </p:tav>
                                        <p:tav tm="100000">
                                          <p:val>
                                            <p:strVal val="#ppt_w"/>
                                          </p:val>
                                        </p:tav>
                                      </p:tavLst>
                                    </p:anim>
                                    <p:anim calcmode="lin" valueType="num">
                                      <p:cBhvr>
                                        <p:cTn id="108" dur="500" fill="hold"/>
                                        <p:tgtEl>
                                          <p:spTgt spid="102"/>
                                        </p:tgtEl>
                                        <p:attrNameLst>
                                          <p:attrName>ppt_h</p:attrName>
                                        </p:attrNameLst>
                                      </p:cBhvr>
                                      <p:tavLst>
                                        <p:tav tm="0">
                                          <p:val>
                                            <p:fltVal val="0"/>
                                          </p:val>
                                        </p:tav>
                                        <p:tav tm="100000">
                                          <p:val>
                                            <p:strVal val="#ppt_h"/>
                                          </p:val>
                                        </p:tav>
                                      </p:tavLst>
                                    </p:anim>
                                    <p:animEffect transition="in" filter="fade">
                                      <p:cBhvr>
                                        <p:cTn id="109" dur="500"/>
                                        <p:tgtEl>
                                          <p:spTgt spid="102"/>
                                        </p:tgtEl>
                                      </p:cBhvr>
                                    </p:animEffect>
                                  </p:childTnLst>
                                </p:cTn>
                              </p:par>
                              <p:par>
                                <p:cTn id="110" presetID="2" presetClass="entr" presetSubtype="4" accel="50000" decel="50000" fill="hold" grpId="0" nodeType="withEffect">
                                  <p:stCondLst>
                                    <p:cond delay="0"/>
                                  </p:stCondLst>
                                  <p:childTnLst>
                                    <p:set>
                                      <p:cBhvr>
                                        <p:cTn id="111" dur="1" fill="hold">
                                          <p:stCondLst>
                                            <p:cond delay="0"/>
                                          </p:stCondLst>
                                        </p:cTn>
                                        <p:tgtEl>
                                          <p:spTgt spid="53"/>
                                        </p:tgtEl>
                                        <p:attrNameLst>
                                          <p:attrName>style.visibility</p:attrName>
                                        </p:attrNameLst>
                                      </p:cBhvr>
                                      <p:to>
                                        <p:strVal val="visible"/>
                                      </p:to>
                                    </p:set>
                                    <p:anim calcmode="lin" valueType="num">
                                      <p:cBhvr additive="base">
                                        <p:cTn id="112" dur="500" fill="hold"/>
                                        <p:tgtEl>
                                          <p:spTgt spid="53"/>
                                        </p:tgtEl>
                                        <p:attrNameLst>
                                          <p:attrName>ppt_x</p:attrName>
                                        </p:attrNameLst>
                                      </p:cBhvr>
                                      <p:tavLst>
                                        <p:tav tm="0">
                                          <p:val>
                                            <p:strVal val="#ppt_x"/>
                                          </p:val>
                                        </p:tav>
                                        <p:tav tm="100000">
                                          <p:val>
                                            <p:strVal val="#ppt_x"/>
                                          </p:val>
                                        </p:tav>
                                      </p:tavLst>
                                    </p:anim>
                                    <p:anim calcmode="lin" valueType="num">
                                      <p:cBhvr additive="base">
                                        <p:cTn id="113" dur="500" fill="hold"/>
                                        <p:tgtEl>
                                          <p:spTgt spid="53"/>
                                        </p:tgtEl>
                                        <p:attrNameLst>
                                          <p:attrName>ppt_y</p:attrName>
                                        </p:attrNameLst>
                                      </p:cBhvr>
                                      <p:tavLst>
                                        <p:tav tm="0">
                                          <p:val>
                                            <p:strVal val="1+#ppt_h/2"/>
                                          </p:val>
                                        </p:tav>
                                        <p:tav tm="100000">
                                          <p:val>
                                            <p:strVal val="#ppt_y"/>
                                          </p:val>
                                        </p:tav>
                                      </p:tavLst>
                                    </p:anim>
                                  </p:childTnLst>
                                </p:cTn>
                              </p:par>
                            </p:childTnLst>
                          </p:cTn>
                        </p:par>
                        <p:par>
                          <p:cTn id="114" fill="hold">
                            <p:stCondLst>
                              <p:cond delay="9500"/>
                            </p:stCondLst>
                            <p:childTnLst>
                              <p:par>
                                <p:cTn id="115" presetID="53" presetClass="entr" presetSubtype="0" fill="hold" nodeType="afterEffect">
                                  <p:stCondLst>
                                    <p:cond delay="0"/>
                                  </p:stCondLst>
                                  <p:childTnLst>
                                    <p:set>
                                      <p:cBhvr>
                                        <p:cTn id="116" dur="1" fill="hold">
                                          <p:stCondLst>
                                            <p:cond delay="0"/>
                                          </p:stCondLst>
                                        </p:cTn>
                                        <p:tgtEl>
                                          <p:spTgt spid="105"/>
                                        </p:tgtEl>
                                        <p:attrNameLst>
                                          <p:attrName>style.visibility</p:attrName>
                                        </p:attrNameLst>
                                      </p:cBhvr>
                                      <p:to>
                                        <p:strVal val="visible"/>
                                      </p:to>
                                    </p:set>
                                    <p:anim calcmode="lin" valueType="num">
                                      <p:cBhvr>
                                        <p:cTn id="117" dur="500" fill="hold"/>
                                        <p:tgtEl>
                                          <p:spTgt spid="105"/>
                                        </p:tgtEl>
                                        <p:attrNameLst>
                                          <p:attrName>ppt_w</p:attrName>
                                        </p:attrNameLst>
                                      </p:cBhvr>
                                      <p:tavLst>
                                        <p:tav tm="0">
                                          <p:val>
                                            <p:fltVal val="0"/>
                                          </p:val>
                                        </p:tav>
                                        <p:tav tm="100000">
                                          <p:val>
                                            <p:strVal val="#ppt_w"/>
                                          </p:val>
                                        </p:tav>
                                      </p:tavLst>
                                    </p:anim>
                                    <p:anim calcmode="lin" valueType="num">
                                      <p:cBhvr>
                                        <p:cTn id="118" dur="500" fill="hold"/>
                                        <p:tgtEl>
                                          <p:spTgt spid="105"/>
                                        </p:tgtEl>
                                        <p:attrNameLst>
                                          <p:attrName>ppt_h</p:attrName>
                                        </p:attrNameLst>
                                      </p:cBhvr>
                                      <p:tavLst>
                                        <p:tav tm="0">
                                          <p:val>
                                            <p:fltVal val="0"/>
                                          </p:val>
                                        </p:tav>
                                        <p:tav tm="100000">
                                          <p:val>
                                            <p:strVal val="#ppt_h"/>
                                          </p:val>
                                        </p:tav>
                                      </p:tavLst>
                                    </p:anim>
                                    <p:animEffect transition="in" filter="fade">
                                      <p:cBhvr>
                                        <p:cTn id="119" dur="500"/>
                                        <p:tgtEl>
                                          <p:spTgt spid="105"/>
                                        </p:tgtEl>
                                      </p:cBhvr>
                                    </p:animEffect>
                                  </p:childTnLst>
                                </p:cTn>
                              </p:par>
                              <p:par>
                                <p:cTn id="120" presetID="2" presetClass="entr" presetSubtype="4" accel="50000" decel="50000" fill="hold" grpId="0" nodeType="withEffect">
                                  <p:stCondLst>
                                    <p:cond delay="0"/>
                                  </p:stCondLst>
                                  <p:childTnLst>
                                    <p:set>
                                      <p:cBhvr>
                                        <p:cTn id="121" dur="1" fill="hold">
                                          <p:stCondLst>
                                            <p:cond delay="0"/>
                                          </p:stCondLst>
                                        </p:cTn>
                                        <p:tgtEl>
                                          <p:spTgt spid="54"/>
                                        </p:tgtEl>
                                        <p:attrNameLst>
                                          <p:attrName>style.visibility</p:attrName>
                                        </p:attrNameLst>
                                      </p:cBhvr>
                                      <p:to>
                                        <p:strVal val="visible"/>
                                      </p:to>
                                    </p:set>
                                    <p:anim calcmode="lin" valueType="num">
                                      <p:cBhvr additive="base">
                                        <p:cTn id="122" dur="500" fill="hold"/>
                                        <p:tgtEl>
                                          <p:spTgt spid="54"/>
                                        </p:tgtEl>
                                        <p:attrNameLst>
                                          <p:attrName>ppt_x</p:attrName>
                                        </p:attrNameLst>
                                      </p:cBhvr>
                                      <p:tavLst>
                                        <p:tav tm="0">
                                          <p:val>
                                            <p:strVal val="#ppt_x"/>
                                          </p:val>
                                        </p:tav>
                                        <p:tav tm="100000">
                                          <p:val>
                                            <p:strVal val="#ppt_x"/>
                                          </p:val>
                                        </p:tav>
                                      </p:tavLst>
                                    </p:anim>
                                    <p:anim calcmode="lin" valueType="num">
                                      <p:cBhvr additive="base">
                                        <p:cTn id="123" dur="500" fill="hold"/>
                                        <p:tgtEl>
                                          <p:spTgt spid="54"/>
                                        </p:tgtEl>
                                        <p:attrNameLst>
                                          <p:attrName>ppt_y</p:attrName>
                                        </p:attrNameLst>
                                      </p:cBhvr>
                                      <p:tavLst>
                                        <p:tav tm="0">
                                          <p:val>
                                            <p:strVal val="1+#ppt_h/2"/>
                                          </p:val>
                                        </p:tav>
                                        <p:tav tm="100000">
                                          <p:val>
                                            <p:strVal val="#ppt_y"/>
                                          </p:val>
                                        </p:tav>
                                      </p:tavLst>
                                    </p:anim>
                                  </p:childTnLst>
                                </p:cTn>
                              </p:par>
                            </p:childTnLst>
                          </p:cTn>
                        </p:par>
                        <p:par>
                          <p:cTn id="124" fill="hold">
                            <p:stCondLst>
                              <p:cond delay="10000"/>
                            </p:stCondLst>
                            <p:childTnLst>
                              <p:par>
                                <p:cTn id="125" presetID="53" presetClass="entr" presetSubtype="0" fill="hold" nodeType="afterEffect">
                                  <p:stCondLst>
                                    <p:cond delay="0"/>
                                  </p:stCondLst>
                                  <p:childTnLst>
                                    <p:set>
                                      <p:cBhvr>
                                        <p:cTn id="126" dur="1" fill="hold">
                                          <p:stCondLst>
                                            <p:cond delay="0"/>
                                          </p:stCondLst>
                                        </p:cTn>
                                        <p:tgtEl>
                                          <p:spTgt spid="108"/>
                                        </p:tgtEl>
                                        <p:attrNameLst>
                                          <p:attrName>style.visibility</p:attrName>
                                        </p:attrNameLst>
                                      </p:cBhvr>
                                      <p:to>
                                        <p:strVal val="visible"/>
                                      </p:to>
                                    </p:set>
                                    <p:anim calcmode="lin" valueType="num">
                                      <p:cBhvr>
                                        <p:cTn id="127" dur="500" fill="hold"/>
                                        <p:tgtEl>
                                          <p:spTgt spid="108"/>
                                        </p:tgtEl>
                                        <p:attrNameLst>
                                          <p:attrName>ppt_w</p:attrName>
                                        </p:attrNameLst>
                                      </p:cBhvr>
                                      <p:tavLst>
                                        <p:tav tm="0">
                                          <p:val>
                                            <p:fltVal val="0"/>
                                          </p:val>
                                        </p:tav>
                                        <p:tav tm="100000">
                                          <p:val>
                                            <p:strVal val="#ppt_w"/>
                                          </p:val>
                                        </p:tav>
                                      </p:tavLst>
                                    </p:anim>
                                    <p:anim calcmode="lin" valueType="num">
                                      <p:cBhvr>
                                        <p:cTn id="128" dur="500" fill="hold"/>
                                        <p:tgtEl>
                                          <p:spTgt spid="108"/>
                                        </p:tgtEl>
                                        <p:attrNameLst>
                                          <p:attrName>ppt_h</p:attrName>
                                        </p:attrNameLst>
                                      </p:cBhvr>
                                      <p:tavLst>
                                        <p:tav tm="0">
                                          <p:val>
                                            <p:fltVal val="0"/>
                                          </p:val>
                                        </p:tav>
                                        <p:tav tm="100000">
                                          <p:val>
                                            <p:strVal val="#ppt_h"/>
                                          </p:val>
                                        </p:tav>
                                      </p:tavLst>
                                    </p:anim>
                                    <p:animEffect transition="in" filter="fade">
                                      <p:cBhvr>
                                        <p:cTn id="129" dur="500"/>
                                        <p:tgtEl>
                                          <p:spTgt spid="108"/>
                                        </p:tgtEl>
                                      </p:cBhvr>
                                    </p:animEffect>
                                  </p:childTnLst>
                                </p:cTn>
                              </p:par>
                              <p:par>
                                <p:cTn id="130" presetID="2" presetClass="entr" presetSubtype="4" accel="50000" decel="50000" fill="hold" grpId="0" nodeType="withEffect">
                                  <p:stCondLst>
                                    <p:cond delay="0"/>
                                  </p:stCondLst>
                                  <p:childTnLst>
                                    <p:set>
                                      <p:cBhvr>
                                        <p:cTn id="131" dur="1" fill="hold">
                                          <p:stCondLst>
                                            <p:cond delay="0"/>
                                          </p:stCondLst>
                                        </p:cTn>
                                        <p:tgtEl>
                                          <p:spTgt spid="55"/>
                                        </p:tgtEl>
                                        <p:attrNameLst>
                                          <p:attrName>style.visibility</p:attrName>
                                        </p:attrNameLst>
                                      </p:cBhvr>
                                      <p:to>
                                        <p:strVal val="visible"/>
                                      </p:to>
                                    </p:set>
                                    <p:anim calcmode="lin" valueType="num">
                                      <p:cBhvr additive="base">
                                        <p:cTn id="132" dur="500" fill="hold"/>
                                        <p:tgtEl>
                                          <p:spTgt spid="55"/>
                                        </p:tgtEl>
                                        <p:attrNameLst>
                                          <p:attrName>ppt_x</p:attrName>
                                        </p:attrNameLst>
                                      </p:cBhvr>
                                      <p:tavLst>
                                        <p:tav tm="0">
                                          <p:val>
                                            <p:strVal val="#ppt_x"/>
                                          </p:val>
                                        </p:tav>
                                        <p:tav tm="100000">
                                          <p:val>
                                            <p:strVal val="#ppt_x"/>
                                          </p:val>
                                        </p:tav>
                                      </p:tavLst>
                                    </p:anim>
                                    <p:anim calcmode="lin" valueType="num">
                                      <p:cBhvr additive="base">
                                        <p:cTn id="133" dur="500" fill="hold"/>
                                        <p:tgtEl>
                                          <p:spTgt spid="55"/>
                                        </p:tgtEl>
                                        <p:attrNameLst>
                                          <p:attrName>ppt_y</p:attrName>
                                        </p:attrNameLst>
                                      </p:cBhvr>
                                      <p:tavLst>
                                        <p:tav tm="0">
                                          <p:val>
                                            <p:strVal val="1+#ppt_h/2"/>
                                          </p:val>
                                        </p:tav>
                                        <p:tav tm="100000">
                                          <p:val>
                                            <p:strVal val="#ppt_y"/>
                                          </p:val>
                                        </p:tav>
                                      </p:tavLst>
                                    </p:anim>
                                  </p:childTnLst>
                                </p:cTn>
                              </p:par>
                            </p:childTnLst>
                          </p:cTn>
                        </p:par>
                        <p:par>
                          <p:cTn id="134" fill="hold">
                            <p:stCondLst>
                              <p:cond delay="10500"/>
                            </p:stCondLst>
                            <p:childTnLst>
                              <p:par>
                                <p:cTn id="135" presetID="53" presetClass="entr" presetSubtype="0" fill="hold" nodeType="afterEffect">
                                  <p:stCondLst>
                                    <p:cond delay="0"/>
                                  </p:stCondLst>
                                  <p:childTnLst>
                                    <p:set>
                                      <p:cBhvr>
                                        <p:cTn id="136" dur="1" fill="hold">
                                          <p:stCondLst>
                                            <p:cond delay="0"/>
                                          </p:stCondLst>
                                        </p:cTn>
                                        <p:tgtEl>
                                          <p:spTgt spid="112"/>
                                        </p:tgtEl>
                                        <p:attrNameLst>
                                          <p:attrName>style.visibility</p:attrName>
                                        </p:attrNameLst>
                                      </p:cBhvr>
                                      <p:to>
                                        <p:strVal val="visible"/>
                                      </p:to>
                                    </p:set>
                                    <p:anim calcmode="lin" valueType="num">
                                      <p:cBhvr>
                                        <p:cTn id="137" dur="500" fill="hold"/>
                                        <p:tgtEl>
                                          <p:spTgt spid="112"/>
                                        </p:tgtEl>
                                        <p:attrNameLst>
                                          <p:attrName>ppt_w</p:attrName>
                                        </p:attrNameLst>
                                      </p:cBhvr>
                                      <p:tavLst>
                                        <p:tav tm="0">
                                          <p:val>
                                            <p:fltVal val="0"/>
                                          </p:val>
                                        </p:tav>
                                        <p:tav tm="100000">
                                          <p:val>
                                            <p:strVal val="#ppt_w"/>
                                          </p:val>
                                        </p:tav>
                                      </p:tavLst>
                                    </p:anim>
                                    <p:anim calcmode="lin" valueType="num">
                                      <p:cBhvr>
                                        <p:cTn id="138" dur="500" fill="hold"/>
                                        <p:tgtEl>
                                          <p:spTgt spid="112"/>
                                        </p:tgtEl>
                                        <p:attrNameLst>
                                          <p:attrName>ppt_h</p:attrName>
                                        </p:attrNameLst>
                                      </p:cBhvr>
                                      <p:tavLst>
                                        <p:tav tm="0">
                                          <p:val>
                                            <p:fltVal val="0"/>
                                          </p:val>
                                        </p:tav>
                                        <p:tav tm="100000">
                                          <p:val>
                                            <p:strVal val="#ppt_h"/>
                                          </p:val>
                                        </p:tav>
                                      </p:tavLst>
                                    </p:anim>
                                    <p:animEffect transition="in" filter="fade">
                                      <p:cBhvr>
                                        <p:cTn id="139" dur="500"/>
                                        <p:tgtEl>
                                          <p:spTgt spid="112"/>
                                        </p:tgtEl>
                                      </p:cBhvr>
                                    </p:animEffect>
                                  </p:childTnLst>
                                </p:cTn>
                              </p:par>
                              <p:par>
                                <p:cTn id="140" presetID="2" presetClass="entr" presetSubtype="4" accel="50000" decel="50000" fill="hold" grpId="0" nodeType="withEffect">
                                  <p:stCondLst>
                                    <p:cond delay="0"/>
                                  </p:stCondLst>
                                  <p:childTnLst>
                                    <p:set>
                                      <p:cBhvr>
                                        <p:cTn id="141" dur="1" fill="hold">
                                          <p:stCondLst>
                                            <p:cond delay="0"/>
                                          </p:stCondLst>
                                        </p:cTn>
                                        <p:tgtEl>
                                          <p:spTgt spid="56"/>
                                        </p:tgtEl>
                                        <p:attrNameLst>
                                          <p:attrName>style.visibility</p:attrName>
                                        </p:attrNameLst>
                                      </p:cBhvr>
                                      <p:to>
                                        <p:strVal val="visible"/>
                                      </p:to>
                                    </p:set>
                                    <p:anim calcmode="lin" valueType="num">
                                      <p:cBhvr additive="base">
                                        <p:cTn id="142" dur="500" fill="hold"/>
                                        <p:tgtEl>
                                          <p:spTgt spid="56"/>
                                        </p:tgtEl>
                                        <p:attrNameLst>
                                          <p:attrName>ppt_x</p:attrName>
                                        </p:attrNameLst>
                                      </p:cBhvr>
                                      <p:tavLst>
                                        <p:tav tm="0">
                                          <p:val>
                                            <p:strVal val="#ppt_x"/>
                                          </p:val>
                                        </p:tav>
                                        <p:tav tm="100000">
                                          <p:val>
                                            <p:strVal val="#ppt_x"/>
                                          </p:val>
                                        </p:tav>
                                      </p:tavLst>
                                    </p:anim>
                                    <p:anim calcmode="lin" valueType="num">
                                      <p:cBhvr additive="base">
                                        <p:cTn id="143" dur="500" fill="hold"/>
                                        <p:tgtEl>
                                          <p:spTgt spid="56"/>
                                        </p:tgtEl>
                                        <p:attrNameLst>
                                          <p:attrName>ppt_y</p:attrName>
                                        </p:attrNameLst>
                                      </p:cBhvr>
                                      <p:tavLst>
                                        <p:tav tm="0">
                                          <p:val>
                                            <p:strVal val="1+#ppt_h/2"/>
                                          </p:val>
                                        </p:tav>
                                        <p:tav tm="100000">
                                          <p:val>
                                            <p:strVal val="#ppt_y"/>
                                          </p:val>
                                        </p:tav>
                                      </p:tavLst>
                                    </p:anim>
                                  </p:childTnLst>
                                </p:cTn>
                              </p:par>
                            </p:childTnLst>
                          </p:cTn>
                        </p:par>
                        <p:par>
                          <p:cTn id="144" fill="hold">
                            <p:stCondLst>
                              <p:cond delay="11000"/>
                            </p:stCondLst>
                            <p:childTnLst>
                              <p:par>
                                <p:cTn id="145" presetID="53" presetClass="entr" presetSubtype="0" fill="hold" grpId="0" nodeType="afterEffect">
                                  <p:stCondLst>
                                    <p:cond delay="0"/>
                                  </p:stCondLst>
                                  <p:childTnLst>
                                    <p:set>
                                      <p:cBhvr>
                                        <p:cTn id="146" dur="1" fill="hold">
                                          <p:stCondLst>
                                            <p:cond delay="0"/>
                                          </p:stCondLst>
                                        </p:cTn>
                                        <p:tgtEl>
                                          <p:spTgt spid="78"/>
                                        </p:tgtEl>
                                        <p:attrNameLst>
                                          <p:attrName>style.visibility</p:attrName>
                                        </p:attrNameLst>
                                      </p:cBhvr>
                                      <p:to>
                                        <p:strVal val="visible"/>
                                      </p:to>
                                    </p:set>
                                    <p:anim calcmode="lin" valueType="num">
                                      <p:cBhvr>
                                        <p:cTn id="147" dur="500" fill="hold"/>
                                        <p:tgtEl>
                                          <p:spTgt spid="78"/>
                                        </p:tgtEl>
                                        <p:attrNameLst>
                                          <p:attrName>ppt_w</p:attrName>
                                        </p:attrNameLst>
                                      </p:cBhvr>
                                      <p:tavLst>
                                        <p:tav tm="0">
                                          <p:val>
                                            <p:fltVal val="0"/>
                                          </p:val>
                                        </p:tav>
                                        <p:tav tm="100000">
                                          <p:val>
                                            <p:strVal val="#ppt_w"/>
                                          </p:val>
                                        </p:tav>
                                      </p:tavLst>
                                    </p:anim>
                                    <p:anim calcmode="lin" valueType="num">
                                      <p:cBhvr>
                                        <p:cTn id="148" dur="500" fill="hold"/>
                                        <p:tgtEl>
                                          <p:spTgt spid="78"/>
                                        </p:tgtEl>
                                        <p:attrNameLst>
                                          <p:attrName>ppt_h</p:attrName>
                                        </p:attrNameLst>
                                      </p:cBhvr>
                                      <p:tavLst>
                                        <p:tav tm="0">
                                          <p:val>
                                            <p:fltVal val="0"/>
                                          </p:val>
                                        </p:tav>
                                        <p:tav tm="100000">
                                          <p:val>
                                            <p:strVal val="#ppt_h"/>
                                          </p:val>
                                        </p:tav>
                                      </p:tavLst>
                                    </p:anim>
                                    <p:animEffect transition="in" filter="fade">
                                      <p:cBhvr>
                                        <p:cTn id="149" dur="500"/>
                                        <p:tgtEl>
                                          <p:spTgt spid="78"/>
                                        </p:tgtEl>
                                      </p:cBhvr>
                                    </p:animEffect>
                                  </p:childTnLst>
                                </p:cTn>
                              </p:par>
                            </p:childTnLst>
                          </p:cTn>
                        </p:par>
                        <p:par>
                          <p:cTn id="150" fill="hold">
                            <p:stCondLst>
                              <p:cond delay="11500"/>
                            </p:stCondLst>
                            <p:childTnLst>
                              <p:par>
                                <p:cTn id="151" presetID="2" presetClass="entr" presetSubtype="2" accel="50000" decel="50000" fill="hold" grpId="0" nodeType="afterEffect">
                                  <p:stCondLst>
                                    <p:cond delay="0"/>
                                  </p:stCondLst>
                                  <p:childTnLst>
                                    <p:set>
                                      <p:cBhvr>
                                        <p:cTn id="152" dur="1" fill="hold">
                                          <p:stCondLst>
                                            <p:cond delay="0"/>
                                          </p:stCondLst>
                                        </p:cTn>
                                        <p:tgtEl>
                                          <p:spTgt spid="76"/>
                                        </p:tgtEl>
                                        <p:attrNameLst>
                                          <p:attrName>style.visibility</p:attrName>
                                        </p:attrNameLst>
                                      </p:cBhvr>
                                      <p:to>
                                        <p:strVal val="visible"/>
                                      </p:to>
                                    </p:set>
                                    <p:anim calcmode="lin" valueType="num">
                                      <p:cBhvr additive="base">
                                        <p:cTn id="153" dur="500" fill="hold"/>
                                        <p:tgtEl>
                                          <p:spTgt spid="76"/>
                                        </p:tgtEl>
                                        <p:attrNameLst>
                                          <p:attrName>ppt_x</p:attrName>
                                        </p:attrNameLst>
                                      </p:cBhvr>
                                      <p:tavLst>
                                        <p:tav tm="0">
                                          <p:val>
                                            <p:strVal val="1+#ppt_w/2"/>
                                          </p:val>
                                        </p:tav>
                                        <p:tav tm="100000">
                                          <p:val>
                                            <p:strVal val="#ppt_x"/>
                                          </p:val>
                                        </p:tav>
                                      </p:tavLst>
                                    </p:anim>
                                    <p:anim calcmode="lin" valueType="num">
                                      <p:cBhvr additive="base">
                                        <p:cTn id="154" dur="500" fill="hold"/>
                                        <p:tgtEl>
                                          <p:spTgt spid="76"/>
                                        </p:tgtEl>
                                        <p:attrNameLst>
                                          <p:attrName>ppt_y</p:attrName>
                                        </p:attrNameLst>
                                      </p:cBhvr>
                                      <p:tavLst>
                                        <p:tav tm="0">
                                          <p:val>
                                            <p:strVal val="#ppt_y"/>
                                          </p:val>
                                        </p:tav>
                                        <p:tav tm="100000">
                                          <p:val>
                                            <p:strVal val="#ppt_y"/>
                                          </p:val>
                                        </p:tav>
                                      </p:tavLst>
                                    </p:anim>
                                  </p:childTnLst>
                                </p:cTn>
                              </p:par>
                              <p:par>
                                <p:cTn id="155" presetID="2" presetClass="entr" presetSubtype="4" accel="50000" decel="50000" fill="hold" grpId="0" nodeType="withEffect">
                                  <p:stCondLst>
                                    <p:cond delay="0"/>
                                  </p:stCondLst>
                                  <p:childTnLst>
                                    <p:set>
                                      <p:cBhvr>
                                        <p:cTn id="156" dur="1" fill="hold">
                                          <p:stCondLst>
                                            <p:cond delay="0"/>
                                          </p:stCondLst>
                                        </p:cTn>
                                        <p:tgtEl>
                                          <p:spTgt spid="75"/>
                                        </p:tgtEl>
                                        <p:attrNameLst>
                                          <p:attrName>style.visibility</p:attrName>
                                        </p:attrNameLst>
                                      </p:cBhvr>
                                      <p:to>
                                        <p:strVal val="visible"/>
                                      </p:to>
                                    </p:set>
                                    <p:anim calcmode="lin" valueType="num">
                                      <p:cBhvr additive="base">
                                        <p:cTn id="157" dur="500" fill="hold"/>
                                        <p:tgtEl>
                                          <p:spTgt spid="75"/>
                                        </p:tgtEl>
                                        <p:attrNameLst>
                                          <p:attrName>ppt_x</p:attrName>
                                        </p:attrNameLst>
                                      </p:cBhvr>
                                      <p:tavLst>
                                        <p:tav tm="0">
                                          <p:val>
                                            <p:strVal val="#ppt_x"/>
                                          </p:val>
                                        </p:tav>
                                        <p:tav tm="100000">
                                          <p:val>
                                            <p:strVal val="#ppt_x"/>
                                          </p:val>
                                        </p:tav>
                                      </p:tavLst>
                                    </p:anim>
                                    <p:anim calcmode="lin" valueType="num">
                                      <p:cBhvr additive="base">
                                        <p:cTn id="158" dur="500" fill="hold"/>
                                        <p:tgtEl>
                                          <p:spTgt spid="75"/>
                                        </p:tgtEl>
                                        <p:attrNameLst>
                                          <p:attrName>ppt_y</p:attrName>
                                        </p:attrNameLst>
                                      </p:cBhvr>
                                      <p:tavLst>
                                        <p:tav tm="0">
                                          <p:val>
                                            <p:strVal val="1+#ppt_h/2"/>
                                          </p:val>
                                        </p:tav>
                                        <p:tav tm="100000">
                                          <p:val>
                                            <p:strVal val="#ppt_y"/>
                                          </p:val>
                                        </p:tav>
                                      </p:tavLst>
                                    </p:anim>
                                  </p:childTnLst>
                                </p:cTn>
                              </p:par>
                            </p:childTnLst>
                          </p:cTn>
                        </p:par>
                        <p:par>
                          <p:cTn id="159" fill="hold">
                            <p:stCondLst>
                              <p:cond delay="12000"/>
                            </p:stCondLst>
                            <p:childTnLst>
                              <p:par>
                                <p:cTn id="160" presetID="53" presetClass="entr" presetSubtype="0" fill="hold" grpId="0" nodeType="afterEffect">
                                  <p:stCondLst>
                                    <p:cond delay="0"/>
                                  </p:stCondLst>
                                  <p:childTnLst>
                                    <p:set>
                                      <p:cBhvr>
                                        <p:cTn id="161" dur="1" fill="hold">
                                          <p:stCondLst>
                                            <p:cond delay="0"/>
                                          </p:stCondLst>
                                        </p:cTn>
                                        <p:tgtEl>
                                          <p:spTgt spid="96"/>
                                        </p:tgtEl>
                                        <p:attrNameLst>
                                          <p:attrName>style.visibility</p:attrName>
                                        </p:attrNameLst>
                                      </p:cBhvr>
                                      <p:to>
                                        <p:strVal val="visible"/>
                                      </p:to>
                                    </p:set>
                                    <p:anim calcmode="lin" valueType="num">
                                      <p:cBhvr>
                                        <p:cTn id="162" dur="500" fill="hold"/>
                                        <p:tgtEl>
                                          <p:spTgt spid="96"/>
                                        </p:tgtEl>
                                        <p:attrNameLst>
                                          <p:attrName>ppt_w</p:attrName>
                                        </p:attrNameLst>
                                      </p:cBhvr>
                                      <p:tavLst>
                                        <p:tav tm="0">
                                          <p:val>
                                            <p:fltVal val="0"/>
                                          </p:val>
                                        </p:tav>
                                        <p:tav tm="100000">
                                          <p:val>
                                            <p:strVal val="#ppt_w"/>
                                          </p:val>
                                        </p:tav>
                                      </p:tavLst>
                                    </p:anim>
                                    <p:anim calcmode="lin" valueType="num">
                                      <p:cBhvr>
                                        <p:cTn id="163" dur="500" fill="hold"/>
                                        <p:tgtEl>
                                          <p:spTgt spid="96"/>
                                        </p:tgtEl>
                                        <p:attrNameLst>
                                          <p:attrName>ppt_h</p:attrName>
                                        </p:attrNameLst>
                                      </p:cBhvr>
                                      <p:tavLst>
                                        <p:tav tm="0">
                                          <p:val>
                                            <p:fltVal val="0"/>
                                          </p:val>
                                        </p:tav>
                                        <p:tav tm="100000">
                                          <p:val>
                                            <p:strVal val="#ppt_h"/>
                                          </p:val>
                                        </p:tav>
                                      </p:tavLst>
                                    </p:anim>
                                    <p:animEffect transition="in" filter="fade">
                                      <p:cBhvr>
                                        <p:cTn id="164" dur="500"/>
                                        <p:tgtEl>
                                          <p:spTgt spid="96"/>
                                        </p:tgtEl>
                                      </p:cBhvr>
                                    </p:animEffect>
                                  </p:childTnLst>
                                </p:cTn>
                              </p:par>
                            </p:childTnLst>
                          </p:cTn>
                        </p:par>
                        <p:par>
                          <p:cTn id="165" fill="hold">
                            <p:stCondLst>
                              <p:cond delay="12500"/>
                            </p:stCondLst>
                            <p:childTnLst>
                              <p:par>
                                <p:cTn id="166" presetID="2" presetClass="entr" presetSubtype="2" accel="50000" decel="50000" fill="hold" grpId="0" nodeType="afterEffect">
                                  <p:stCondLst>
                                    <p:cond delay="0"/>
                                  </p:stCondLst>
                                  <p:childTnLst>
                                    <p:set>
                                      <p:cBhvr>
                                        <p:cTn id="167" dur="1" fill="hold">
                                          <p:stCondLst>
                                            <p:cond delay="0"/>
                                          </p:stCondLst>
                                        </p:cTn>
                                        <p:tgtEl>
                                          <p:spTgt spid="93"/>
                                        </p:tgtEl>
                                        <p:attrNameLst>
                                          <p:attrName>style.visibility</p:attrName>
                                        </p:attrNameLst>
                                      </p:cBhvr>
                                      <p:to>
                                        <p:strVal val="visible"/>
                                      </p:to>
                                    </p:set>
                                    <p:anim calcmode="lin" valueType="num">
                                      <p:cBhvr additive="base">
                                        <p:cTn id="168" dur="500" fill="hold"/>
                                        <p:tgtEl>
                                          <p:spTgt spid="93"/>
                                        </p:tgtEl>
                                        <p:attrNameLst>
                                          <p:attrName>ppt_x</p:attrName>
                                        </p:attrNameLst>
                                      </p:cBhvr>
                                      <p:tavLst>
                                        <p:tav tm="0">
                                          <p:val>
                                            <p:strVal val="1+#ppt_w/2"/>
                                          </p:val>
                                        </p:tav>
                                        <p:tav tm="100000">
                                          <p:val>
                                            <p:strVal val="#ppt_x"/>
                                          </p:val>
                                        </p:tav>
                                      </p:tavLst>
                                    </p:anim>
                                    <p:anim calcmode="lin" valueType="num">
                                      <p:cBhvr additive="base">
                                        <p:cTn id="169" dur="500" fill="hold"/>
                                        <p:tgtEl>
                                          <p:spTgt spid="93"/>
                                        </p:tgtEl>
                                        <p:attrNameLst>
                                          <p:attrName>ppt_y</p:attrName>
                                        </p:attrNameLst>
                                      </p:cBhvr>
                                      <p:tavLst>
                                        <p:tav tm="0">
                                          <p:val>
                                            <p:strVal val="#ppt_y"/>
                                          </p:val>
                                        </p:tav>
                                        <p:tav tm="100000">
                                          <p:val>
                                            <p:strVal val="#ppt_y"/>
                                          </p:val>
                                        </p:tav>
                                      </p:tavLst>
                                    </p:anim>
                                  </p:childTnLst>
                                </p:cTn>
                              </p:par>
                              <p:par>
                                <p:cTn id="170" presetID="2" presetClass="entr" presetSubtype="4" accel="50000" decel="50000" fill="hold" grpId="0" nodeType="withEffect">
                                  <p:stCondLst>
                                    <p:cond delay="0"/>
                                  </p:stCondLst>
                                  <p:childTnLst>
                                    <p:set>
                                      <p:cBhvr>
                                        <p:cTn id="171" dur="1" fill="hold">
                                          <p:stCondLst>
                                            <p:cond delay="0"/>
                                          </p:stCondLst>
                                        </p:cTn>
                                        <p:tgtEl>
                                          <p:spTgt spid="90"/>
                                        </p:tgtEl>
                                        <p:attrNameLst>
                                          <p:attrName>style.visibility</p:attrName>
                                        </p:attrNameLst>
                                      </p:cBhvr>
                                      <p:to>
                                        <p:strVal val="visible"/>
                                      </p:to>
                                    </p:set>
                                    <p:anim calcmode="lin" valueType="num">
                                      <p:cBhvr additive="base">
                                        <p:cTn id="172" dur="500" fill="hold"/>
                                        <p:tgtEl>
                                          <p:spTgt spid="90"/>
                                        </p:tgtEl>
                                        <p:attrNameLst>
                                          <p:attrName>ppt_x</p:attrName>
                                        </p:attrNameLst>
                                      </p:cBhvr>
                                      <p:tavLst>
                                        <p:tav tm="0">
                                          <p:val>
                                            <p:strVal val="#ppt_x"/>
                                          </p:val>
                                        </p:tav>
                                        <p:tav tm="100000">
                                          <p:val>
                                            <p:strVal val="#ppt_x"/>
                                          </p:val>
                                        </p:tav>
                                      </p:tavLst>
                                    </p:anim>
                                    <p:anim calcmode="lin" valueType="num">
                                      <p:cBhvr additive="base">
                                        <p:cTn id="173" dur="500" fill="hold"/>
                                        <p:tgtEl>
                                          <p:spTgt spid="9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2053" grpId="0" animBg="1"/>
      <p:bldP spid="63" grpId="0" animBg="1"/>
      <p:bldP spid="68" grpId="0" animBg="1"/>
      <p:bldP spid="121" grpId="0" animBg="1"/>
      <p:bldP spid="52" grpId="0"/>
      <p:bldP spid="53" grpId="0"/>
      <p:bldP spid="54" grpId="0"/>
      <p:bldP spid="55" grpId="0"/>
      <p:bldP spid="56" grpId="0"/>
      <p:bldP spid="62" grpId="0"/>
      <p:bldP spid="70" grpId="0" animBg="1"/>
      <p:bldP spid="71" grpId="0" animBg="1"/>
      <p:bldP spid="72" grpId="0" animBg="1"/>
      <p:bldP spid="73" grpId="0" animBg="1"/>
      <p:bldP spid="74" grpId="0" animBg="1"/>
      <p:bldP spid="75" grpId="0"/>
      <p:bldP spid="76" grpId="0"/>
      <p:bldP spid="78" grpId="0"/>
      <p:bldP spid="90" grpId="0"/>
      <p:bldP spid="93" grpId="0"/>
      <p:bldP spid="9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Group 47"/>
          <p:cNvGrpSpPr/>
          <p:nvPr/>
        </p:nvGrpSpPr>
        <p:grpSpPr>
          <a:xfrm>
            <a:off x="622453" y="1397000"/>
            <a:ext cx="1824251" cy="1636184"/>
            <a:chOff x="523875" y="1042988"/>
            <a:chExt cx="1539875" cy="1381125"/>
          </a:xfrm>
          <a:solidFill>
            <a:schemeClr val="accent2"/>
          </a:solidFill>
        </p:grpSpPr>
        <p:sp>
          <p:nvSpPr>
            <p:cNvPr id="49" name="Freeform 48"/>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0" name="Freeform 49"/>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1" name="Freeform 50"/>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2" name="Freeform 51"/>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3" name="Freeform 52"/>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4" name="Freeform 53"/>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5" name="Freeform 54"/>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6" name="Freeform 55"/>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7" name="Freeform 56"/>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8" name="Freeform 57"/>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9" name="Freeform 58"/>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0" name="Freeform 59"/>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1" name="Freeform 60"/>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2" name="Freeform 61"/>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3" name="Freeform 62"/>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4" name="Freeform 63"/>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5" name="Freeform 64"/>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6" name="Freeform 65"/>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7" name="Freeform 66"/>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8" name="Freeform 67"/>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9" name="Freeform 68"/>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70" name="Freeform 69"/>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71" name="Freeform 70"/>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72" name="Freeform 71"/>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73" name="Freeform 72"/>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74" name="Freeform 73"/>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75" name="Freeform 74"/>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76" name="Freeform 75"/>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77" name="Freeform 76"/>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78" name="Freeform 77"/>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79" name="Freeform 78"/>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0" name="Freeform 79"/>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1" name="Freeform 80"/>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2" name="Freeform 81"/>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3" name="Freeform 82"/>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4" name="Freeform 83"/>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5" name="Freeform 84"/>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6" name="Freeform 85"/>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7" name="Freeform 86"/>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88" name="Freeform 87"/>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sp>
        <p:nvSpPr>
          <p:cNvPr id="89" name="Freeform 88"/>
          <p:cNvSpPr>
            <a:spLocks/>
          </p:cNvSpPr>
          <p:nvPr/>
        </p:nvSpPr>
        <p:spPr bwMode="auto">
          <a:xfrm>
            <a:off x="1693171" y="3113618"/>
            <a:ext cx="1276351" cy="1725084"/>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90" name="Text Box 10"/>
          <p:cNvSpPr txBox="1">
            <a:spLocks noChangeArrowheads="1"/>
          </p:cNvSpPr>
          <p:nvPr/>
        </p:nvSpPr>
        <p:spPr bwMode="auto">
          <a:xfrm>
            <a:off x="1025449" y="2458204"/>
            <a:ext cx="1120919" cy="215444"/>
          </a:xfrm>
          <a:prstGeom prst="rect">
            <a:avLst/>
          </a:prstGeom>
          <a:noFill/>
          <a:ln w="9525">
            <a:noFill/>
            <a:miter lim="800000"/>
            <a:headEnd/>
            <a:tailEnd/>
          </a:ln>
        </p:spPr>
        <p:txBody>
          <a:bodyPr wrap="square" lIns="60960" tIns="30480" rIns="60960" bIns="30480">
            <a:spAutoFit/>
          </a:bodyPr>
          <a:lstStyle/>
          <a:p>
            <a:pPr algn="ctr" defTabSz="1450940"/>
            <a:r>
              <a:rPr lang="en-US" sz="1000">
                <a:solidFill>
                  <a:schemeClr val="bg1"/>
                </a:solidFill>
                <a:cs typeface="+mn-ea"/>
                <a:sym typeface="+mn-lt"/>
              </a:rPr>
              <a:t>Indicator I</a:t>
            </a:r>
            <a:endParaRPr lang="en-US" sz="900">
              <a:solidFill>
                <a:schemeClr val="bg1"/>
              </a:solidFill>
              <a:cs typeface="+mn-ea"/>
              <a:sym typeface="+mn-lt"/>
            </a:endParaRPr>
          </a:p>
        </p:txBody>
      </p:sp>
      <p:sp>
        <p:nvSpPr>
          <p:cNvPr id="91" name="Text Box 10"/>
          <p:cNvSpPr txBox="1">
            <a:spLocks noChangeArrowheads="1"/>
          </p:cNvSpPr>
          <p:nvPr/>
        </p:nvSpPr>
        <p:spPr bwMode="auto">
          <a:xfrm>
            <a:off x="1885500" y="4115713"/>
            <a:ext cx="880821" cy="246221"/>
          </a:xfrm>
          <a:prstGeom prst="rect">
            <a:avLst/>
          </a:prstGeom>
          <a:noFill/>
          <a:ln w="9525">
            <a:noFill/>
            <a:miter lim="800000"/>
            <a:headEnd/>
            <a:tailEnd/>
          </a:ln>
        </p:spPr>
        <p:txBody>
          <a:bodyPr wrap="square" lIns="60960" tIns="30480" rIns="60960" bIns="30480">
            <a:spAutoFit/>
          </a:bodyPr>
          <a:lstStyle/>
          <a:p>
            <a:pPr algn="ctr" defTabSz="1450940"/>
            <a:r>
              <a:rPr lang="en-US" sz="1200">
                <a:solidFill>
                  <a:schemeClr val="bg1"/>
                </a:solidFill>
                <a:cs typeface="+mn-ea"/>
                <a:sym typeface="+mn-lt"/>
              </a:rPr>
              <a:t>90%</a:t>
            </a:r>
            <a:endParaRPr lang="en-US" sz="1000">
              <a:solidFill>
                <a:schemeClr val="bg1"/>
              </a:solidFill>
              <a:cs typeface="+mn-ea"/>
              <a:sym typeface="+mn-lt"/>
            </a:endParaRPr>
          </a:p>
        </p:txBody>
      </p:sp>
      <p:sp>
        <p:nvSpPr>
          <p:cNvPr id="92" name="Text Box 10"/>
          <p:cNvSpPr txBox="1">
            <a:spLocks noChangeArrowheads="1"/>
          </p:cNvSpPr>
          <p:nvPr/>
        </p:nvSpPr>
        <p:spPr bwMode="auto">
          <a:xfrm>
            <a:off x="609600" y="4858029"/>
            <a:ext cx="2248053" cy="477054"/>
          </a:xfrm>
          <a:prstGeom prst="rect">
            <a:avLst/>
          </a:prstGeom>
          <a:noFill/>
          <a:ln w="9525">
            <a:noFill/>
            <a:miter lim="800000"/>
            <a:headEnd/>
            <a:tailEnd/>
          </a:ln>
        </p:spPr>
        <p:txBody>
          <a:bodyPr wrap="square" lIns="60960" tIns="30480" rIns="60960" bIns="30480">
            <a:spAutoFit/>
          </a:bodyPr>
          <a:lstStyle/>
          <a:p>
            <a:pPr algn="ct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sit </a:t>
            </a:r>
            <a:r>
              <a:rPr lang="en-US" sz="900" dirty="0" err="1">
                <a:solidFill>
                  <a:schemeClr val="bg1">
                    <a:lumMod val="65000"/>
                  </a:schemeClr>
                </a:solidFill>
                <a:cs typeface="+mn-ea"/>
                <a:sym typeface="+mn-lt"/>
              </a:rPr>
              <a:t>amet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a:t>
            </a:r>
          </a:p>
        </p:txBody>
      </p:sp>
      <p:cxnSp>
        <p:nvCxnSpPr>
          <p:cNvPr id="94" name="Straight Connector 93"/>
          <p:cNvCxnSpPr/>
          <p:nvPr/>
        </p:nvCxnSpPr>
        <p:spPr>
          <a:xfrm>
            <a:off x="3251200" y="1295400"/>
            <a:ext cx="0" cy="49784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3568853" y="1397000"/>
            <a:ext cx="1824251" cy="1636184"/>
            <a:chOff x="523875" y="1042988"/>
            <a:chExt cx="1539875" cy="1381125"/>
          </a:xfrm>
          <a:solidFill>
            <a:schemeClr val="accent1"/>
          </a:solidFill>
        </p:grpSpPr>
        <p:sp>
          <p:nvSpPr>
            <p:cNvPr id="97" name="Freeform 96"/>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98" name="Freeform 97"/>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99" name="Freeform 98"/>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00" name="Freeform 99"/>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01" name="Freeform 100"/>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02" name="Freeform 101"/>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03" name="Freeform 102"/>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04" name="Freeform 103"/>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05" name="Freeform 104"/>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06" name="Freeform 105"/>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07" name="Freeform 106"/>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08" name="Freeform 107"/>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09" name="Freeform 108"/>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10" name="Freeform 109"/>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11" name="Freeform 110"/>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12" name="Freeform 111"/>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13" name="Freeform 112"/>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14" name="Freeform 113"/>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15" name="Freeform 114"/>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16" name="Freeform 115"/>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17" name="Freeform 116"/>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18" name="Freeform 117"/>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19" name="Freeform 118"/>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20" name="Freeform 119"/>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21" name="Freeform 120"/>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22" name="Freeform 121"/>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23" name="Freeform 122"/>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24" name="Freeform 123"/>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25" name="Freeform 124"/>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26" name="Freeform 125"/>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27" name="Freeform 126"/>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28" name="Freeform 127"/>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29" name="Freeform 128"/>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30" name="Freeform 129"/>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31" name="Freeform 130"/>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32" name="Freeform 131"/>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33" name="Freeform 132"/>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34" name="Freeform 133"/>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35" name="Freeform 134"/>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36" name="Freeform 135"/>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sp>
        <p:nvSpPr>
          <p:cNvPr id="137" name="Freeform 136"/>
          <p:cNvSpPr>
            <a:spLocks/>
          </p:cNvSpPr>
          <p:nvPr/>
        </p:nvSpPr>
        <p:spPr bwMode="auto">
          <a:xfrm>
            <a:off x="4730968" y="3113618"/>
            <a:ext cx="1060232" cy="1432983"/>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38" name="Text Box 10"/>
          <p:cNvSpPr txBox="1">
            <a:spLocks noChangeArrowheads="1"/>
          </p:cNvSpPr>
          <p:nvPr/>
        </p:nvSpPr>
        <p:spPr bwMode="auto">
          <a:xfrm>
            <a:off x="3971849" y="2458204"/>
            <a:ext cx="1120919" cy="215444"/>
          </a:xfrm>
          <a:prstGeom prst="rect">
            <a:avLst/>
          </a:prstGeom>
          <a:noFill/>
          <a:ln w="9525">
            <a:noFill/>
            <a:miter lim="800000"/>
            <a:headEnd/>
            <a:tailEnd/>
          </a:ln>
        </p:spPr>
        <p:txBody>
          <a:bodyPr wrap="square" lIns="60960" tIns="30480" rIns="60960" bIns="30480">
            <a:spAutoFit/>
          </a:bodyPr>
          <a:lstStyle/>
          <a:p>
            <a:pPr algn="ctr" defTabSz="1450940"/>
            <a:r>
              <a:rPr lang="en-US" sz="1000">
                <a:solidFill>
                  <a:schemeClr val="bg1"/>
                </a:solidFill>
                <a:cs typeface="+mn-ea"/>
                <a:sym typeface="+mn-lt"/>
              </a:rPr>
              <a:t>Indicator II</a:t>
            </a:r>
            <a:endParaRPr lang="en-US" sz="900">
              <a:solidFill>
                <a:schemeClr val="bg1"/>
              </a:solidFill>
              <a:cs typeface="+mn-ea"/>
              <a:sym typeface="+mn-lt"/>
            </a:endParaRPr>
          </a:p>
        </p:txBody>
      </p:sp>
      <p:sp>
        <p:nvSpPr>
          <p:cNvPr id="139" name="Text Box 10"/>
          <p:cNvSpPr txBox="1">
            <a:spLocks noChangeArrowheads="1"/>
          </p:cNvSpPr>
          <p:nvPr/>
        </p:nvSpPr>
        <p:spPr bwMode="auto">
          <a:xfrm>
            <a:off x="4820674" y="3900269"/>
            <a:ext cx="880821" cy="246221"/>
          </a:xfrm>
          <a:prstGeom prst="rect">
            <a:avLst/>
          </a:prstGeom>
          <a:noFill/>
          <a:ln w="9525">
            <a:noFill/>
            <a:miter lim="800000"/>
            <a:headEnd/>
            <a:tailEnd/>
          </a:ln>
        </p:spPr>
        <p:txBody>
          <a:bodyPr wrap="square" lIns="60960" tIns="30480" rIns="60960" bIns="30480">
            <a:spAutoFit/>
          </a:bodyPr>
          <a:lstStyle/>
          <a:p>
            <a:pPr algn="ctr" defTabSz="1450940"/>
            <a:r>
              <a:rPr lang="en-US" sz="1200">
                <a:solidFill>
                  <a:schemeClr val="bg1"/>
                </a:solidFill>
                <a:cs typeface="+mn-ea"/>
                <a:sym typeface="+mn-lt"/>
              </a:rPr>
              <a:t>60%</a:t>
            </a:r>
            <a:endParaRPr lang="en-US" sz="1000">
              <a:solidFill>
                <a:schemeClr val="bg1"/>
              </a:solidFill>
              <a:cs typeface="+mn-ea"/>
              <a:sym typeface="+mn-lt"/>
            </a:endParaRPr>
          </a:p>
        </p:txBody>
      </p:sp>
      <p:sp>
        <p:nvSpPr>
          <p:cNvPr id="140" name="Text Box 10"/>
          <p:cNvSpPr txBox="1">
            <a:spLocks noChangeArrowheads="1"/>
          </p:cNvSpPr>
          <p:nvPr/>
        </p:nvSpPr>
        <p:spPr bwMode="auto">
          <a:xfrm>
            <a:off x="3556000" y="4858029"/>
            <a:ext cx="2248053" cy="477054"/>
          </a:xfrm>
          <a:prstGeom prst="rect">
            <a:avLst/>
          </a:prstGeom>
          <a:noFill/>
          <a:ln w="9525">
            <a:noFill/>
            <a:miter lim="800000"/>
            <a:headEnd/>
            <a:tailEnd/>
          </a:ln>
        </p:spPr>
        <p:txBody>
          <a:bodyPr wrap="square" lIns="60960" tIns="30480" rIns="60960" bIns="30480">
            <a:spAutoFit/>
          </a:bodyPr>
          <a:lstStyle/>
          <a:p>
            <a:pPr algn="ct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sit </a:t>
            </a:r>
            <a:r>
              <a:rPr lang="en-US" sz="900" dirty="0" err="1">
                <a:solidFill>
                  <a:schemeClr val="bg1">
                    <a:lumMod val="65000"/>
                  </a:schemeClr>
                </a:solidFill>
                <a:cs typeface="+mn-ea"/>
                <a:sym typeface="+mn-lt"/>
              </a:rPr>
              <a:t>amet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a:t>
            </a:r>
          </a:p>
        </p:txBody>
      </p:sp>
      <p:cxnSp>
        <p:nvCxnSpPr>
          <p:cNvPr id="142" name="Straight Connector 141"/>
          <p:cNvCxnSpPr/>
          <p:nvPr/>
        </p:nvCxnSpPr>
        <p:spPr>
          <a:xfrm>
            <a:off x="6096000" y="1295400"/>
            <a:ext cx="0" cy="49784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44" name="Group 143"/>
          <p:cNvGrpSpPr/>
          <p:nvPr/>
        </p:nvGrpSpPr>
        <p:grpSpPr>
          <a:xfrm>
            <a:off x="6413653" y="1397000"/>
            <a:ext cx="1824251" cy="1636184"/>
            <a:chOff x="523875" y="1042988"/>
            <a:chExt cx="1539875" cy="1381125"/>
          </a:xfrm>
          <a:solidFill>
            <a:schemeClr val="accent2"/>
          </a:solidFill>
        </p:grpSpPr>
        <p:sp>
          <p:nvSpPr>
            <p:cNvPr id="149" name="Freeform 148"/>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50" name="Freeform 149"/>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51" name="Freeform 150"/>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52" name="Freeform 151"/>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53" name="Freeform 152"/>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54" name="Freeform 153"/>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55" name="Freeform 154"/>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56" name="Freeform 155"/>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57" name="Freeform 156"/>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58" name="Freeform 157"/>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59" name="Freeform 158"/>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60" name="Freeform 159"/>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61" name="Freeform 160"/>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62" name="Freeform 161"/>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63" name="Freeform 162"/>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64" name="Freeform 163"/>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65" name="Freeform 164"/>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66" name="Freeform 165"/>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67" name="Freeform 166"/>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68" name="Freeform 167"/>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69" name="Freeform 168"/>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70" name="Freeform 169"/>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71" name="Freeform 170"/>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72" name="Freeform 171"/>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73" name="Freeform 172"/>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74" name="Freeform 173"/>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75" name="Freeform 174"/>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76" name="Freeform 175"/>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77" name="Freeform 176"/>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78" name="Freeform 177"/>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79" name="Freeform 178"/>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80" name="Freeform 179"/>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81" name="Freeform 180"/>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82" name="Freeform 181"/>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83" name="Freeform 182"/>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84" name="Freeform 183"/>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85" name="Freeform 184"/>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86" name="Freeform 185"/>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87" name="Freeform 186"/>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88" name="Freeform 187"/>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sp>
        <p:nvSpPr>
          <p:cNvPr id="145" name="Freeform 144"/>
          <p:cNvSpPr>
            <a:spLocks/>
          </p:cNvSpPr>
          <p:nvPr/>
        </p:nvSpPr>
        <p:spPr bwMode="auto">
          <a:xfrm>
            <a:off x="7815012" y="3100918"/>
            <a:ext cx="737213" cy="996399"/>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46" name="Text Box 10"/>
          <p:cNvSpPr txBox="1">
            <a:spLocks noChangeArrowheads="1"/>
          </p:cNvSpPr>
          <p:nvPr/>
        </p:nvSpPr>
        <p:spPr bwMode="auto">
          <a:xfrm>
            <a:off x="6780385" y="2458204"/>
            <a:ext cx="1157183" cy="215444"/>
          </a:xfrm>
          <a:prstGeom prst="rect">
            <a:avLst/>
          </a:prstGeom>
          <a:noFill/>
          <a:ln w="9525">
            <a:noFill/>
            <a:miter lim="800000"/>
            <a:headEnd/>
            <a:tailEnd/>
          </a:ln>
        </p:spPr>
        <p:txBody>
          <a:bodyPr wrap="square" lIns="60960" tIns="30480" rIns="60960" bIns="30480">
            <a:spAutoFit/>
          </a:bodyPr>
          <a:lstStyle/>
          <a:p>
            <a:pPr algn="ctr" defTabSz="1450940"/>
            <a:r>
              <a:rPr lang="en-US" sz="1000">
                <a:solidFill>
                  <a:schemeClr val="bg1"/>
                </a:solidFill>
                <a:cs typeface="+mn-ea"/>
                <a:sym typeface="+mn-lt"/>
              </a:rPr>
              <a:t>Indicator III</a:t>
            </a:r>
            <a:endParaRPr lang="en-US" sz="900">
              <a:solidFill>
                <a:schemeClr val="bg1"/>
              </a:solidFill>
              <a:cs typeface="+mn-ea"/>
              <a:sym typeface="+mn-lt"/>
            </a:endParaRPr>
          </a:p>
        </p:txBody>
      </p:sp>
      <p:sp>
        <p:nvSpPr>
          <p:cNvPr id="147" name="Text Box 10"/>
          <p:cNvSpPr txBox="1">
            <a:spLocks noChangeArrowheads="1"/>
          </p:cNvSpPr>
          <p:nvPr/>
        </p:nvSpPr>
        <p:spPr bwMode="auto">
          <a:xfrm>
            <a:off x="7743208" y="3607714"/>
            <a:ext cx="880821" cy="230832"/>
          </a:xfrm>
          <a:prstGeom prst="rect">
            <a:avLst/>
          </a:prstGeom>
          <a:noFill/>
          <a:ln w="9525">
            <a:noFill/>
            <a:miter lim="800000"/>
            <a:headEnd/>
            <a:tailEnd/>
          </a:ln>
        </p:spPr>
        <p:txBody>
          <a:bodyPr wrap="square" lIns="60960" tIns="30480" rIns="60960" bIns="30480">
            <a:spAutoFit/>
          </a:bodyPr>
          <a:lstStyle/>
          <a:p>
            <a:pPr algn="ctr" defTabSz="1450940"/>
            <a:r>
              <a:rPr lang="en-US" sz="1100">
                <a:solidFill>
                  <a:schemeClr val="bg1"/>
                </a:solidFill>
                <a:cs typeface="+mn-ea"/>
                <a:sym typeface="+mn-lt"/>
              </a:rPr>
              <a:t>20%</a:t>
            </a:r>
            <a:endParaRPr lang="en-US" sz="900">
              <a:solidFill>
                <a:schemeClr val="bg1"/>
              </a:solidFill>
              <a:cs typeface="+mn-ea"/>
              <a:sym typeface="+mn-lt"/>
            </a:endParaRPr>
          </a:p>
        </p:txBody>
      </p:sp>
      <p:sp>
        <p:nvSpPr>
          <p:cNvPr id="148" name="Text Box 10"/>
          <p:cNvSpPr txBox="1">
            <a:spLocks noChangeArrowheads="1"/>
          </p:cNvSpPr>
          <p:nvPr/>
        </p:nvSpPr>
        <p:spPr bwMode="auto">
          <a:xfrm>
            <a:off x="6400800" y="4858029"/>
            <a:ext cx="2248053" cy="477054"/>
          </a:xfrm>
          <a:prstGeom prst="rect">
            <a:avLst/>
          </a:prstGeom>
          <a:noFill/>
          <a:ln w="9525">
            <a:noFill/>
            <a:miter lim="800000"/>
            <a:headEnd/>
            <a:tailEnd/>
          </a:ln>
        </p:spPr>
        <p:txBody>
          <a:bodyPr wrap="square" lIns="60960" tIns="30480" rIns="60960" bIns="30480">
            <a:spAutoFit/>
          </a:bodyPr>
          <a:lstStyle/>
          <a:p>
            <a:pPr algn="ct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sit </a:t>
            </a:r>
            <a:r>
              <a:rPr lang="en-US" sz="900" dirty="0" err="1">
                <a:solidFill>
                  <a:schemeClr val="bg1">
                    <a:lumMod val="65000"/>
                  </a:schemeClr>
                </a:solidFill>
                <a:cs typeface="+mn-ea"/>
                <a:sym typeface="+mn-lt"/>
              </a:rPr>
              <a:t>amet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a:t>
            </a:r>
          </a:p>
        </p:txBody>
      </p:sp>
      <p:cxnSp>
        <p:nvCxnSpPr>
          <p:cNvPr id="189" name="Straight Connector 188"/>
          <p:cNvCxnSpPr/>
          <p:nvPr/>
        </p:nvCxnSpPr>
        <p:spPr>
          <a:xfrm>
            <a:off x="8940800" y="1295400"/>
            <a:ext cx="0" cy="49784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91" name="Group 190"/>
          <p:cNvGrpSpPr/>
          <p:nvPr/>
        </p:nvGrpSpPr>
        <p:grpSpPr>
          <a:xfrm>
            <a:off x="9153737" y="1397000"/>
            <a:ext cx="1824251" cy="1636184"/>
            <a:chOff x="523875" y="1042988"/>
            <a:chExt cx="1539875" cy="1381125"/>
          </a:xfrm>
          <a:solidFill>
            <a:schemeClr val="accent1"/>
          </a:solidFill>
        </p:grpSpPr>
        <p:sp>
          <p:nvSpPr>
            <p:cNvPr id="196" name="Freeform 195"/>
            <p:cNvSpPr>
              <a:spLocks/>
            </p:cNvSpPr>
            <p:nvPr/>
          </p:nvSpPr>
          <p:spPr bwMode="auto">
            <a:xfrm>
              <a:off x="523875" y="1046163"/>
              <a:ext cx="1539875" cy="1374775"/>
            </a:xfrm>
            <a:custGeom>
              <a:avLst/>
              <a:gdLst>
                <a:gd name="T0" fmla="*/ 7 w 956"/>
                <a:gd name="T1" fmla="*/ 734 h 854"/>
                <a:gd name="T2" fmla="*/ 76 w 956"/>
                <a:gd name="T3" fmla="*/ 705 h 854"/>
                <a:gd name="T4" fmla="*/ 353 w 956"/>
                <a:gd name="T5" fmla="*/ 716 h 854"/>
                <a:gd name="T6" fmla="*/ 797 w 956"/>
                <a:gd name="T7" fmla="*/ 766 h 854"/>
                <a:gd name="T8" fmla="*/ 956 w 956"/>
                <a:gd name="T9" fmla="*/ 821 h 854"/>
                <a:gd name="T10" fmla="*/ 883 w 956"/>
                <a:gd name="T11" fmla="*/ 583 h 854"/>
                <a:gd name="T12" fmla="*/ 668 w 956"/>
                <a:gd name="T13" fmla="*/ 516 h 854"/>
                <a:gd name="T14" fmla="*/ 597 w 956"/>
                <a:gd name="T15" fmla="*/ 410 h 854"/>
                <a:gd name="T16" fmla="*/ 559 w 956"/>
                <a:gd name="T17" fmla="*/ 339 h 854"/>
                <a:gd name="T18" fmla="*/ 544 w 956"/>
                <a:gd name="T19" fmla="*/ 311 h 854"/>
                <a:gd name="T20" fmla="*/ 526 w 956"/>
                <a:gd name="T21" fmla="*/ 216 h 854"/>
                <a:gd name="T22" fmla="*/ 536 w 956"/>
                <a:gd name="T23" fmla="*/ 196 h 854"/>
                <a:gd name="T24" fmla="*/ 510 w 956"/>
                <a:gd name="T25" fmla="*/ 166 h 854"/>
                <a:gd name="T26" fmla="*/ 517 w 956"/>
                <a:gd name="T27" fmla="*/ 94 h 854"/>
                <a:gd name="T28" fmla="*/ 533 w 956"/>
                <a:gd name="T29" fmla="*/ 88 h 854"/>
                <a:gd name="T30" fmla="*/ 664 w 956"/>
                <a:gd name="T31" fmla="*/ 86 h 854"/>
                <a:gd name="T32" fmla="*/ 642 w 956"/>
                <a:gd name="T33" fmla="*/ 8 h 854"/>
                <a:gd name="T34" fmla="*/ 525 w 956"/>
                <a:gd name="T35" fmla="*/ 19 h 854"/>
                <a:gd name="T36" fmla="*/ 471 w 956"/>
                <a:gd name="T37" fmla="*/ 1 h 854"/>
                <a:gd name="T38" fmla="*/ 415 w 956"/>
                <a:gd name="T39" fmla="*/ 22 h 854"/>
                <a:gd name="T40" fmla="*/ 293 w 956"/>
                <a:gd name="T41" fmla="*/ 19 h 854"/>
                <a:gd name="T42" fmla="*/ 279 w 956"/>
                <a:gd name="T43" fmla="*/ 96 h 854"/>
                <a:gd name="T44" fmla="*/ 414 w 956"/>
                <a:gd name="T45" fmla="*/ 92 h 854"/>
                <a:gd name="T46" fmla="*/ 431 w 956"/>
                <a:gd name="T47" fmla="*/ 98 h 854"/>
                <a:gd name="T48" fmla="*/ 435 w 956"/>
                <a:gd name="T49" fmla="*/ 169 h 854"/>
                <a:gd name="T50" fmla="*/ 411 w 956"/>
                <a:gd name="T51" fmla="*/ 196 h 854"/>
                <a:gd name="T52" fmla="*/ 421 w 956"/>
                <a:gd name="T53" fmla="*/ 205 h 854"/>
                <a:gd name="T54" fmla="*/ 402 w 956"/>
                <a:gd name="T55" fmla="*/ 234 h 854"/>
                <a:gd name="T56" fmla="*/ 395 w 956"/>
                <a:gd name="T57" fmla="*/ 320 h 854"/>
                <a:gd name="T58" fmla="*/ 391 w 956"/>
                <a:gd name="T59" fmla="*/ 340 h 854"/>
                <a:gd name="T60" fmla="*/ 335 w 956"/>
                <a:gd name="T61" fmla="*/ 395 h 854"/>
                <a:gd name="T62" fmla="*/ 346 w 956"/>
                <a:gd name="T63" fmla="*/ 468 h 854"/>
                <a:gd name="T64" fmla="*/ 288 w 956"/>
                <a:gd name="T65" fmla="*/ 515 h 854"/>
                <a:gd name="T66" fmla="*/ 46 w 956"/>
                <a:gd name="T67" fmla="*/ 503 h 854"/>
                <a:gd name="T68" fmla="*/ 10 w 956"/>
                <a:gd name="T69" fmla="*/ 48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56" h="854">
                  <a:moveTo>
                    <a:pt x="10" y="480"/>
                  </a:moveTo>
                  <a:cubicBezTo>
                    <a:pt x="10" y="480"/>
                    <a:pt x="0" y="672"/>
                    <a:pt x="7" y="734"/>
                  </a:cubicBezTo>
                  <a:cubicBezTo>
                    <a:pt x="7" y="734"/>
                    <a:pt x="21" y="743"/>
                    <a:pt x="33" y="736"/>
                  </a:cubicBezTo>
                  <a:cubicBezTo>
                    <a:pt x="45" y="728"/>
                    <a:pt x="36" y="708"/>
                    <a:pt x="76" y="705"/>
                  </a:cubicBezTo>
                  <a:cubicBezTo>
                    <a:pt x="115" y="702"/>
                    <a:pt x="265" y="701"/>
                    <a:pt x="265" y="701"/>
                  </a:cubicBezTo>
                  <a:cubicBezTo>
                    <a:pt x="265" y="701"/>
                    <a:pt x="313" y="699"/>
                    <a:pt x="353" y="716"/>
                  </a:cubicBezTo>
                  <a:cubicBezTo>
                    <a:pt x="392" y="733"/>
                    <a:pt x="468" y="772"/>
                    <a:pt x="595" y="722"/>
                  </a:cubicBezTo>
                  <a:cubicBezTo>
                    <a:pt x="723" y="672"/>
                    <a:pt x="789" y="699"/>
                    <a:pt x="797" y="766"/>
                  </a:cubicBezTo>
                  <a:cubicBezTo>
                    <a:pt x="804" y="833"/>
                    <a:pt x="798" y="821"/>
                    <a:pt x="824" y="828"/>
                  </a:cubicBezTo>
                  <a:cubicBezTo>
                    <a:pt x="850" y="836"/>
                    <a:pt x="908" y="854"/>
                    <a:pt x="956" y="821"/>
                  </a:cubicBezTo>
                  <a:cubicBezTo>
                    <a:pt x="955" y="739"/>
                    <a:pt x="955" y="739"/>
                    <a:pt x="955" y="739"/>
                  </a:cubicBezTo>
                  <a:cubicBezTo>
                    <a:pt x="955" y="739"/>
                    <a:pt x="953" y="642"/>
                    <a:pt x="883" y="583"/>
                  </a:cubicBezTo>
                  <a:cubicBezTo>
                    <a:pt x="814" y="523"/>
                    <a:pt x="753" y="522"/>
                    <a:pt x="736" y="520"/>
                  </a:cubicBezTo>
                  <a:cubicBezTo>
                    <a:pt x="720" y="519"/>
                    <a:pt x="668" y="516"/>
                    <a:pt x="668" y="516"/>
                  </a:cubicBezTo>
                  <a:cubicBezTo>
                    <a:pt x="668" y="516"/>
                    <a:pt x="604" y="513"/>
                    <a:pt x="601" y="466"/>
                  </a:cubicBezTo>
                  <a:cubicBezTo>
                    <a:pt x="598" y="419"/>
                    <a:pt x="597" y="410"/>
                    <a:pt x="597" y="410"/>
                  </a:cubicBezTo>
                  <a:cubicBezTo>
                    <a:pt x="597" y="410"/>
                    <a:pt x="614" y="404"/>
                    <a:pt x="614" y="389"/>
                  </a:cubicBezTo>
                  <a:cubicBezTo>
                    <a:pt x="614" y="373"/>
                    <a:pt x="618" y="346"/>
                    <a:pt x="559" y="339"/>
                  </a:cubicBezTo>
                  <a:cubicBezTo>
                    <a:pt x="557" y="325"/>
                    <a:pt x="557" y="325"/>
                    <a:pt x="557" y="325"/>
                  </a:cubicBezTo>
                  <a:cubicBezTo>
                    <a:pt x="544" y="311"/>
                    <a:pt x="544" y="311"/>
                    <a:pt x="544" y="311"/>
                  </a:cubicBezTo>
                  <a:cubicBezTo>
                    <a:pt x="544" y="228"/>
                    <a:pt x="544" y="228"/>
                    <a:pt x="544" y="228"/>
                  </a:cubicBezTo>
                  <a:cubicBezTo>
                    <a:pt x="544" y="228"/>
                    <a:pt x="541" y="220"/>
                    <a:pt x="526" y="216"/>
                  </a:cubicBezTo>
                  <a:cubicBezTo>
                    <a:pt x="526" y="205"/>
                    <a:pt x="526" y="205"/>
                    <a:pt x="526" y="205"/>
                  </a:cubicBezTo>
                  <a:cubicBezTo>
                    <a:pt x="526" y="205"/>
                    <a:pt x="536" y="205"/>
                    <a:pt x="536" y="196"/>
                  </a:cubicBezTo>
                  <a:cubicBezTo>
                    <a:pt x="536" y="187"/>
                    <a:pt x="535" y="178"/>
                    <a:pt x="535" y="178"/>
                  </a:cubicBezTo>
                  <a:cubicBezTo>
                    <a:pt x="535" y="178"/>
                    <a:pt x="524" y="170"/>
                    <a:pt x="510" y="166"/>
                  </a:cubicBezTo>
                  <a:cubicBezTo>
                    <a:pt x="511" y="101"/>
                    <a:pt x="511" y="101"/>
                    <a:pt x="511" y="101"/>
                  </a:cubicBezTo>
                  <a:cubicBezTo>
                    <a:pt x="511" y="101"/>
                    <a:pt x="514" y="98"/>
                    <a:pt x="517" y="94"/>
                  </a:cubicBezTo>
                  <a:cubicBezTo>
                    <a:pt x="529" y="94"/>
                    <a:pt x="529" y="94"/>
                    <a:pt x="529" y="94"/>
                  </a:cubicBezTo>
                  <a:cubicBezTo>
                    <a:pt x="529" y="94"/>
                    <a:pt x="532" y="92"/>
                    <a:pt x="533" y="88"/>
                  </a:cubicBezTo>
                  <a:cubicBezTo>
                    <a:pt x="649" y="97"/>
                    <a:pt x="649" y="97"/>
                    <a:pt x="649" y="97"/>
                  </a:cubicBezTo>
                  <a:cubicBezTo>
                    <a:pt x="649" y="97"/>
                    <a:pt x="660" y="99"/>
                    <a:pt x="664" y="86"/>
                  </a:cubicBezTo>
                  <a:cubicBezTo>
                    <a:pt x="668" y="74"/>
                    <a:pt x="670" y="39"/>
                    <a:pt x="661" y="14"/>
                  </a:cubicBezTo>
                  <a:cubicBezTo>
                    <a:pt x="661" y="14"/>
                    <a:pt x="660" y="5"/>
                    <a:pt x="642" y="8"/>
                  </a:cubicBezTo>
                  <a:cubicBezTo>
                    <a:pt x="625" y="10"/>
                    <a:pt x="531" y="24"/>
                    <a:pt x="531" y="24"/>
                  </a:cubicBezTo>
                  <a:cubicBezTo>
                    <a:pt x="531" y="24"/>
                    <a:pt x="530" y="19"/>
                    <a:pt x="525" y="19"/>
                  </a:cubicBezTo>
                  <a:cubicBezTo>
                    <a:pt x="519" y="19"/>
                    <a:pt x="514" y="19"/>
                    <a:pt x="514" y="19"/>
                  </a:cubicBezTo>
                  <a:cubicBezTo>
                    <a:pt x="514" y="19"/>
                    <a:pt x="502" y="2"/>
                    <a:pt x="471" y="1"/>
                  </a:cubicBezTo>
                  <a:cubicBezTo>
                    <a:pt x="439" y="0"/>
                    <a:pt x="430" y="21"/>
                    <a:pt x="430" y="21"/>
                  </a:cubicBezTo>
                  <a:cubicBezTo>
                    <a:pt x="415" y="22"/>
                    <a:pt x="415" y="22"/>
                    <a:pt x="415" y="22"/>
                  </a:cubicBezTo>
                  <a:cubicBezTo>
                    <a:pt x="415" y="22"/>
                    <a:pt x="412" y="25"/>
                    <a:pt x="412" y="28"/>
                  </a:cubicBezTo>
                  <a:cubicBezTo>
                    <a:pt x="293" y="19"/>
                    <a:pt x="293" y="19"/>
                    <a:pt x="293" y="19"/>
                  </a:cubicBezTo>
                  <a:cubicBezTo>
                    <a:pt x="293" y="19"/>
                    <a:pt x="281" y="17"/>
                    <a:pt x="278" y="29"/>
                  </a:cubicBezTo>
                  <a:cubicBezTo>
                    <a:pt x="275" y="41"/>
                    <a:pt x="274" y="77"/>
                    <a:pt x="279" y="96"/>
                  </a:cubicBezTo>
                  <a:cubicBezTo>
                    <a:pt x="284" y="116"/>
                    <a:pt x="301" y="110"/>
                    <a:pt x="310" y="108"/>
                  </a:cubicBezTo>
                  <a:cubicBezTo>
                    <a:pt x="320" y="105"/>
                    <a:pt x="414" y="92"/>
                    <a:pt x="414" y="92"/>
                  </a:cubicBezTo>
                  <a:cubicBezTo>
                    <a:pt x="414" y="92"/>
                    <a:pt x="413" y="98"/>
                    <a:pt x="419" y="98"/>
                  </a:cubicBezTo>
                  <a:cubicBezTo>
                    <a:pt x="426" y="98"/>
                    <a:pt x="431" y="98"/>
                    <a:pt x="431" y="98"/>
                  </a:cubicBezTo>
                  <a:cubicBezTo>
                    <a:pt x="431" y="98"/>
                    <a:pt x="433" y="103"/>
                    <a:pt x="435" y="103"/>
                  </a:cubicBezTo>
                  <a:cubicBezTo>
                    <a:pt x="435" y="169"/>
                    <a:pt x="435" y="169"/>
                    <a:pt x="435" y="169"/>
                  </a:cubicBezTo>
                  <a:cubicBezTo>
                    <a:pt x="435" y="169"/>
                    <a:pt x="412" y="169"/>
                    <a:pt x="411" y="179"/>
                  </a:cubicBezTo>
                  <a:cubicBezTo>
                    <a:pt x="411" y="189"/>
                    <a:pt x="411" y="196"/>
                    <a:pt x="411" y="196"/>
                  </a:cubicBezTo>
                  <a:cubicBezTo>
                    <a:pt x="411" y="196"/>
                    <a:pt x="409" y="200"/>
                    <a:pt x="415" y="202"/>
                  </a:cubicBezTo>
                  <a:cubicBezTo>
                    <a:pt x="420" y="204"/>
                    <a:pt x="421" y="205"/>
                    <a:pt x="421" y="205"/>
                  </a:cubicBezTo>
                  <a:cubicBezTo>
                    <a:pt x="421" y="219"/>
                    <a:pt x="421" y="219"/>
                    <a:pt x="421" y="219"/>
                  </a:cubicBezTo>
                  <a:cubicBezTo>
                    <a:pt x="421" y="219"/>
                    <a:pt x="402" y="221"/>
                    <a:pt x="402" y="234"/>
                  </a:cubicBezTo>
                  <a:cubicBezTo>
                    <a:pt x="402" y="247"/>
                    <a:pt x="402" y="317"/>
                    <a:pt x="402" y="317"/>
                  </a:cubicBezTo>
                  <a:cubicBezTo>
                    <a:pt x="395" y="320"/>
                    <a:pt x="395" y="320"/>
                    <a:pt x="395" y="320"/>
                  </a:cubicBezTo>
                  <a:cubicBezTo>
                    <a:pt x="392" y="324"/>
                    <a:pt x="392" y="324"/>
                    <a:pt x="392" y="324"/>
                  </a:cubicBezTo>
                  <a:cubicBezTo>
                    <a:pt x="391" y="340"/>
                    <a:pt x="391" y="340"/>
                    <a:pt x="391" y="340"/>
                  </a:cubicBezTo>
                  <a:cubicBezTo>
                    <a:pt x="391" y="340"/>
                    <a:pt x="335" y="347"/>
                    <a:pt x="335" y="364"/>
                  </a:cubicBezTo>
                  <a:cubicBezTo>
                    <a:pt x="335" y="382"/>
                    <a:pt x="335" y="395"/>
                    <a:pt x="335" y="395"/>
                  </a:cubicBezTo>
                  <a:cubicBezTo>
                    <a:pt x="335" y="395"/>
                    <a:pt x="334" y="402"/>
                    <a:pt x="345" y="407"/>
                  </a:cubicBezTo>
                  <a:cubicBezTo>
                    <a:pt x="346" y="468"/>
                    <a:pt x="346" y="468"/>
                    <a:pt x="346" y="468"/>
                  </a:cubicBezTo>
                  <a:cubicBezTo>
                    <a:pt x="346" y="468"/>
                    <a:pt x="347" y="491"/>
                    <a:pt x="336" y="499"/>
                  </a:cubicBezTo>
                  <a:cubicBezTo>
                    <a:pt x="324" y="508"/>
                    <a:pt x="306" y="515"/>
                    <a:pt x="288" y="515"/>
                  </a:cubicBezTo>
                  <a:cubicBezTo>
                    <a:pt x="270" y="515"/>
                    <a:pt x="73" y="517"/>
                    <a:pt x="73" y="517"/>
                  </a:cubicBezTo>
                  <a:cubicBezTo>
                    <a:pt x="73" y="517"/>
                    <a:pt x="51" y="515"/>
                    <a:pt x="46" y="503"/>
                  </a:cubicBezTo>
                  <a:cubicBezTo>
                    <a:pt x="42" y="491"/>
                    <a:pt x="33" y="483"/>
                    <a:pt x="33" y="483"/>
                  </a:cubicBezTo>
                  <a:cubicBezTo>
                    <a:pt x="10" y="480"/>
                    <a:pt x="10" y="480"/>
                    <a:pt x="10" y="48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97" name="Freeform 196"/>
            <p:cNvSpPr>
              <a:spLocks/>
            </p:cNvSpPr>
            <p:nvPr/>
          </p:nvSpPr>
          <p:spPr bwMode="auto">
            <a:xfrm>
              <a:off x="538163" y="1824038"/>
              <a:ext cx="42863" cy="98425"/>
            </a:xfrm>
            <a:custGeom>
              <a:avLst/>
              <a:gdLst>
                <a:gd name="T0" fmla="*/ 4 w 27"/>
                <a:gd name="T1" fmla="*/ 0 h 61"/>
                <a:gd name="T2" fmla="*/ 19 w 27"/>
                <a:gd name="T3" fmla="*/ 2 h 61"/>
                <a:gd name="T4" fmla="*/ 27 w 27"/>
                <a:gd name="T5" fmla="*/ 14 h 61"/>
                <a:gd name="T6" fmla="*/ 27 w 27"/>
                <a:gd name="T7" fmla="*/ 61 h 61"/>
                <a:gd name="T8" fmla="*/ 13 w 27"/>
                <a:gd name="T9" fmla="*/ 21 h 61"/>
                <a:gd name="T10" fmla="*/ 4 w 27"/>
                <a:gd name="T11" fmla="*/ 0 h 61"/>
              </a:gdLst>
              <a:ahLst/>
              <a:cxnLst>
                <a:cxn ang="0">
                  <a:pos x="T0" y="T1"/>
                </a:cxn>
                <a:cxn ang="0">
                  <a:pos x="T2" y="T3"/>
                </a:cxn>
                <a:cxn ang="0">
                  <a:pos x="T4" y="T5"/>
                </a:cxn>
                <a:cxn ang="0">
                  <a:pos x="T6" y="T7"/>
                </a:cxn>
                <a:cxn ang="0">
                  <a:pos x="T8" y="T9"/>
                </a:cxn>
                <a:cxn ang="0">
                  <a:pos x="T10" y="T11"/>
                </a:cxn>
              </a:cxnLst>
              <a:rect l="0" t="0" r="r" b="b"/>
              <a:pathLst>
                <a:path w="27" h="61">
                  <a:moveTo>
                    <a:pt x="4" y="0"/>
                  </a:moveTo>
                  <a:cubicBezTo>
                    <a:pt x="19" y="2"/>
                    <a:pt x="19" y="2"/>
                    <a:pt x="19" y="2"/>
                  </a:cubicBezTo>
                  <a:cubicBezTo>
                    <a:pt x="19" y="2"/>
                    <a:pt x="27" y="3"/>
                    <a:pt x="27" y="14"/>
                  </a:cubicBezTo>
                  <a:cubicBezTo>
                    <a:pt x="26" y="25"/>
                    <a:pt x="27" y="61"/>
                    <a:pt x="27" y="61"/>
                  </a:cubicBezTo>
                  <a:cubicBezTo>
                    <a:pt x="27" y="61"/>
                    <a:pt x="26" y="27"/>
                    <a:pt x="13" y="21"/>
                  </a:cubicBezTo>
                  <a:cubicBezTo>
                    <a:pt x="0" y="15"/>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98" name="Freeform 197"/>
            <p:cNvSpPr>
              <a:spLocks/>
            </p:cNvSpPr>
            <p:nvPr/>
          </p:nvSpPr>
          <p:spPr bwMode="auto">
            <a:xfrm>
              <a:off x="533400" y="1893888"/>
              <a:ext cx="52388" cy="173038"/>
            </a:xfrm>
            <a:custGeom>
              <a:avLst/>
              <a:gdLst>
                <a:gd name="T0" fmla="*/ 28 w 32"/>
                <a:gd name="T1" fmla="*/ 9 h 107"/>
                <a:gd name="T2" fmla="*/ 25 w 32"/>
                <a:gd name="T3" fmla="*/ 87 h 107"/>
                <a:gd name="T4" fmla="*/ 1 w 32"/>
                <a:gd name="T5" fmla="*/ 42 h 107"/>
                <a:gd name="T6" fmla="*/ 28 w 32"/>
                <a:gd name="T7" fmla="*/ 9 h 107"/>
              </a:gdLst>
              <a:ahLst/>
              <a:cxnLst>
                <a:cxn ang="0">
                  <a:pos x="T0" y="T1"/>
                </a:cxn>
                <a:cxn ang="0">
                  <a:pos x="T2" y="T3"/>
                </a:cxn>
                <a:cxn ang="0">
                  <a:pos x="T4" y="T5"/>
                </a:cxn>
                <a:cxn ang="0">
                  <a:pos x="T6" y="T7"/>
                </a:cxn>
              </a:cxnLst>
              <a:rect l="0" t="0" r="r" b="b"/>
              <a:pathLst>
                <a:path w="32" h="107">
                  <a:moveTo>
                    <a:pt x="28" y="9"/>
                  </a:moveTo>
                  <a:cubicBezTo>
                    <a:pt x="28" y="9"/>
                    <a:pt x="32" y="66"/>
                    <a:pt x="25" y="87"/>
                  </a:cubicBezTo>
                  <a:cubicBezTo>
                    <a:pt x="18" y="107"/>
                    <a:pt x="0" y="84"/>
                    <a:pt x="1" y="42"/>
                  </a:cubicBezTo>
                  <a:cubicBezTo>
                    <a:pt x="1" y="0"/>
                    <a:pt x="27" y="27"/>
                    <a:pt x="2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99" name="Freeform 198"/>
            <p:cNvSpPr>
              <a:spLocks/>
            </p:cNvSpPr>
            <p:nvPr/>
          </p:nvSpPr>
          <p:spPr bwMode="auto">
            <a:xfrm>
              <a:off x="598488" y="1876425"/>
              <a:ext cx="469900" cy="179388"/>
            </a:xfrm>
            <a:custGeom>
              <a:avLst/>
              <a:gdLst>
                <a:gd name="T0" fmla="*/ 259 w 292"/>
                <a:gd name="T1" fmla="*/ 0 h 111"/>
                <a:gd name="T2" fmla="*/ 257 w 292"/>
                <a:gd name="T3" fmla="*/ 0 h 111"/>
                <a:gd name="T4" fmla="*/ 26 w 292"/>
                <a:gd name="T5" fmla="*/ 3 h 111"/>
                <a:gd name="T6" fmla="*/ 14 w 292"/>
                <a:gd name="T7" fmla="*/ 1 h 111"/>
                <a:gd name="T8" fmla="*/ 3 w 292"/>
                <a:gd name="T9" fmla="*/ 6 h 111"/>
                <a:gd name="T10" fmla="*/ 11 w 292"/>
                <a:gd name="T11" fmla="*/ 111 h 111"/>
                <a:gd name="T12" fmla="*/ 12 w 292"/>
                <a:gd name="T13" fmla="*/ 111 h 111"/>
                <a:gd name="T14" fmla="*/ 26 w 292"/>
                <a:gd name="T15" fmla="*/ 97 h 111"/>
                <a:gd name="T16" fmla="*/ 52 w 292"/>
                <a:gd name="T17" fmla="*/ 84 h 111"/>
                <a:gd name="T18" fmla="*/ 57 w 292"/>
                <a:gd name="T19" fmla="*/ 85 h 111"/>
                <a:gd name="T20" fmla="*/ 156 w 292"/>
                <a:gd name="T21" fmla="*/ 93 h 111"/>
                <a:gd name="T22" fmla="*/ 183 w 292"/>
                <a:gd name="T23" fmla="*/ 92 h 111"/>
                <a:gd name="T24" fmla="*/ 274 w 292"/>
                <a:gd name="T25" fmla="*/ 74 h 111"/>
                <a:gd name="T26" fmla="*/ 256 w 292"/>
                <a:gd name="T27" fmla="*/ 41 h 111"/>
                <a:gd name="T28" fmla="*/ 255 w 292"/>
                <a:gd name="T29" fmla="*/ 41 h 111"/>
                <a:gd name="T30" fmla="*/ 254 w 292"/>
                <a:gd name="T31" fmla="*/ 41 h 111"/>
                <a:gd name="T32" fmla="*/ 231 w 292"/>
                <a:gd name="T33" fmla="*/ 38 h 111"/>
                <a:gd name="T34" fmla="*/ 203 w 292"/>
                <a:gd name="T35" fmla="*/ 35 h 111"/>
                <a:gd name="T36" fmla="*/ 167 w 292"/>
                <a:gd name="T37" fmla="*/ 39 h 111"/>
                <a:gd name="T38" fmla="*/ 116 w 292"/>
                <a:gd name="T39" fmla="*/ 44 h 111"/>
                <a:gd name="T40" fmla="*/ 65 w 292"/>
                <a:gd name="T41" fmla="*/ 40 h 111"/>
                <a:gd name="T42" fmla="*/ 55 w 292"/>
                <a:gd name="T43" fmla="*/ 24 h 111"/>
                <a:gd name="T44" fmla="*/ 57 w 292"/>
                <a:gd name="T45" fmla="*/ 24 h 111"/>
                <a:gd name="T46" fmla="*/ 108 w 292"/>
                <a:gd name="T47" fmla="*/ 30 h 111"/>
                <a:gd name="T48" fmla="*/ 146 w 292"/>
                <a:gd name="T49" fmla="*/ 27 h 111"/>
                <a:gd name="T50" fmla="*/ 182 w 292"/>
                <a:gd name="T51" fmla="*/ 24 h 111"/>
                <a:gd name="T52" fmla="*/ 217 w 292"/>
                <a:gd name="T53" fmla="*/ 26 h 111"/>
                <a:gd name="T54" fmla="*/ 245 w 292"/>
                <a:gd name="T55" fmla="*/ 27 h 111"/>
                <a:gd name="T56" fmla="*/ 262 w 292"/>
                <a:gd name="T57" fmla="*/ 25 h 111"/>
                <a:gd name="T58" fmla="*/ 259 w 292"/>
                <a:gd name="T59"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92" h="111">
                  <a:moveTo>
                    <a:pt x="259" y="0"/>
                  </a:moveTo>
                  <a:cubicBezTo>
                    <a:pt x="258" y="0"/>
                    <a:pt x="257" y="0"/>
                    <a:pt x="257" y="0"/>
                  </a:cubicBezTo>
                  <a:cubicBezTo>
                    <a:pt x="220" y="1"/>
                    <a:pt x="26" y="3"/>
                    <a:pt x="26" y="3"/>
                  </a:cubicBezTo>
                  <a:cubicBezTo>
                    <a:pt x="26" y="3"/>
                    <a:pt x="20" y="1"/>
                    <a:pt x="14" y="1"/>
                  </a:cubicBezTo>
                  <a:cubicBezTo>
                    <a:pt x="9" y="1"/>
                    <a:pt x="4" y="2"/>
                    <a:pt x="3" y="6"/>
                  </a:cubicBezTo>
                  <a:cubicBezTo>
                    <a:pt x="1" y="14"/>
                    <a:pt x="0" y="110"/>
                    <a:pt x="11" y="111"/>
                  </a:cubicBezTo>
                  <a:cubicBezTo>
                    <a:pt x="11" y="111"/>
                    <a:pt x="11" y="111"/>
                    <a:pt x="12" y="111"/>
                  </a:cubicBezTo>
                  <a:cubicBezTo>
                    <a:pt x="17" y="111"/>
                    <a:pt x="20" y="104"/>
                    <a:pt x="26" y="97"/>
                  </a:cubicBezTo>
                  <a:cubicBezTo>
                    <a:pt x="31" y="91"/>
                    <a:pt x="39" y="84"/>
                    <a:pt x="52" y="84"/>
                  </a:cubicBezTo>
                  <a:cubicBezTo>
                    <a:pt x="53" y="84"/>
                    <a:pt x="55" y="84"/>
                    <a:pt x="57" y="85"/>
                  </a:cubicBezTo>
                  <a:cubicBezTo>
                    <a:pt x="81" y="87"/>
                    <a:pt x="118" y="93"/>
                    <a:pt x="156" y="93"/>
                  </a:cubicBezTo>
                  <a:cubicBezTo>
                    <a:pt x="165" y="93"/>
                    <a:pt x="174" y="92"/>
                    <a:pt x="183" y="92"/>
                  </a:cubicBezTo>
                  <a:cubicBezTo>
                    <a:pt x="230" y="88"/>
                    <a:pt x="271" y="92"/>
                    <a:pt x="274" y="74"/>
                  </a:cubicBezTo>
                  <a:cubicBezTo>
                    <a:pt x="277" y="56"/>
                    <a:pt x="278" y="41"/>
                    <a:pt x="256" y="41"/>
                  </a:cubicBezTo>
                  <a:cubicBezTo>
                    <a:pt x="256" y="41"/>
                    <a:pt x="255" y="41"/>
                    <a:pt x="255" y="41"/>
                  </a:cubicBezTo>
                  <a:cubicBezTo>
                    <a:pt x="255" y="41"/>
                    <a:pt x="254" y="41"/>
                    <a:pt x="254" y="41"/>
                  </a:cubicBezTo>
                  <a:cubicBezTo>
                    <a:pt x="246" y="41"/>
                    <a:pt x="239" y="39"/>
                    <a:pt x="231" y="38"/>
                  </a:cubicBezTo>
                  <a:cubicBezTo>
                    <a:pt x="223" y="37"/>
                    <a:pt x="214" y="35"/>
                    <a:pt x="203" y="35"/>
                  </a:cubicBezTo>
                  <a:cubicBezTo>
                    <a:pt x="193" y="35"/>
                    <a:pt x="181" y="36"/>
                    <a:pt x="167" y="39"/>
                  </a:cubicBezTo>
                  <a:cubicBezTo>
                    <a:pt x="148" y="43"/>
                    <a:pt x="131" y="44"/>
                    <a:pt x="116" y="44"/>
                  </a:cubicBezTo>
                  <a:cubicBezTo>
                    <a:pt x="94" y="44"/>
                    <a:pt x="77" y="41"/>
                    <a:pt x="65" y="40"/>
                  </a:cubicBezTo>
                  <a:cubicBezTo>
                    <a:pt x="45" y="37"/>
                    <a:pt x="43" y="24"/>
                    <a:pt x="55" y="24"/>
                  </a:cubicBezTo>
                  <a:cubicBezTo>
                    <a:pt x="56" y="24"/>
                    <a:pt x="56" y="24"/>
                    <a:pt x="57" y="24"/>
                  </a:cubicBezTo>
                  <a:cubicBezTo>
                    <a:pt x="67" y="25"/>
                    <a:pt x="83" y="30"/>
                    <a:pt x="108" y="30"/>
                  </a:cubicBezTo>
                  <a:cubicBezTo>
                    <a:pt x="119" y="30"/>
                    <a:pt x="131" y="29"/>
                    <a:pt x="146" y="27"/>
                  </a:cubicBezTo>
                  <a:cubicBezTo>
                    <a:pt x="158" y="25"/>
                    <a:pt x="170" y="24"/>
                    <a:pt x="182" y="24"/>
                  </a:cubicBezTo>
                  <a:cubicBezTo>
                    <a:pt x="194" y="24"/>
                    <a:pt x="206" y="25"/>
                    <a:pt x="217" y="26"/>
                  </a:cubicBezTo>
                  <a:cubicBezTo>
                    <a:pt x="228" y="26"/>
                    <a:pt x="238" y="27"/>
                    <a:pt x="245" y="27"/>
                  </a:cubicBezTo>
                  <a:cubicBezTo>
                    <a:pt x="252" y="27"/>
                    <a:pt x="258" y="27"/>
                    <a:pt x="262" y="25"/>
                  </a:cubicBezTo>
                  <a:cubicBezTo>
                    <a:pt x="277" y="18"/>
                    <a:pt x="292" y="0"/>
                    <a:pt x="2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00" name="Freeform 199"/>
            <p:cNvSpPr>
              <a:spLocks/>
            </p:cNvSpPr>
            <p:nvPr/>
          </p:nvSpPr>
          <p:spPr bwMode="auto">
            <a:xfrm>
              <a:off x="1016000" y="1631950"/>
              <a:ext cx="220663" cy="312738"/>
            </a:xfrm>
            <a:custGeom>
              <a:avLst/>
              <a:gdLst>
                <a:gd name="T0" fmla="*/ 12 w 137"/>
                <a:gd name="T1" fmla="*/ 147 h 194"/>
                <a:gd name="T2" fmla="*/ 26 w 137"/>
                <a:gd name="T3" fmla="*/ 161 h 194"/>
                <a:gd name="T4" fmla="*/ 0 w 137"/>
                <a:gd name="T5" fmla="*/ 186 h 194"/>
                <a:gd name="T6" fmla="*/ 36 w 137"/>
                <a:gd name="T7" fmla="*/ 184 h 194"/>
                <a:gd name="T8" fmla="*/ 81 w 137"/>
                <a:gd name="T9" fmla="*/ 172 h 194"/>
                <a:gd name="T10" fmla="*/ 125 w 137"/>
                <a:gd name="T11" fmla="*/ 121 h 194"/>
                <a:gd name="T12" fmla="*/ 84 w 137"/>
                <a:gd name="T13" fmla="*/ 74 h 194"/>
                <a:gd name="T14" fmla="*/ 61 w 137"/>
                <a:gd name="T15" fmla="*/ 59 h 194"/>
                <a:gd name="T16" fmla="*/ 50 w 137"/>
                <a:gd name="T17" fmla="*/ 49 h 194"/>
                <a:gd name="T18" fmla="*/ 123 w 137"/>
                <a:gd name="T19" fmla="*/ 61 h 194"/>
                <a:gd name="T20" fmla="*/ 95 w 137"/>
                <a:gd name="T21" fmla="*/ 51 h 194"/>
                <a:gd name="T22" fmla="*/ 114 w 137"/>
                <a:gd name="T23" fmla="*/ 32 h 194"/>
                <a:gd name="T24" fmla="*/ 112 w 137"/>
                <a:gd name="T25" fmla="*/ 30 h 194"/>
                <a:gd name="T26" fmla="*/ 30 w 137"/>
                <a:gd name="T27" fmla="*/ 0 h 194"/>
                <a:gd name="T28" fmla="*/ 30 w 137"/>
                <a:gd name="T29" fmla="*/ 31 h 194"/>
                <a:gd name="T30" fmla="*/ 40 w 137"/>
                <a:gd name="T31" fmla="*/ 43 h 194"/>
                <a:gd name="T32" fmla="*/ 41 w 137"/>
                <a:gd name="T33" fmla="*/ 108 h 194"/>
                <a:gd name="T34" fmla="*/ 12 w 137"/>
                <a:gd name="T35" fmla="*/ 147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7" h="194">
                  <a:moveTo>
                    <a:pt x="12" y="147"/>
                  </a:moveTo>
                  <a:cubicBezTo>
                    <a:pt x="12" y="147"/>
                    <a:pt x="35" y="148"/>
                    <a:pt x="26" y="161"/>
                  </a:cubicBezTo>
                  <a:cubicBezTo>
                    <a:pt x="16" y="174"/>
                    <a:pt x="0" y="186"/>
                    <a:pt x="0" y="186"/>
                  </a:cubicBezTo>
                  <a:cubicBezTo>
                    <a:pt x="0" y="186"/>
                    <a:pt x="13" y="194"/>
                    <a:pt x="36" y="184"/>
                  </a:cubicBezTo>
                  <a:cubicBezTo>
                    <a:pt x="59" y="173"/>
                    <a:pt x="50" y="175"/>
                    <a:pt x="81" y="172"/>
                  </a:cubicBezTo>
                  <a:cubicBezTo>
                    <a:pt x="111" y="170"/>
                    <a:pt x="137" y="148"/>
                    <a:pt x="125" y="121"/>
                  </a:cubicBezTo>
                  <a:cubicBezTo>
                    <a:pt x="112" y="93"/>
                    <a:pt x="92" y="99"/>
                    <a:pt x="84" y="74"/>
                  </a:cubicBezTo>
                  <a:cubicBezTo>
                    <a:pt x="75" y="50"/>
                    <a:pt x="74" y="63"/>
                    <a:pt x="61" y="59"/>
                  </a:cubicBezTo>
                  <a:cubicBezTo>
                    <a:pt x="48" y="55"/>
                    <a:pt x="43" y="46"/>
                    <a:pt x="50" y="49"/>
                  </a:cubicBezTo>
                  <a:cubicBezTo>
                    <a:pt x="57" y="51"/>
                    <a:pt x="77" y="61"/>
                    <a:pt x="123" y="61"/>
                  </a:cubicBezTo>
                  <a:cubicBezTo>
                    <a:pt x="123" y="61"/>
                    <a:pt x="95" y="58"/>
                    <a:pt x="95" y="51"/>
                  </a:cubicBezTo>
                  <a:cubicBezTo>
                    <a:pt x="95" y="45"/>
                    <a:pt x="95" y="33"/>
                    <a:pt x="114" y="32"/>
                  </a:cubicBezTo>
                  <a:cubicBezTo>
                    <a:pt x="114" y="32"/>
                    <a:pt x="116" y="30"/>
                    <a:pt x="112" y="30"/>
                  </a:cubicBezTo>
                  <a:cubicBezTo>
                    <a:pt x="108" y="30"/>
                    <a:pt x="38" y="26"/>
                    <a:pt x="30" y="0"/>
                  </a:cubicBezTo>
                  <a:cubicBezTo>
                    <a:pt x="30" y="31"/>
                    <a:pt x="30" y="31"/>
                    <a:pt x="30" y="31"/>
                  </a:cubicBezTo>
                  <a:cubicBezTo>
                    <a:pt x="30" y="31"/>
                    <a:pt x="29" y="39"/>
                    <a:pt x="40" y="43"/>
                  </a:cubicBezTo>
                  <a:cubicBezTo>
                    <a:pt x="41" y="108"/>
                    <a:pt x="41" y="108"/>
                    <a:pt x="41" y="108"/>
                  </a:cubicBezTo>
                  <a:cubicBezTo>
                    <a:pt x="41" y="108"/>
                    <a:pt x="45" y="137"/>
                    <a:pt x="12" y="1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01" name="Freeform 200"/>
            <p:cNvSpPr>
              <a:spLocks/>
            </p:cNvSpPr>
            <p:nvPr/>
          </p:nvSpPr>
          <p:spPr bwMode="auto">
            <a:xfrm>
              <a:off x="1057275" y="1550988"/>
              <a:ext cx="460375" cy="134938"/>
            </a:xfrm>
            <a:custGeom>
              <a:avLst/>
              <a:gdLst>
                <a:gd name="T0" fmla="*/ 60 w 286"/>
                <a:gd name="T1" fmla="*/ 26 h 83"/>
                <a:gd name="T2" fmla="*/ 4 w 286"/>
                <a:gd name="T3" fmla="*/ 50 h 83"/>
                <a:gd name="T4" fmla="*/ 144 w 286"/>
                <a:gd name="T5" fmla="*/ 82 h 83"/>
                <a:gd name="T6" fmla="*/ 277 w 286"/>
                <a:gd name="T7" fmla="*/ 45 h 83"/>
                <a:gd name="T8" fmla="*/ 228 w 286"/>
                <a:gd name="T9" fmla="*/ 25 h 83"/>
                <a:gd name="T10" fmla="*/ 226 w 286"/>
                <a:gd name="T11" fmla="*/ 11 h 83"/>
                <a:gd name="T12" fmla="*/ 215 w 286"/>
                <a:gd name="T13" fmla="*/ 0 h 83"/>
                <a:gd name="T14" fmla="*/ 153 w 286"/>
                <a:gd name="T15" fmla="*/ 16 h 83"/>
                <a:gd name="T16" fmla="*/ 71 w 286"/>
                <a:gd name="T17" fmla="*/ 2 h 83"/>
                <a:gd name="T18" fmla="*/ 64 w 286"/>
                <a:gd name="T19" fmla="*/ 6 h 83"/>
                <a:gd name="T20" fmla="*/ 61 w 286"/>
                <a:gd name="T21" fmla="*/ 10 h 83"/>
                <a:gd name="T22" fmla="*/ 60 w 286"/>
                <a:gd name="T23" fmla="*/ 26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6" h="83">
                  <a:moveTo>
                    <a:pt x="60" y="26"/>
                  </a:moveTo>
                  <a:cubicBezTo>
                    <a:pt x="60" y="26"/>
                    <a:pt x="7" y="32"/>
                    <a:pt x="4" y="50"/>
                  </a:cubicBezTo>
                  <a:cubicBezTo>
                    <a:pt x="4" y="50"/>
                    <a:pt x="0" y="83"/>
                    <a:pt x="144" y="82"/>
                  </a:cubicBezTo>
                  <a:cubicBezTo>
                    <a:pt x="276" y="82"/>
                    <a:pt x="286" y="56"/>
                    <a:pt x="277" y="45"/>
                  </a:cubicBezTo>
                  <a:cubicBezTo>
                    <a:pt x="277" y="45"/>
                    <a:pt x="264" y="26"/>
                    <a:pt x="228" y="25"/>
                  </a:cubicBezTo>
                  <a:cubicBezTo>
                    <a:pt x="226" y="11"/>
                    <a:pt x="226" y="11"/>
                    <a:pt x="226" y="11"/>
                  </a:cubicBezTo>
                  <a:cubicBezTo>
                    <a:pt x="215" y="0"/>
                    <a:pt x="215" y="0"/>
                    <a:pt x="215" y="0"/>
                  </a:cubicBezTo>
                  <a:cubicBezTo>
                    <a:pt x="215" y="0"/>
                    <a:pt x="206" y="15"/>
                    <a:pt x="153" y="16"/>
                  </a:cubicBezTo>
                  <a:cubicBezTo>
                    <a:pt x="101" y="16"/>
                    <a:pt x="71" y="2"/>
                    <a:pt x="71" y="2"/>
                  </a:cubicBezTo>
                  <a:cubicBezTo>
                    <a:pt x="64" y="6"/>
                    <a:pt x="64" y="6"/>
                    <a:pt x="64" y="6"/>
                  </a:cubicBezTo>
                  <a:cubicBezTo>
                    <a:pt x="61" y="10"/>
                    <a:pt x="61" y="10"/>
                    <a:pt x="61" y="10"/>
                  </a:cubicBezTo>
                  <a:lnTo>
                    <a:pt x="6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02" name="Freeform 201"/>
            <p:cNvSpPr>
              <a:spLocks/>
            </p:cNvSpPr>
            <p:nvPr/>
          </p:nvSpPr>
          <p:spPr bwMode="auto">
            <a:xfrm>
              <a:off x="1150938" y="1593850"/>
              <a:ext cx="57150" cy="47625"/>
            </a:xfrm>
            <a:custGeom>
              <a:avLst/>
              <a:gdLst>
                <a:gd name="T0" fmla="*/ 2 w 36"/>
                <a:gd name="T1" fmla="*/ 0 h 30"/>
                <a:gd name="T2" fmla="*/ 0 w 36"/>
                <a:gd name="T3" fmla="*/ 30 h 30"/>
                <a:gd name="T4" fmla="*/ 5 w 36"/>
                <a:gd name="T5" fmla="*/ 14 h 30"/>
                <a:gd name="T6" fmla="*/ 24 w 36"/>
                <a:gd name="T7" fmla="*/ 20 h 30"/>
                <a:gd name="T8" fmla="*/ 19 w 36"/>
                <a:gd name="T9" fmla="*/ 13 h 30"/>
                <a:gd name="T10" fmla="*/ 5 w 36"/>
                <a:gd name="T11" fmla="*/ 10 h 30"/>
                <a:gd name="T12" fmla="*/ 3 w 36"/>
                <a:gd name="T13" fmla="*/ 5 h 30"/>
                <a:gd name="T14" fmla="*/ 26 w 36"/>
                <a:gd name="T15" fmla="*/ 11 h 30"/>
                <a:gd name="T16" fmla="*/ 36 w 36"/>
                <a:gd name="T17" fmla="*/ 7 h 30"/>
                <a:gd name="T18" fmla="*/ 2 w 36"/>
                <a:gd name="T1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0">
                  <a:moveTo>
                    <a:pt x="2" y="0"/>
                  </a:moveTo>
                  <a:cubicBezTo>
                    <a:pt x="0" y="30"/>
                    <a:pt x="0" y="30"/>
                    <a:pt x="0" y="30"/>
                  </a:cubicBezTo>
                  <a:cubicBezTo>
                    <a:pt x="0" y="30"/>
                    <a:pt x="0" y="14"/>
                    <a:pt x="5" y="14"/>
                  </a:cubicBezTo>
                  <a:cubicBezTo>
                    <a:pt x="9" y="14"/>
                    <a:pt x="22" y="14"/>
                    <a:pt x="24" y="20"/>
                  </a:cubicBezTo>
                  <a:cubicBezTo>
                    <a:pt x="24" y="20"/>
                    <a:pt x="26" y="15"/>
                    <a:pt x="19" y="13"/>
                  </a:cubicBezTo>
                  <a:cubicBezTo>
                    <a:pt x="13" y="11"/>
                    <a:pt x="8" y="9"/>
                    <a:pt x="5" y="10"/>
                  </a:cubicBezTo>
                  <a:cubicBezTo>
                    <a:pt x="1" y="11"/>
                    <a:pt x="3" y="5"/>
                    <a:pt x="3" y="5"/>
                  </a:cubicBezTo>
                  <a:cubicBezTo>
                    <a:pt x="3" y="5"/>
                    <a:pt x="22" y="11"/>
                    <a:pt x="26" y="11"/>
                  </a:cubicBezTo>
                  <a:cubicBezTo>
                    <a:pt x="30" y="11"/>
                    <a:pt x="30" y="7"/>
                    <a:pt x="36" y="7"/>
                  </a:cubicBezTo>
                  <a:cubicBezTo>
                    <a:pt x="36" y="7"/>
                    <a:pt x="15" y="13"/>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03" name="Freeform 202"/>
            <p:cNvSpPr>
              <a:spLocks/>
            </p:cNvSpPr>
            <p:nvPr/>
          </p:nvSpPr>
          <p:spPr bwMode="auto">
            <a:xfrm>
              <a:off x="1190625" y="1603375"/>
              <a:ext cx="65088" cy="17463"/>
            </a:xfrm>
            <a:custGeom>
              <a:avLst/>
              <a:gdLst>
                <a:gd name="T0" fmla="*/ 2 w 40"/>
                <a:gd name="T1" fmla="*/ 11 h 11"/>
                <a:gd name="T2" fmla="*/ 40 w 40"/>
                <a:gd name="T3" fmla="*/ 0 h 11"/>
                <a:gd name="T4" fmla="*/ 2 w 40"/>
                <a:gd name="T5" fmla="*/ 11 h 11"/>
              </a:gdLst>
              <a:ahLst/>
              <a:cxnLst>
                <a:cxn ang="0">
                  <a:pos x="T0" y="T1"/>
                </a:cxn>
                <a:cxn ang="0">
                  <a:pos x="T2" y="T3"/>
                </a:cxn>
                <a:cxn ang="0">
                  <a:pos x="T4" y="T5"/>
                </a:cxn>
              </a:cxnLst>
              <a:rect l="0" t="0" r="r" b="b"/>
              <a:pathLst>
                <a:path w="40" h="11">
                  <a:moveTo>
                    <a:pt x="2" y="11"/>
                  </a:moveTo>
                  <a:cubicBezTo>
                    <a:pt x="2" y="11"/>
                    <a:pt x="0" y="3"/>
                    <a:pt x="40" y="0"/>
                  </a:cubicBezTo>
                  <a:cubicBezTo>
                    <a:pt x="40" y="0"/>
                    <a:pt x="11" y="4"/>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04" name="Freeform 203"/>
            <p:cNvSpPr>
              <a:spLocks/>
            </p:cNvSpPr>
            <p:nvPr/>
          </p:nvSpPr>
          <p:spPr bwMode="auto">
            <a:xfrm>
              <a:off x="1298575" y="1603375"/>
              <a:ext cx="112713" cy="42863"/>
            </a:xfrm>
            <a:custGeom>
              <a:avLst/>
              <a:gdLst>
                <a:gd name="T0" fmla="*/ 15 w 70"/>
                <a:gd name="T1" fmla="*/ 2 h 27"/>
                <a:gd name="T2" fmla="*/ 35 w 70"/>
                <a:gd name="T3" fmla="*/ 20 h 27"/>
                <a:gd name="T4" fmla="*/ 46 w 70"/>
                <a:gd name="T5" fmla="*/ 22 h 27"/>
                <a:gd name="T6" fmla="*/ 60 w 70"/>
                <a:gd name="T7" fmla="*/ 16 h 27"/>
                <a:gd name="T8" fmla="*/ 70 w 70"/>
                <a:gd name="T9" fmla="*/ 21 h 27"/>
                <a:gd name="T10" fmla="*/ 70 w 70"/>
                <a:gd name="T11" fmla="*/ 5 h 27"/>
                <a:gd name="T12" fmla="*/ 58 w 70"/>
                <a:gd name="T13" fmla="*/ 5 h 27"/>
                <a:gd name="T14" fmla="*/ 41 w 70"/>
                <a:gd name="T15" fmla="*/ 11 h 27"/>
                <a:gd name="T16" fmla="*/ 15 w 70"/>
                <a:gd name="T17" fmla="*/ 1 h 27"/>
                <a:gd name="T18" fmla="*/ 15 w 70"/>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7">
                  <a:moveTo>
                    <a:pt x="15" y="2"/>
                  </a:moveTo>
                  <a:cubicBezTo>
                    <a:pt x="15" y="2"/>
                    <a:pt x="35" y="13"/>
                    <a:pt x="35" y="20"/>
                  </a:cubicBezTo>
                  <a:cubicBezTo>
                    <a:pt x="35" y="27"/>
                    <a:pt x="43" y="26"/>
                    <a:pt x="46" y="22"/>
                  </a:cubicBezTo>
                  <a:cubicBezTo>
                    <a:pt x="49" y="18"/>
                    <a:pt x="55" y="15"/>
                    <a:pt x="60" y="16"/>
                  </a:cubicBezTo>
                  <a:cubicBezTo>
                    <a:pt x="65" y="16"/>
                    <a:pt x="70" y="21"/>
                    <a:pt x="70" y="21"/>
                  </a:cubicBezTo>
                  <a:cubicBezTo>
                    <a:pt x="70" y="5"/>
                    <a:pt x="70" y="5"/>
                    <a:pt x="70" y="5"/>
                  </a:cubicBezTo>
                  <a:cubicBezTo>
                    <a:pt x="70" y="5"/>
                    <a:pt x="67" y="3"/>
                    <a:pt x="58" y="5"/>
                  </a:cubicBezTo>
                  <a:cubicBezTo>
                    <a:pt x="48" y="8"/>
                    <a:pt x="45" y="14"/>
                    <a:pt x="41" y="11"/>
                  </a:cubicBezTo>
                  <a:cubicBezTo>
                    <a:pt x="37" y="8"/>
                    <a:pt x="29" y="2"/>
                    <a:pt x="15" y="1"/>
                  </a:cubicBezTo>
                  <a:cubicBezTo>
                    <a:pt x="0" y="0"/>
                    <a:pt x="15" y="2"/>
                    <a:pt x="1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05" name="Freeform 204"/>
            <p:cNvSpPr>
              <a:spLocks/>
            </p:cNvSpPr>
            <p:nvPr/>
          </p:nvSpPr>
          <p:spPr bwMode="auto">
            <a:xfrm>
              <a:off x="1306513" y="1571625"/>
              <a:ext cx="115888" cy="38100"/>
            </a:xfrm>
            <a:custGeom>
              <a:avLst/>
              <a:gdLst>
                <a:gd name="T0" fmla="*/ 0 w 72"/>
                <a:gd name="T1" fmla="*/ 16 h 24"/>
                <a:gd name="T2" fmla="*/ 32 w 72"/>
                <a:gd name="T3" fmla="*/ 22 h 24"/>
                <a:gd name="T4" fmla="*/ 50 w 72"/>
                <a:gd name="T5" fmla="*/ 21 h 24"/>
                <a:gd name="T6" fmla="*/ 65 w 72"/>
                <a:gd name="T7" fmla="*/ 14 h 24"/>
                <a:gd name="T8" fmla="*/ 52 w 72"/>
                <a:gd name="T9" fmla="*/ 5 h 24"/>
                <a:gd name="T10" fmla="*/ 0 w 72"/>
                <a:gd name="T11" fmla="*/ 16 h 24"/>
              </a:gdLst>
              <a:ahLst/>
              <a:cxnLst>
                <a:cxn ang="0">
                  <a:pos x="T0" y="T1"/>
                </a:cxn>
                <a:cxn ang="0">
                  <a:pos x="T2" y="T3"/>
                </a:cxn>
                <a:cxn ang="0">
                  <a:pos x="T4" y="T5"/>
                </a:cxn>
                <a:cxn ang="0">
                  <a:pos x="T6" y="T7"/>
                </a:cxn>
                <a:cxn ang="0">
                  <a:pos x="T8" y="T9"/>
                </a:cxn>
                <a:cxn ang="0">
                  <a:pos x="T10" y="T11"/>
                </a:cxn>
              </a:cxnLst>
              <a:rect l="0" t="0" r="r" b="b"/>
              <a:pathLst>
                <a:path w="72" h="24">
                  <a:moveTo>
                    <a:pt x="0" y="16"/>
                  </a:moveTo>
                  <a:cubicBezTo>
                    <a:pt x="0" y="16"/>
                    <a:pt x="25" y="20"/>
                    <a:pt x="32" y="22"/>
                  </a:cubicBezTo>
                  <a:cubicBezTo>
                    <a:pt x="39" y="24"/>
                    <a:pt x="41" y="23"/>
                    <a:pt x="50" y="21"/>
                  </a:cubicBezTo>
                  <a:cubicBezTo>
                    <a:pt x="59" y="18"/>
                    <a:pt x="64" y="18"/>
                    <a:pt x="65" y="14"/>
                  </a:cubicBezTo>
                  <a:cubicBezTo>
                    <a:pt x="67" y="9"/>
                    <a:pt x="72" y="0"/>
                    <a:pt x="52" y="5"/>
                  </a:cubicBezTo>
                  <a:cubicBezTo>
                    <a:pt x="31" y="10"/>
                    <a:pt x="16" y="17"/>
                    <a:pt x="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06" name="Freeform 205"/>
            <p:cNvSpPr>
              <a:spLocks/>
            </p:cNvSpPr>
            <p:nvPr/>
          </p:nvSpPr>
          <p:spPr bwMode="auto">
            <a:xfrm>
              <a:off x="1155700" y="1649413"/>
              <a:ext cx="279400" cy="46038"/>
            </a:xfrm>
            <a:custGeom>
              <a:avLst/>
              <a:gdLst>
                <a:gd name="T0" fmla="*/ 0 w 173"/>
                <a:gd name="T1" fmla="*/ 10 h 28"/>
                <a:gd name="T2" fmla="*/ 158 w 173"/>
                <a:gd name="T3" fmla="*/ 12 h 28"/>
                <a:gd name="T4" fmla="*/ 173 w 173"/>
                <a:gd name="T5" fmla="*/ 0 h 28"/>
                <a:gd name="T6" fmla="*/ 83 w 173"/>
                <a:gd name="T7" fmla="*/ 8 h 28"/>
                <a:gd name="T8" fmla="*/ 0 w 173"/>
                <a:gd name="T9" fmla="*/ 10 h 28"/>
              </a:gdLst>
              <a:ahLst/>
              <a:cxnLst>
                <a:cxn ang="0">
                  <a:pos x="T0" y="T1"/>
                </a:cxn>
                <a:cxn ang="0">
                  <a:pos x="T2" y="T3"/>
                </a:cxn>
                <a:cxn ang="0">
                  <a:pos x="T4" y="T5"/>
                </a:cxn>
                <a:cxn ang="0">
                  <a:pos x="T6" y="T7"/>
                </a:cxn>
                <a:cxn ang="0">
                  <a:pos x="T8" y="T9"/>
                </a:cxn>
              </a:cxnLst>
              <a:rect l="0" t="0" r="r" b="b"/>
              <a:pathLst>
                <a:path w="173" h="28">
                  <a:moveTo>
                    <a:pt x="0" y="10"/>
                  </a:moveTo>
                  <a:cubicBezTo>
                    <a:pt x="0" y="10"/>
                    <a:pt x="72" y="28"/>
                    <a:pt x="158" y="12"/>
                  </a:cubicBezTo>
                  <a:cubicBezTo>
                    <a:pt x="158" y="12"/>
                    <a:pt x="154" y="6"/>
                    <a:pt x="173" y="0"/>
                  </a:cubicBezTo>
                  <a:cubicBezTo>
                    <a:pt x="173" y="0"/>
                    <a:pt x="146" y="9"/>
                    <a:pt x="83" y="8"/>
                  </a:cubicBezTo>
                  <a:cubicBezTo>
                    <a:pt x="21" y="8"/>
                    <a:pt x="64" y="14"/>
                    <a:pt x="0"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07" name="Freeform 206"/>
            <p:cNvSpPr>
              <a:spLocks/>
            </p:cNvSpPr>
            <p:nvPr/>
          </p:nvSpPr>
          <p:spPr bwMode="auto">
            <a:xfrm>
              <a:off x="1295400" y="1633538"/>
              <a:ext cx="233363" cy="104775"/>
            </a:xfrm>
            <a:custGeom>
              <a:avLst/>
              <a:gdLst>
                <a:gd name="T0" fmla="*/ 0 w 145"/>
                <a:gd name="T1" fmla="*/ 62 h 65"/>
                <a:gd name="T2" fmla="*/ 103 w 145"/>
                <a:gd name="T3" fmla="*/ 49 h 65"/>
                <a:gd name="T4" fmla="*/ 83 w 145"/>
                <a:gd name="T5" fmla="*/ 48 h 65"/>
                <a:gd name="T6" fmla="*/ 10 w 145"/>
                <a:gd name="T7" fmla="*/ 39 h 65"/>
                <a:gd name="T8" fmla="*/ 23 w 145"/>
                <a:gd name="T9" fmla="*/ 31 h 65"/>
                <a:gd name="T10" fmla="*/ 131 w 145"/>
                <a:gd name="T11" fmla="*/ 0 h 65"/>
                <a:gd name="T12" fmla="*/ 118 w 145"/>
                <a:gd name="T13" fmla="*/ 45 h 65"/>
                <a:gd name="T14" fmla="*/ 0 w 145"/>
                <a:gd name="T15" fmla="*/ 62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65">
                  <a:moveTo>
                    <a:pt x="0" y="62"/>
                  </a:moveTo>
                  <a:cubicBezTo>
                    <a:pt x="0" y="62"/>
                    <a:pt x="65" y="61"/>
                    <a:pt x="103" y="49"/>
                  </a:cubicBezTo>
                  <a:cubicBezTo>
                    <a:pt x="103" y="49"/>
                    <a:pt x="123" y="47"/>
                    <a:pt x="83" y="48"/>
                  </a:cubicBezTo>
                  <a:cubicBezTo>
                    <a:pt x="43" y="48"/>
                    <a:pt x="11" y="55"/>
                    <a:pt x="10" y="39"/>
                  </a:cubicBezTo>
                  <a:cubicBezTo>
                    <a:pt x="10" y="39"/>
                    <a:pt x="6" y="31"/>
                    <a:pt x="23" y="31"/>
                  </a:cubicBezTo>
                  <a:cubicBezTo>
                    <a:pt x="40" y="31"/>
                    <a:pt x="129" y="29"/>
                    <a:pt x="131" y="0"/>
                  </a:cubicBezTo>
                  <a:cubicBezTo>
                    <a:pt x="131" y="0"/>
                    <a:pt x="145" y="35"/>
                    <a:pt x="118" y="45"/>
                  </a:cubicBezTo>
                  <a:cubicBezTo>
                    <a:pt x="118" y="45"/>
                    <a:pt x="76" y="65"/>
                    <a:pt x="0"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08" name="Freeform 207"/>
            <p:cNvSpPr>
              <a:spLocks noEditPoints="1"/>
            </p:cNvSpPr>
            <p:nvPr/>
          </p:nvSpPr>
          <p:spPr bwMode="auto">
            <a:xfrm>
              <a:off x="1563688" y="1870075"/>
              <a:ext cx="382588" cy="114300"/>
            </a:xfrm>
            <a:custGeom>
              <a:avLst/>
              <a:gdLst>
                <a:gd name="T0" fmla="*/ 163 w 238"/>
                <a:gd name="T1" fmla="*/ 24 h 71"/>
                <a:gd name="T2" fmla="*/ 238 w 238"/>
                <a:gd name="T3" fmla="*/ 71 h 71"/>
                <a:gd name="T4" fmla="*/ 238 w 238"/>
                <a:gd name="T5" fmla="*/ 71 h 71"/>
                <a:gd name="T6" fmla="*/ 238 w 238"/>
                <a:gd name="T7" fmla="*/ 71 h 71"/>
                <a:gd name="T8" fmla="*/ 163 w 238"/>
                <a:gd name="T9" fmla="*/ 24 h 71"/>
                <a:gd name="T10" fmla="*/ 80 w 238"/>
                <a:gd name="T11" fmla="*/ 8 h 71"/>
                <a:gd name="T12" fmla="*/ 91 w 238"/>
                <a:gd name="T13" fmla="*/ 8 h 71"/>
                <a:gd name="T14" fmla="*/ 109 w 238"/>
                <a:gd name="T15" fmla="*/ 10 h 71"/>
                <a:gd name="T16" fmla="*/ 80 w 238"/>
                <a:gd name="T17" fmla="*/ 8 h 71"/>
                <a:gd name="T18" fmla="*/ 0 w 238"/>
                <a:gd name="T19" fmla="*/ 0 h 71"/>
                <a:gd name="T20" fmla="*/ 10 w 238"/>
                <a:gd name="T21" fmla="*/ 2 h 71"/>
                <a:gd name="T22" fmla="*/ 0 w 238"/>
                <a:gd name="T2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8" h="71">
                  <a:moveTo>
                    <a:pt x="163" y="24"/>
                  </a:moveTo>
                  <a:cubicBezTo>
                    <a:pt x="185" y="33"/>
                    <a:pt x="211" y="47"/>
                    <a:pt x="238" y="71"/>
                  </a:cubicBezTo>
                  <a:cubicBezTo>
                    <a:pt x="238" y="71"/>
                    <a:pt x="238" y="71"/>
                    <a:pt x="238" y="71"/>
                  </a:cubicBezTo>
                  <a:cubicBezTo>
                    <a:pt x="238" y="71"/>
                    <a:pt x="238" y="71"/>
                    <a:pt x="238" y="71"/>
                  </a:cubicBezTo>
                  <a:cubicBezTo>
                    <a:pt x="221" y="54"/>
                    <a:pt x="195" y="36"/>
                    <a:pt x="163" y="24"/>
                  </a:cubicBezTo>
                  <a:moveTo>
                    <a:pt x="80" y="8"/>
                  </a:moveTo>
                  <a:cubicBezTo>
                    <a:pt x="84" y="8"/>
                    <a:pt x="88" y="8"/>
                    <a:pt x="91" y="8"/>
                  </a:cubicBezTo>
                  <a:cubicBezTo>
                    <a:pt x="95" y="9"/>
                    <a:pt x="101" y="9"/>
                    <a:pt x="109" y="10"/>
                  </a:cubicBezTo>
                  <a:cubicBezTo>
                    <a:pt x="100" y="9"/>
                    <a:pt x="90" y="8"/>
                    <a:pt x="80" y="8"/>
                  </a:cubicBezTo>
                  <a:moveTo>
                    <a:pt x="0" y="0"/>
                  </a:moveTo>
                  <a:cubicBezTo>
                    <a:pt x="3" y="1"/>
                    <a:pt x="7" y="2"/>
                    <a:pt x="10" y="2"/>
                  </a:cubicBezTo>
                  <a:cubicBezTo>
                    <a:pt x="6" y="1"/>
                    <a:pt x="3"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09" name="Freeform 208"/>
            <p:cNvSpPr>
              <a:spLocks/>
            </p:cNvSpPr>
            <p:nvPr/>
          </p:nvSpPr>
          <p:spPr bwMode="auto">
            <a:xfrm>
              <a:off x="1439863" y="1830388"/>
              <a:ext cx="592138" cy="336550"/>
            </a:xfrm>
            <a:custGeom>
              <a:avLst/>
              <a:gdLst>
                <a:gd name="T0" fmla="*/ 36 w 368"/>
                <a:gd name="T1" fmla="*/ 0 h 209"/>
                <a:gd name="T2" fmla="*/ 25 w 368"/>
                <a:gd name="T3" fmla="*/ 20 h 209"/>
                <a:gd name="T4" fmla="*/ 16 w 368"/>
                <a:gd name="T5" fmla="*/ 88 h 209"/>
                <a:gd name="T6" fmla="*/ 41 w 368"/>
                <a:gd name="T7" fmla="*/ 136 h 209"/>
                <a:gd name="T8" fmla="*/ 53 w 368"/>
                <a:gd name="T9" fmla="*/ 135 h 209"/>
                <a:gd name="T10" fmla="*/ 157 w 368"/>
                <a:gd name="T11" fmla="*/ 125 h 209"/>
                <a:gd name="T12" fmla="*/ 262 w 368"/>
                <a:gd name="T13" fmla="*/ 150 h 209"/>
                <a:gd name="T14" fmla="*/ 327 w 368"/>
                <a:gd name="T15" fmla="*/ 209 h 209"/>
                <a:gd name="T16" fmla="*/ 330 w 368"/>
                <a:gd name="T17" fmla="*/ 204 h 209"/>
                <a:gd name="T18" fmla="*/ 311 w 368"/>
                <a:gd name="T19" fmla="*/ 146 h 209"/>
                <a:gd name="T20" fmla="*/ 314 w 368"/>
                <a:gd name="T21" fmla="*/ 145 h 209"/>
                <a:gd name="T22" fmla="*/ 363 w 368"/>
                <a:gd name="T23" fmla="*/ 207 h 209"/>
                <a:gd name="T24" fmla="*/ 364 w 368"/>
                <a:gd name="T25" fmla="*/ 207 h 209"/>
                <a:gd name="T26" fmla="*/ 361 w 368"/>
                <a:gd name="T27" fmla="*/ 180 h 209"/>
                <a:gd name="T28" fmla="*/ 352 w 368"/>
                <a:gd name="T29" fmla="*/ 150 h 209"/>
                <a:gd name="T30" fmla="*/ 315 w 368"/>
                <a:gd name="T31" fmla="*/ 96 h 209"/>
                <a:gd name="T32" fmla="*/ 315 w 368"/>
                <a:gd name="T33" fmla="*/ 96 h 209"/>
                <a:gd name="T34" fmla="*/ 240 w 368"/>
                <a:gd name="T35" fmla="*/ 49 h 209"/>
                <a:gd name="T36" fmla="*/ 186 w 368"/>
                <a:gd name="T37" fmla="*/ 35 h 209"/>
                <a:gd name="T38" fmla="*/ 168 w 368"/>
                <a:gd name="T39" fmla="*/ 33 h 209"/>
                <a:gd name="T40" fmla="*/ 157 w 368"/>
                <a:gd name="T41" fmla="*/ 33 h 209"/>
                <a:gd name="T42" fmla="*/ 150 w 368"/>
                <a:gd name="T43" fmla="*/ 32 h 209"/>
                <a:gd name="T44" fmla="*/ 87 w 368"/>
                <a:gd name="T45" fmla="*/ 27 h 209"/>
                <a:gd name="T46" fmla="*/ 77 w 368"/>
                <a:gd name="T47" fmla="*/ 25 h 209"/>
                <a:gd name="T48" fmla="*/ 40 w 368"/>
                <a:gd name="T49" fmla="*/ 0 h 209"/>
                <a:gd name="T50" fmla="*/ 36 w 368"/>
                <a:gd name="T51"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09">
                  <a:moveTo>
                    <a:pt x="36" y="0"/>
                  </a:moveTo>
                  <a:cubicBezTo>
                    <a:pt x="33" y="0"/>
                    <a:pt x="27" y="3"/>
                    <a:pt x="25" y="20"/>
                  </a:cubicBezTo>
                  <a:cubicBezTo>
                    <a:pt x="21" y="47"/>
                    <a:pt x="35" y="51"/>
                    <a:pt x="16" y="88"/>
                  </a:cubicBezTo>
                  <a:cubicBezTo>
                    <a:pt x="0" y="119"/>
                    <a:pt x="18" y="136"/>
                    <a:pt x="41" y="136"/>
                  </a:cubicBezTo>
                  <a:cubicBezTo>
                    <a:pt x="45" y="136"/>
                    <a:pt x="49" y="135"/>
                    <a:pt x="53" y="135"/>
                  </a:cubicBezTo>
                  <a:cubicBezTo>
                    <a:pt x="67" y="131"/>
                    <a:pt x="112" y="125"/>
                    <a:pt x="157" y="125"/>
                  </a:cubicBezTo>
                  <a:cubicBezTo>
                    <a:pt x="199" y="125"/>
                    <a:pt x="243" y="131"/>
                    <a:pt x="262" y="150"/>
                  </a:cubicBezTo>
                  <a:cubicBezTo>
                    <a:pt x="294" y="182"/>
                    <a:pt x="318" y="209"/>
                    <a:pt x="327" y="209"/>
                  </a:cubicBezTo>
                  <a:cubicBezTo>
                    <a:pt x="329" y="209"/>
                    <a:pt x="330" y="207"/>
                    <a:pt x="330" y="204"/>
                  </a:cubicBezTo>
                  <a:cubicBezTo>
                    <a:pt x="330" y="186"/>
                    <a:pt x="294" y="153"/>
                    <a:pt x="311" y="146"/>
                  </a:cubicBezTo>
                  <a:cubicBezTo>
                    <a:pt x="312" y="145"/>
                    <a:pt x="313" y="145"/>
                    <a:pt x="314" y="145"/>
                  </a:cubicBezTo>
                  <a:cubicBezTo>
                    <a:pt x="332" y="145"/>
                    <a:pt x="363" y="207"/>
                    <a:pt x="363" y="207"/>
                  </a:cubicBezTo>
                  <a:cubicBezTo>
                    <a:pt x="363" y="207"/>
                    <a:pt x="364" y="207"/>
                    <a:pt x="364" y="207"/>
                  </a:cubicBezTo>
                  <a:cubicBezTo>
                    <a:pt x="365" y="207"/>
                    <a:pt x="368" y="205"/>
                    <a:pt x="361" y="180"/>
                  </a:cubicBezTo>
                  <a:cubicBezTo>
                    <a:pt x="352" y="150"/>
                    <a:pt x="352" y="150"/>
                    <a:pt x="352" y="150"/>
                  </a:cubicBezTo>
                  <a:cubicBezTo>
                    <a:pt x="352" y="150"/>
                    <a:pt x="347" y="127"/>
                    <a:pt x="315" y="96"/>
                  </a:cubicBezTo>
                  <a:cubicBezTo>
                    <a:pt x="315" y="96"/>
                    <a:pt x="315" y="96"/>
                    <a:pt x="315" y="96"/>
                  </a:cubicBezTo>
                  <a:cubicBezTo>
                    <a:pt x="288" y="72"/>
                    <a:pt x="262" y="58"/>
                    <a:pt x="240" y="49"/>
                  </a:cubicBezTo>
                  <a:cubicBezTo>
                    <a:pt x="223" y="43"/>
                    <a:pt x="205" y="38"/>
                    <a:pt x="186" y="35"/>
                  </a:cubicBezTo>
                  <a:cubicBezTo>
                    <a:pt x="178" y="34"/>
                    <a:pt x="172" y="34"/>
                    <a:pt x="168" y="33"/>
                  </a:cubicBezTo>
                  <a:cubicBezTo>
                    <a:pt x="165" y="33"/>
                    <a:pt x="161" y="33"/>
                    <a:pt x="157" y="33"/>
                  </a:cubicBezTo>
                  <a:cubicBezTo>
                    <a:pt x="154" y="32"/>
                    <a:pt x="152" y="32"/>
                    <a:pt x="150" y="32"/>
                  </a:cubicBezTo>
                  <a:cubicBezTo>
                    <a:pt x="123" y="32"/>
                    <a:pt x="103" y="30"/>
                    <a:pt x="87" y="27"/>
                  </a:cubicBezTo>
                  <a:cubicBezTo>
                    <a:pt x="84" y="27"/>
                    <a:pt x="80" y="26"/>
                    <a:pt x="77" y="25"/>
                  </a:cubicBezTo>
                  <a:cubicBezTo>
                    <a:pt x="56" y="19"/>
                    <a:pt x="45" y="10"/>
                    <a:pt x="40" y="0"/>
                  </a:cubicBezTo>
                  <a:cubicBezTo>
                    <a:pt x="40" y="0"/>
                    <a:pt x="38"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10" name="Freeform 209"/>
            <p:cNvSpPr>
              <a:spLocks/>
            </p:cNvSpPr>
            <p:nvPr/>
          </p:nvSpPr>
          <p:spPr bwMode="auto">
            <a:xfrm>
              <a:off x="635000" y="2006600"/>
              <a:ext cx="611188" cy="230188"/>
            </a:xfrm>
            <a:custGeom>
              <a:avLst/>
              <a:gdLst>
                <a:gd name="T0" fmla="*/ 33 w 379"/>
                <a:gd name="T1" fmla="*/ 12 h 142"/>
                <a:gd name="T2" fmla="*/ 3 w 379"/>
                <a:gd name="T3" fmla="*/ 44 h 142"/>
                <a:gd name="T4" fmla="*/ 55 w 379"/>
                <a:gd name="T5" fmla="*/ 100 h 142"/>
                <a:gd name="T6" fmla="*/ 250 w 379"/>
                <a:gd name="T7" fmla="*/ 96 h 142"/>
                <a:gd name="T8" fmla="*/ 366 w 379"/>
                <a:gd name="T9" fmla="*/ 128 h 142"/>
                <a:gd name="T10" fmla="*/ 297 w 379"/>
                <a:gd name="T11" fmla="*/ 52 h 142"/>
                <a:gd name="T12" fmla="*/ 230 w 379"/>
                <a:gd name="T13" fmla="*/ 11 h 142"/>
                <a:gd name="T14" fmla="*/ 131 w 379"/>
                <a:gd name="T15" fmla="*/ 23 h 142"/>
                <a:gd name="T16" fmla="*/ 33 w 379"/>
                <a:gd name="T17" fmla="*/ 1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9" h="142">
                  <a:moveTo>
                    <a:pt x="33" y="12"/>
                  </a:moveTo>
                  <a:cubicBezTo>
                    <a:pt x="33" y="12"/>
                    <a:pt x="5" y="8"/>
                    <a:pt x="3" y="44"/>
                  </a:cubicBezTo>
                  <a:cubicBezTo>
                    <a:pt x="0" y="81"/>
                    <a:pt x="11" y="98"/>
                    <a:pt x="55" y="100"/>
                  </a:cubicBezTo>
                  <a:cubicBezTo>
                    <a:pt x="99" y="102"/>
                    <a:pt x="213" y="70"/>
                    <a:pt x="250" y="96"/>
                  </a:cubicBezTo>
                  <a:cubicBezTo>
                    <a:pt x="288" y="121"/>
                    <a:pt x="353" y="142"/>
                    <a:pt x="366" y="128"/>
                  </a:cubicBezTo>
                  <a:cubicBezTo>
                    <a:pt x="379" y="113"/>
                    <a:pt x="319" y="90"/>
                    <a:pt x="297" y="52"/>
                  </a:cubicBezTo>
                  <a:cubicBezTo>
                    <a:pt x="276" y="15"/>
                    <a:pt x="279" y="0"/>
                    <a:pt x="230" y="11"/>
                  </a:cubicBezTo>
                  <a:cubicBezTo>
                    <a:pt x="180" y="21"/>
                    <a:pt x="201" y="25"/>
                    <a:pt x="131" y="23"/>
                  </a:cubicBezTo>
                  <a:cubicBezTo>
                    <a:pt x="61" y="21"/>
                    <a:pt x="56" y="12"/>
                    <a:pt x="3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11" name="Freeform 210"/>
            <p:cNvSpPr>
              <a:spLocks/>
            </p:cNvSpPr>
            <p:nvPr/>
          </p:nvSpPr>
          <p:spPr bwMode="auto">
            <a:xfrm>
              <a:off x="1392238" y="2030413"/>
              <a:ext cx="547688" cy="279400"/>
            </a:xfrm>
            <a:custGeom>
              <a:avLst/>
              <a:gdLst>
                <a:gd name="T0" fmla="*/ 80 w 340"/>
                <a:gd name="T1" fmla="*/ 14 h 174"/>
                <a:gd name="T2" fmla="*/ 69 w 340"/>
                <a:gd name="T3" fmla="*/ 51 h 174"/>
                <a:gd name="T4" fmla="*/ 21 w 340"/>
                <a:gd name="T5" fmla="*/ 100 h 174"/>
                <a:gd name="T6" fmla="*/ 72 w 340"/>
                <a:gd name="T7" fmla="*/ 102 h 174"/>
                <a:gd name="T8" fmla="*/ 169 w 340"/>
                <a:gd name="T9" fmla="*/ 69 h 174"/>
                <a:gd name="T10" fmla="*/ 255 w 340"/>
                <a:gd name="T11" fmla="*/ 122 h 174"/>
                <a:gd name="T12" fmla="*/ 269 w 340"/>
                <a:gd name="T13" fmla="*/ 155 h 174"/>
                <a:gd name="T14" fmla="*/ 286 w 340"/>
                <a:gd name="T15" fmla="*/ 114 h 174"/>
                <a:gd name="T16" fmla="*/ 317 w 340"/>
                <a:gd name="T17" fmla="*/ 88 h 174"/>
                <a:gd name="T18" fmla="*/ 305 w 340"/>
                <a:gd name="T19" fmla="*/ 42 h 174"/>
                <a:gd name="T20" fmla="*/ 192 w 340"/>
                <a:gd name="T21" fmla="*/ 0 h 174"/>
                <a:gd name="T22" fmla="*/ 80 w 340"/>
                <a:gd name="T23" fmla="*/ 1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0" h="174">
                  <a:moveTo>
                    <a:pt x="80" y="14"/>
                  </a:moveTo>
                  <a:cubicBezTo>
                    <a:pt x="80" y="14"/>
                    <a:pt x="61" y="25"/>
                    <a:pt x="69" y="51"/>
                  </a:cubicBezTo>
                  <a:cubicBezTo>
                    <a:pt x="76" y="77"/>
                    <a:pt x="42" y="90"/>
                    <a:pt x="21" y="100"/>
                  </a:cubicBezTo>
                  <a:cubicBezTo>
                    <a:pt x="0" y="109"/>
                    <a:pt x="24" y="120"/>
                    <a:pt x="72" y="102"/>
                  </a:cubicBezTo>
                  <a:cubicBezTo>
                    <a:pt x="121" y="85"/>
                    <a:pt x="127" y="66"/>
                    <a:pt x="169" y="69"/>
                  </a:cubicBezTo>
                  <a:cubicBezTo>
                    <a:pt x="211" y="73"/>
                    <a:pt x="252" y="90"/>
                    <a:pt x="255" y="122"/>
                  </a:cubicBezTo>
                  <a:cubicBezTo>
                    <a:pt x="258" y="155"/>
                    <a:pt x="263" y="174"/>
                    <a:pt x="269" y="155"/>
                  </a:cubicBezTo>
                  <a:cubicBezTo>
                    <a:pt x="276" y="136"/>
                    <a:pt x="288" y="134"/>
                    <a:pt x="286" y="114"/>
                  </a:cubicBezTo>
                  <a:cubicBezTo>
                    <a:pt x="284" y="93"/>
                    <a:pt x="295" y="87"/>
                    <a:pt x="317" y="88"/>
                  </a:cubicBezTo>
                  <a:cubicBezTo>
                    <a:pt x="340" y="90"/>
                    <a:pt x="327" y="67"/>
                    <a:pt x="305" y="42"/>
                  </a:cubicBezTo>
                  <a:cubicBezTo>
                    <a:pt x="283" y="17"/>
                    <a:pt x="277" y="0"/>
                    <a:pt x="192" y="0"/>
                  </a:cubicBezTo>
                  <a:cubicBezTo>
                    <a:pt x="106" y="0"/>
                    <a:pt x="90" y="3"/>
                    <a:pt x="8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12" name="Freeform 211"/>
            <p:cNvSpPr>
              <a:spLocks/>
            </p:cNvSpPr>
            <p:nvPr/>
          </p:nvSpPr>
          <p:spPr bwMode="auto">
            <a:xfrm>
              <a:off x="1882775" y="2297113"/>
              <a:ext cx="180975" cy="127000"/>
            </a:xfrm>
            <a:custGeom>
              <a:avLst/>
              <a:gdLst>
                <a:gd name="T0" fmla="*/ 110 w 113"/>
                <a:gd name="T1" fmla="*/ 0 h 79"/>
                <a:gd name="T2" fmla="*/ 113 w 113"/>
                <a:gd name="T3" fmla="*/ 41 h 79"/>
                <a:gd name="T4" fmla="*/ 0 w 113"/>
                <a:gd name="T5" fmla="*/ 55 h 79"/>
                <a:gd name="T6" fmla="*/ 110 w 113"/>
                <a:gd name="T7" fmla="*/ 0 h 79"/>
              </a:gdLst>
              <a:ahLst/>
              <a:cxnLst>
                <a:cxn ang="0">
                  <a:pos x="T0" y="T1"/>
                </a:cxn>
                <a:cxn ang="0">
                  <a:pos x="T2" y="T3"/>
                </a:cxn>
                <a:cxn ang="0">
                  <a:pos x="T4" y="T5"/>
                </a:cxn>
                <a:cxn ang="0">
                  <a:pos x="T6" y="T7"/>
                </a:cxn>
              </a:cxnLst>
              <a:rect l="0" t="0" r="r" b="b"/>
              <a:pathLst>
                <a:path w="113" h="79">
                  <a:moveTo>
                    <a:pt x="110" y="0"/>
                  </a:moveTo>
                  <a:cubicBezTo>
                    <a:pt x="113" y="41"/>
                    <a:pt x="113" y="41"/>
                    <a:pt x="113" y="41"/>
                  </a:cubicBezTo>
                  <a:cubicBezTo>
                    <a:pt x="113" y="41"/>
                    <a:pt x="81" y="77"/>
                    <a:pt x="0" y="55"/>
                  </a:cubicBezTo>
                  <a:cubicBezTo>
                    <a:pt x="0" y="55"/>
                    <a:pt x="113" y="79"/>
                    <a:pt x="1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13" name="Freeform 212"/>
            <p:cNvSpPr>
              <a:spLocks/>
            </p:cNvSpPr>
            <p:nvPr/>
          </p:nvSpPr>
          <p:spPr bwMode="auto">
            <a:xfrm>
              <a:off x="966788" y="1071563"/>
              <a:ext cx="30163" cy="150813"/>
            </a:xfrm>
            <a:custGeom>
              <a:avLst/>
              <a:gdLst>
                <a:gd name="T0" fmla="*/ 16 w 19"/>
                <a:gd name="T1" fmla="*/ 4 h 93"/>
                <a:gd name="T2" fmla="*/ 12 w 19"/>
                <a:gd name="T3" fmla="*/ 7 h 93"/>
                <a:gd name="T4" fmla="*/ 17 w 19"/>
                <a:gd name="T5" fmla="*/ 17 h 93"/>
                <a:gd name="T6" fmla="*/ 14 w 19"/>
                <a:gd name="T7" fmla="*/ 92 h 93"/>
                <a:gd name="T8" fmla="*/ 11 w 19"/>
                <a:gd name="T9" fmla="*/ 79 h 93"/>
                <a:gd name="T10" fmla="*/ 10 w 19"/>
                <a:gd name="T11" fmla="*/ 31 h 93"/>
                <a:gd name="T12" fmla="*/ 1 w 19"/>
                <a:gd name="T13" fmla="*/ 37 h 93"/>
                <a:gd name="T14" fmla="*/ 16 w 19"/>
                <a:gd name="T15" fmla="*/ 4 h 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93">
                  <a:moveTo>
                    <a:pt x="16" y="4"/>
                  </a:moveTo>
                  <a:cubicBezTo>
                    <a:pt x="16" y="4"/>
                    <a:pt x="12" y="3"/>
                    <a:pt x="12" y="7"/>
                  </a:cubicBezTo>
                  <a:cubicBezTo>
                    <a:pt x="12" y="11"/>
                    <a:pt x="17" y="11"/>
                    <a:pt x="17" y="17"/>
                  </a:cubicBezTo>
                  <a:cubicBezTo>
                    <a:pt x="17" y="23"/>
                    <a:pt x="19" y="92"/>
                    <a:pt x="14" y="92"/>
                  </a:cubicBezTo>
                  <a:cubicBezTo>
                    <a:pt x="9" y="92"/>
                    <a:pt x="10" y="93"/>
                    <a:pt x="11" y="79"/>
                  </a:cubicBezTo>
                  <a:cubicBezTo>
                    <a:pt x="13" y="65"/>
                    <a:pt x="12" y="41"/>
                    <a:pt x="10" y="31"/>
                  </a:cubicBezTo>
                  <a:cubicBezTo>
                    <a:pt x="8" y="21"/>
                    <a:pt x="2" y="55"/>
                    <a:pt x="1" y="37"/>
                  </a:cubicBezTo>
                  <a:cubicBezTo>
                    <a:pt x="0" y="18"/>
                    <a:pt x="2"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14" name="Freeform 213"/>
            <p:cNvSpPr>
              <a:spLocks/>
            </p:cNvSpPr>
            <p:nvPr/>
          </p:nvSpPr>
          <p:spPr bwMode="auto">
            <a:xfrm>
              <a:off x="985838" y="1076325"/>
              <a:ext cx="211138" cy="33338"/>
            </a:xfrm>
            <a:custGeom>
              <a:avLst/>
              <a:gdLst>
                <a:gd name="T0" fmla="*/ 0 w 131"/>
                <a:gd name="T1" fmla="*/ 4 h 20"/>
                <a:gd name="T2" fmla="*/ 15 w 131"/>
                <a:gd name="T3" fmla="*/ 9 h 20"/>
                <a:gd name="T4" fmla="*/ 116 w 131"/>
                <a:gd name="T5" fmla="*/ 13 h 20"/>
                <a:gd name="T6" fmla="*/ 128 w 131"/>
                <a:gd name="T7" fmla="*/ 16 h 20"/>
                <a:gd name="T8" fmla="*/ 131 w 131"/>
                <a:gd name="T9" fmla="*/ 16 h 20"/>
                <a:gd name="T10" fmla="*/ 125 w 131"/>
                <a:gd name="T11" fmla="*/ 9 h 20"/>
                <a:gd name="T12" fmla="*/ 0 w 131"/>
                <a:gd name="T13" fmla="*/ 4 h 20"/>
              </a:gdLst>
              <a:ahLst/>
              <a:cxnLst>
                <a:cxn ang="0">
                  <a:pos x="T0" y="T1"/>
                </a:cxn>
                <a:cxn ang="0">
                  <a:pos x="T2" y="T3"/>
                </a:cxn>
                <a:cxn ang="0">
                  <a:pos x="T4" y="T5"/>
                </a:cxn>
                <a:cxn ang="0">
                  <a:pos x="T6" y="T7"/>
                </a:cxn>
                <a:cxn ang="0">
                  <a:pos x="T8" y="T9"/>
                </a:cxn>
                <a:cxn ang="0">
                  <a:pos x="T10" y="T11"/>
                </a:cxn>
                <a:cxn ang="0">
                  <a:pos x="T12" y="T13"/>
                </a:cxn>
              </a:cxnLst>
              <a:rect l="0" t="0" r="r" b="b"/>
              <a:pathLst>
                <a:path w="131" h="20">
                  <a:moveTo>
                    <a:pt x="0" y="4"/>
                  </a:moveTo>
                  <a:cubicBezTo>
                    <a:pt x="0" y="8"/>
                    <a:pt x="1" y="10"/>
                    <a:pt x="15" y="9"/>
                  </a:cubicBezTo>
                  <a:cubicBezTo>
                    <a:pt x="29" y="9"/>
                    <a:pt x="110" y="13"/>
                    <a:pt x="116" y="13"/>
                  </a:cubicBezTo>
                  <a:cubicBezTo>
                    <a:pt x="121" y="13"/>
                    <a:pt x="126" y="13"/>
                    <a:pt x="128" y="16"/>
                  </a:cubicBezTo>
                  <a:cubicBezTo>
                    <a:pt x="131" y="19"/>
                    <a:pt x="131" y="20"/>
                    <a:pt x="131" y="16"/>
                  </a:cubicBezTo>
                  <a:cubicBezTo>
                    <a:pt x="130" y="12"/>
                    <a:pt x="130" y="9"/>
                    <a:pt x="125" y="9"/>
                  </a:cubicBezTo>
                  <a:cubicBezTo>
                    <a:pt x="120" y="8"/>
                    <a:pt x="0" y="0"/>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15" name="Freeform 214"/>
            <p:cNvSpPr>
              <a:spLocks/>
            </p:cNvSpPr>
            <p:nvPr/>
          </p:nvSpPr>
          <p:spPr bwMode="auto">
            <a:xfrm>
              <a:off x="1187450" y="1081088"/>
              <a:ext cx="20638" cy="106363"/>
            </a:xfrm>
            <a:custGeom>
              <a:avLst/>
              <a:gdLst>
                <a:gd name="T0" fmla="*/ 4 w 13"/>
                <a:gd name="T1" fmla="*/ 1 h 66"/>
                <a:gd name="T2" fmla="*/ 9 w 13"/>
                <a:gd name="T3" fmla="*/ 11 h 66"/>
                <a:gd name="T4" fmla="*/ 10 w 13"/>
                <a:gd name="T5" fmla="*/ 66 h 66"/>
                <a:gd name="T6" fmla="*/ 6 w 13"/>
                <a:gd name="T7" fmla="*/ 15 h 66"/>
                <a:gd name="T8" fmla="*/ 0 w 13"/>
                <a:gd name="T9" fmla="*/ 6 h 66"/>
                <a:gd name="T10" fmla="*/ 4 w 13"/>
                <a:gd name="T11" fmla="*/ 1 h 66"/>
              </a:gdLst>
              <a:ahLst/>
              <a:cxnLst>
                <a:cxn ang="0">
                  <a:pos x="T0" y="T1"/>
                </a:cxn>
                <a:cxn ang="0">
                  <a:pos x="T2" y="T3"/>
                </a:cxn>
                <a:cxn ang="0">
                  <a:pos x="T4" y="T5"/>
                </a:cxn>
                <a:cxn ang="0">
                  <a:pos x="T6" y="T7"/>
                </a:cxn>
                <a:cxn ang="0">
                  <a:pos x="T8" y="T9"/>
                </a:cxn>
                <a:cxn ang="0">
                  <a:pos x="T10" y="T11"/>
                </a:cxn>
              </a:cxnLst>
              <a:rect l="0" t="0" r="r" b="b"/>
              <a:pathLst>
                <a:path w="13" h="66">
                  <a:moveTo>
                    <a:pt x="4" y="1"/>
                  </a:moveTo>
                  <a:cubicBezTo>
                    <a:pt x="4" y="1"/>
                    <a:pt x="8" y="10"/>
                    <a:pt x="9" y="11"/>
                  </a:cubicBezTo>
                  <a:cubicBezTo>
                    <a:pt x="9" y="12"/>
                    <a:pt x="13" y="55"/>
                    <a:pt x="10" y="66"/>
                  </a:cubicBezTo>
                  <a:cubicBezTo>
                    <a:pt x="10" y="66"/>
                    <a:pt x="11" y="27"/>
                    <a:pt x="6" y="15"/>
                  </a:cubicBezTo>
                  <a:cubicBezTo>
                    <a:pt x="6" y="15"/>
                    <a:pt x="6" y="7"/>
                    <a:pt x="0" y="6"/>
                  </a:cubicBezTo>
                  <a:cubicBezTo>
                    <a:pt x="0" y="6"/>
                    <a:pt x="1"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16" name="Freeform 215"/>
            <p:cNvSpPr>
              <a:spLocks/>
            </p:cNvSpPr>
            <p:nvPr/>
          </p:nvSpPr>
          <p:spPr bwMode="auto">
            <a:xfrm>
              <a:off x="1193800" y="1079500"/>
              <a:ext cx="33338" cy="31750"/>
            </a:xfrm>
            <a:custGeom>
              <a:avLst/>
              <a:gdLst>
                <a:gd name="T0" fmla="*/ 0 w 20"/>
                <a:gd name="T1" fmla="*/ 1 h 19"/>
                <a:gd name="T2" fmla="*/ 2 w 20"/>
                <a:gd name="T3" fmla="*/ 7 h 19"/>
                <a:gd name="T4" fmla="*/ 15 w 20"/>
                <a:gd name="T5" fmla="*/ 7 h 19"/>
                <a:gd name="T6" fmla="*/ 18 w 20"/>
                <a:gd name="T7" fmla="*/ 19 h 19"/>
                <a:gd name="T8" fmla="*/ 14 w 20"/>
                <a:gd name="T9" fmla="*/ 0 h 19"/>
                <a:gd name="T10" fmla="*/ 0 w 20"/>
                <a:gd name="T11" fmla="*/ 1 h 19"/>
              </a:gdLst>
              <a:ahLst/>
              <a:cxnLst>
                <a:cxn ang="0">
                  <a:pos x="T0" y="T1"/>
                </a:cxn>
                <a:cxn ang="0">
                  <a:pos x="T2" y="T3"/>
                </a:cxn>
                <a:cxn ang="0">
                  <a:pos x="T4" y="T5"/>
                </a:cxn>
                <a:cxn ang="0">
                  <a:pos x="T6" y="T7"/>
                </a:cxn>
                <a:cxn ang="0">
                  <a:pos x="T8" y="T9"/>
                </a:cxn>
                <a:cxn ang="0">
                  <a:pos x="T10" y="T11"/>
                </a:cxn>
              </a:cxnLst>
              <a:rect l="0" t="0" r="r" b="b"/>
              <a:pathLst>
                <a:path w="20" h="19">
                  <a:moveTo>
                    <a:pt x="0" y="1"/>
                  </a:moveTo>
                  <a:cubicBezTo>
                    <a:pt x="0" y="1"/>
                    <a:pt x="1" y="5"/>
                    <a:pt x="2" y="7"/>
                  </a:cubicBezTo>
                  <a:cubicBezTo>
                    <a:pt x="4" y="9"/>
                    <a:pt x="13" y="2"/>
                    <a:pt x="15" y="7"/>
                  </a:cubicBezTo>
                  <a:cubicBezTo>
                    <a:pt x="16" y="12"/>
                    <a:pt x="18" y="9"/>
                    <a:pt x="18" y="19"/>
                  </a:cubicBezTo>
                  <a:cubicBezTo>
                    <a:pt x="18" y="19"/>
                    <a:pt x="20" y="4"/>
                    <a:pt x="14"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17" name="Freeform 216"/>
            <p:cNvSpPr>
              <a:spLocks/>
            </p:cNvSpPr>
            <p:nvPr/>
          </p:nvSpPr>
          <p:spPr bwMode="auto">
            <a:xfrm>
              <a:off x="1216025" y="1047750"/>
              <a:ext cx="117475" cy="176213"/>
            </a:xfrm>
            <a:custGeom>
              <a:avLst/>
              <a:gdLst>
                <a:gd name="T0" fmla="*/ 36 w 72"/>
                <a:gd name="T1" fmla="*/ 0 h 109"/>
                <a:gd name="T2" fmla="*/ 17 w 72"/>
                <a:gd name="T3" fmla="*/ 11 h 109"/>
                <a:gd name="T4" fmla="*/ 20 w 72"/>
                <a:gd name="T5" fmla="*/ 18 h 109"/>
                <a:gd name="T6" fmla="*/ 33 w 72"/>
                <a:gd name="T7" fmla="*/ 22 h 109"/>
                <a:gd name="T8" fmla="*/ 19 w 72"/>
                <a:gd name="T9" fmla="*/ 65 h 109"/>
                <a:gd name="T10" fmla="*/ 23 w 72"/>
                <a:gd name="T11" fmla="*/ 95 h 109"/>
                <a:gd name="T12" fmla="*/ 66 w 72"/>
                <a:gd name="T13" fmla="*/ 99 h 109"/>
                <a:gd name="T14" fmla="*/ 62 w 72"/>
                <a:gd name="T15" fmla="*/ 104 h 109"/>
                <a:gd name="T16" fmla="*/ 9 w 72"/>
                <a:gd name="T17" fmla="*/ 100 h 109"/>
                <a:gd name="T18" fmla="*/ 6 w 72"/>
                <a:gd name="T19" fmla="*/ 59 h 109"/>
                <a:gd name="T20" fmla="*/ 0 w 72"/>
                <a:gd name="T21" fmla="*/ 20 h 109"/>
                <a:gd name="T22" fmla="*/ 36 w 72"/>
                <a:gd name="T23"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09">
                  <a:moveTo>
                    <a:pt x="36" y="0"/>
                  </a:moveTo>
                  <a:cubicBezTo>
                    <a:pt x="36" y="0"/>
                    <a:pt x="22" y="4"/>
                    <a:pt x="17" y="11"/>
                  </a:cubicBezTo>
                  <a:cubicBezTo>
                    <a:pt x="12" y="18"/>
                    <a:pt x="11" y="21"/>
                    <a:pt x="20" y="18"/>
                  </a:cubicBezTo>
                  <a:cubicBezTo>
                    <a:pt x="30" y="15"/>
                    <a:pt x="39" y="10"/>
                    <a:pt x="33" y="22"/>
                  </a:cubicBezTo>
                  <a:cubicBezTo>
                    <a:pt x="26" y="35"/>
                    <a:pt x="12" y="47"/>
                    <a:pt x="19" y="65"/>
                  </a:cubicBezTo>
                  <a:cubicBezTo>
                    <a:pt x="25" y="82"/>
                    <a:pt x="6" y="88"/>
                    <a:pt x="23" y="95"/>
                  </a:cubicBezTo>
                  <a:cubicBezTo>
                    <a:pt x="39" y="102"/>
                    <a:pt x="66" y="99"/>
                    <a:pt x="66" y="99"/>
                  </a:cubicBezTo>
                  <a:cubicBezTo>
                    <a:pt x="66" y="99"/>
                    <a:pt x="72" y="104"/>
                    <a:pt x="62" y="104"/>
                  </a:cubicBezTo>
                  <a:cubicBezTo>
                    <a:pt x="53" y="104"/>
                    <a:pt x="14" y="109"/>
                    <a:pt x="9" y="100"/>
                  </a:cubicBezTo>
                  <a:cubicBezTo>
                    <a:pt x="4" y="92"/>
                    <a:pt x="7" y="77"/>
                    <a:pt x="6" y="59"/>
                  </a:cubicBezTo>
                  <a:cubicBezTo>
                    <a:pt x="5" y="40"/>
                    <a:pt x="6" y="25"/>
                    <a:pt x="0" y="20"/>
                  </a:cubicBezTo>
                  <a:cubicBezTo>
                    <a:pt x="0" y="20"/>
                    <a:pt x="8" y="1"/>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18" name="Freeform 217"/>
            <p:cNvSpPr>
              <a:spLocks/>
            </p:cNvSpPr>
            <p:nvPr/>
          </p:nvSpPr>
          <p:spPr bwMode="auto">
            <a:xfrm>
              <a:off x="1223963" y="1212850"/>
              <a:ext cx="47625" cy="106363"/>
            </a:xfrm>
            <a:custGeom>
              <a:avLst/>
              <a:gdLst>
                <a:gd name="T0" fmla="*/ 30 w 30"/>
                <a:gd name="T1" fmla="*/ 5 h 66"/>
                <a:gd name="T2" fmla="*/ 11 w 30"/>
                <a:gd name="T3" fmla="*/ 9 h 66"/>
                <a:gd name="T4" fmla="*/ 11 w 30"/>
                <a:gd name="T5" fmla="*/ 25 h 66"/>
                <a:gd name="T6" fmla="*/ 8 w 30"/>
                <a:gd name="T7" fmla="*/ 6 h 66"/>
                <a:gd name="T8" fmla="*/ 8 w 30"/>
                <a:gd name="T9" fmla="*/ 0 h 66"/>
                <a:gd name="T10" fmla="*/ 1 w 30"/>
                <a:gd name="T11" fmla="*/ 1 h 66"/>
                <a:gd name="T12" fmla="*/ 1 w 30"/>
                <a:gd name="T13" fmla="*/ 31 h 66"/>
                <a:gd name="T14" fmla="*/ 12 w 30"/>
                <a:gd name="T15" fmla="*/ 53 h 66"/>
                <a:gd name="T16" fmla="*/ 22 w 30"/>
                <a:gd name="T17" fmla="*/ 32 h 66"/>
                <a:gd name="T18" fmla="*/ 30 w 30"/>
                <a:gd name="T19" fmla="*/ 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66">
                  <a:moveTo>
                    <a:pt x="30" y="5"/>
                  </a:moveTo>
                  <a:cubicBezTo>
                    <a:pt x="30" y="5"/>
                    <a:pt x="12" y="1"/>
                    <a:pt x="11" y="9"/>
                  </a:cubicBezTo>
                  <a:cubicBezTo>
                    <a:pt x="11" y="18"/>
                    <a:pt x="11" y="25"/>
                    <a:pt x="11" y="25"/>
                  </a:cubicBezTo>
                  <a:cubicBezTo>
                    <a:pt x="11" y="25"/>
                    <a:pt x="10" y="9"/>
                    <a:pt x="8" y="6"/>
                  </a:cubicBezTo>
                  <a:cubicBezTo>
                    <a:pt x="6" y="3"/>
                    <a:pt x="8" y="0"/>
                    <a:pt x="8" y="0"/>
                  </a:cubicBezTo>
                  <a:cubicBezTo>
                    <a:pt x="8" y="0"/>
                    <a:pt x="5" y="3"/>
                    <a:pt x="1" y="1"/>
                  </a:cubicBezTo>
                  <a:cubicBezTo>
                    <a:pt x="1" y="31"/>
                    <a:pt x="1" y="31"/>
                    <a:pt x="1" y="31"/>
                  </a:cubicBezTo>
                  <a:cubicBezTo>
                    <a:pt x="1" y="31"/>
                    <a:pt x="0" y="40"/>
                    <a:pt x="12" y="53"/>
                  </a:cubicBezTo>
                  <a:cubicBezTo>
                    <a:pt x="25" y="66"/>
                    <a:pt x="23" y="43"/>
                    <a:pt x="22" y="32"/>
                  </a:cubicBezTo>
                  <a:cubicBezTo>
                    <a:pt x="22" y="20"/>
                    <a:pt x="22" y="4"/>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19" name="Freeform 218"/>
            <p:cNvSpPr>
              <a:spLocks/>
            </p:cNvSpPr>
            <p:nvPr/>
          </p:nvSpPr>
          <p:spPr bwMode="auto">
            <a:xfrm>
              <a:off x="1292225" y="1211263"/>
              <a:ext cx="58738" cy="93663"/>
            </a:xfrm>
            <a:custGeom>
              <a:avLst/>
              <a:gdLst>
                <a:gd name="T0" fmla="*/ 10 w 36"/>
                <a:gd name="T1" fmla="*/ 3 h 58"/>
                <a:gd name="T2" fmla="*/ 32 w 36"/>
                <a:gd name="T3" fmla="*/ 6 h 58"/>
                <a:gd name="T4" fmla="*/ 27 w 36"/>
                <a:gd name="T5" fmla="*/ 53 h 58"/>
                <a:gd name="T6" fmla="*/ 18 w 36"/>
                <a:gd name="T7" fmla="*/ 20 h 58"/>
                <a:gd name="T8" fmla="*/ 10 w 36"/>
                <a:gd name="T9" fmla="*/ 3 h 58"/>
              </a:gdLst>
              <a:ahLst/>
              <a:cxnLst>
                <a:cxn ang="0">
                  <a:pos x="T0" y="T1"/>
                </a:cxn>
                <a:cxn ang="0">
                  <a:pos x="T2" y="T3"/>
                </a:cxn>
                <a:cxn ang="0">
                  <a:pos x="T4" y="T5"/>
                </a:cxn>
                <a:cxn ang="0">
                  <a:pos x="T6" y="T7"/>
                </a:cxn>
                <a:cxn ang="0">
                  <a:pos x="T8" y="T9"/>
                </a:cxn>
              </a:cxnLst>
              <a:rect l="0" t="0" r="r" b="b"/>
              <a:pathLst>
                <a:path w="36" h="58">
                  <a:moveTo>
                    <a:pt x="10" y="3"/>
                  </a:moveTo>
                  <a:cubicBezTo>
                    <a:pt x="10" y="3"/>
                    <a:pt x="31" y="0"/>
                    <a:pt x="32" y="6"/>
                  </a:cubicBezTo>
                  <a:cubicBezTo>
                    <a:pt x="33" y="11"/>
                    <a:pt x="36" y="47"/>
                    <a:pt x="27" y="53"/>
                  </a:cubicBezTo>
                  <a:cubicBezTo>
                    <a:pt x="18" y="58"/>
                    <a:pt x="23" y="34"/>
                    <a:pt x="18" y="20"/>
                  </a:cubicBezTo>
                  <a:cubicBezTo>
                    <a:pt x="13" y="5"/>
                    <a:pt x="0" y="7"/>
                    <a:pt x="1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20" name="Freeform 219"/>
            <p:cNvSpPr>
              <a:spLocks/>
            </p:cNvSpPr>
            <p:nvPr/>
          </p:nvSpPr>
          <p:spPr bwMode="auto">
            <a:xfrm>
              <a:off x="1211263" y="1287463"/>
              <a:ext cx="57150" cy="49213"/>
            </a:xfrm>
            <a:custGeom>
              <a:avLst/>
              <a:gdLst>
                <a:gd name="T0" fmla="*/ 8 w 35"/>
                <a:gd name="T1" fmla="*/ 0 h 30"/>
                <a:gd name="T2" fmla="*/ 23 w 35"/>
                <a:gd name="T3" fmla="*/ 15 h 30"/>
                <a:gd name="T4" fmla="*/ 21 w 35"/>
                <a:gd name="T5" fmla="*/ 27 h 30"/>
                <a:gd name="T6" fmla="*/ 11 w 35"/>
                <a:gd name="T7" fmla="*/ 28 h 30"/>
                <a:gd name="T8" fmla="*/ 9 w 35"/>
                <a:gd name="T9" fmla="*/ 24 h 30"/>
                <a:gd name="T10" fmla="*/ 8 w 35"/>
                <a:gd name="T11" fmla="*/ 0 h 30"/>
              </a:gdLst>
              <a:ahLst/>
              <a:cxnLst>
                <a:cxn ang="0">
                  <a:pos x="T0" y="T1"/>
                </a:cxn>
                <a:cxn ang="0">
                  <a:pos x="T2" y="T3"/>
                </a:cxn>
                <a:cxn ang="0">
                  <a:pos x="T4" y="T5"/>
                </a:cxn>
                <a:cxn ang="0">
                  <a:pos x="T6" y="T7"/>
                </a:cxn>
                <a:cxn ang="0">
                  <a:pos x="T8" y="T9"/>
                </a:cxn>
                <a:cxn ang="0">
                  <a:pos x="T10" y="T11"/>
                </a:cxn>
              </a:cxnLst>
              <a:rect l="0" t="0" r="r" b="b"/>
              <a:pathLst>
                <a:path w="35" h="30">
                  <a:moveTo>
                    <a:pt x="8" y="0"/>
                  </a:moveTo>
                  <a:cubicBezTo>
                    <a:pt x="8" y="0"/>
                    <a:pt x="11" y="8"/>
                    <a:pt x="23" y="15"/>
                  </a:cubicBezTo>
                  <a:cubicBezTo>
                    <a:pt x="35" y="22"/>
                    <a:pt x="30" y="28"/>
                    <a:pt x="21" y="27"/>
                  </a:cubicBezTo>
                  <a:cubicBezTo>
                    <a:pt x="13" y="25"/>
                    <a:pt x="10" y="27"/>
                    <a:pt x="11" y="28"/>
                  </a:cubicBezTo>
                  <a:cubicBezTo>
                    <a:pt x="13" y="30"/>
                    <a:pt x="0" y="27"/>
                    <a:pt x="9" y="24"/>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21" name="Freeform 220"/>
            <p:cNvSpPr>
              <a:spLocks/>
            </p:cNvSpPr>
            <p:nvPr/>
          </p:nvSpPr>
          <p:spPr bwMode="auto">
            <a:xfrm>
              <a:off x="1339850" y="1322388"/>
              <a:ext cx="23813" cy="15875"/>
            </a:xfrm>
            <a:custGeom>
              <a:avLst/>
              <a:gdLst>
                <a:gd name="T0" fmla="*/ 6 w 15"/>
                <a:gd name="T1" fmla="*/ 0 h 9"/>
                <a:gd name="T2" fmla="*/ 0 w 15"/>
                <a:gd name="T3" fmla="*/ 9 h 9"/>
                <a:gd name="T4" fmla="*/ 6 w 15"/>
                <a:gd name="T5" fmla="*/ 0 h 9"/>
              </a:gdLst>
              <a:ahLst/>
              <a:cxnLst>
                <a:cxn ang="0">
                  <a:pos x="T0" y="T1"/>
                </a:cxn>
                <a:cxn ang="0">
                  <a:pos x="T2" y="T3"/>
                </a:cxn>
                <a:cxn ang="0">
                  <a:pos x="T4" y="T5"/>
                </a:cxn>
              </a:cxnLst>
              <a:rect l="0" t="0" r="r" b="b"/>
              <a:pathLst>
                <a:path w="15" h="9">
                  <a:moveTo>
                    <a:pt x="6" y="0"/>
                  </a:moveTo>
                  <a:cubicBezTo>
                    <a:pt x="6" y="0"/>
                    <a:pt x="9" y="7"/>
                    <a:pt x="0" y="9"/>
                  </a:cubicBezTo>
                  <a:cubicBezTo>
                    <a:pt x="0" y="9"/>
                    <a:pt x="15" y="5"/>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22" name="Freeform 221"/>
            <p:cNvSpPr>
              <a:spLocks/>
            </p:cNvSpPr>
            <p:nvPr/>
          </p:nvSpPr>
          <p:spPr bwMode="auto">
            <a:xfrm>
              <a:off x="1193800" y="1374775"/>
              <a:ext cx="176213" cy="14288"/>
            </a:xfrm>
            <a:custGeom>
              <a:avLst/>
              <a:gdLst>
                <a:gd name="T0" fmla="*/ 4 w 109"/>
                <a:gd name="T1" fmla="*/ 0 h 9"/>
                <a:gd name="T2" fmla="*/ 30 w 109"/>
                <a:gd name="T3" fmla="*/ 4 h 9"/>
                <a:gd name="T4" fmla="*/ 52 w 109"/>
                <a:gd name="T5" fmla="*/ 7 h 9"/>
                <a:gd name="T6" fmla="*/ 109 w 109"/>
                <a:gd name="T7" fmla="*/ 0 h 9"/>
                <a:gd name="T8" fmla="*/ 52 w 109"/>
                <a:gd name="T9" fmla="*/ 9 h 9"/>
                <a:gd name="T10" fmla="*/ 11 w 109"/>
                <a:gd name="T11" fmla="*/ 4 h 9"/>
                <a:gd name="T12" fmla="*/ 4 w 109"/>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09" h="9">
                  <a:moveTo>
                    <a:pt x="4" y="0"/>
                  </a:moveTo>
                  <a:cubicBezTo>
                    <a:pt x="4" y="0"/>
                    <a:pt x="17" y="2"/>
                    <a:pt x="30" y="4"/>
                  </a:cubicBezTo>
                  <a:cubicBezTo>
                    <a:pt x="43" y="6"/>
                    <a:pt x="52" y="7"/>
                    <a:pt x="52" y="7"/>
                  </a:cubicBezTo>
                  <a:cubicBezTo>
                    <a:pt x="109" y="0"/>
                    <a:pt x="109" y="0"/>
                    <a:pt x="109" y="0"/>
                  </a:cubicBezTo>
                  <a:cubicBezTo>
                    <a:pt x="109" y="0"/>
                    <a:pt x="56" y="7"/>
                    <a:pt x="52" y="9"/>
                  </a:cubicBezTo>
                  <a:cubicBezTo>
                    <a:pt x="52" y="9"/>
                    <a:pt x="22" y="5"/>
                    <a:pt x="11" y="4"/>
                  </a:cubicBezTo>
                  <a:cubicBezTo>
                    <a:pt x="0" y="4"/>
                    <a:pt x="4" y="5"/>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23" name="Freeform 222"/>
            <p:cNvSpPr>
              <a:spLocks/>
            </p:cNvSpPr>
            <p:nvPr/>
          </p:nvSpPr>
          <p:spPr bwMode="auto">
            <a:xfrm>
              <a:off x="1193800" y="1330325"/>
              <a:ext cx="190500" cy="28575"/>
            </a:xfrm>
            <a:custGeom>
              <a:avLst/>
              <a:gdLst>
                <a:gd name="T0" fmla="*/ 0 w 118"/>
                <a:gd name="T1" fmla="*/ 5 h 17"/>
                <a:gd name="T2" fmla="*/ 19 w 118"/>
                <a:gd name="T3" fmla="*/ 11 h 17"/>
                <a:gd name="T4" fmla="*/ 47 w 118"/>
                <a:gd name="T5" fmla="*/ 15 h 17"/>
                <a:gd name="T6" fmla="*/ 52 w 118"/>
                <a:gd name="T7" fmla="*/ 15 h 17"/>
                <a:gd name="T8" fmla="*/ 83 w 118"/>
                <a:gd name="T9" fmla="*/ 8 h 17"/>
                <a:gd name="T10" fmla="*/ 114 w 118"/>
                <a:gd name="T11" fmla="*/ 9 h 17"/>
                <a:gd name="T12" fmla="*/ 118 w 118"/>
                <a:gd name="T13" fmla="*/ 4 h 17"/>
                <a:gd name="T14" fmla="*/ 108 w 118"/>
                <a:gd name="T15" fmla="*/ 2 h 17"/>
                <a:gd name="T16" fmla="*/ 85 w 118"/>
                <a:gd name="T17" fmla="*/ 6 h 17"/>
                <a:gd name="T18" fmla="*/ 74 w 118"/>
                <a:gd name="T19" fmla="*/ 7 h 17"/>
                <a:gd name="T20" fmla="*/ 58 w 118"/>
                <a:gd name="T21" fmla="*/ 10 h 17"/>
                <a:gd name="T22" fmla="*/ 24 w 118"/>
                <a:gd name="T23" fmla="*/ 8 h 17"/>
                <a:gd name="T24" fmla="*/ 0 w 118"/>
                <a:gd name="T25"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17">
                  <a:moveTo>
                    <a:pt x="0" y="5"/>
                  </a:moveTo>
                  <a:cubicBezTo>
                    <a:pt x="0" y="5"/>
                    <a:pt x="8" y="10"/>
                    <a:pt x="19" y="11"/>
                  </a:cubicBezTo>
                  <a:cubicBezTo>
                    <a:pt x="31" y="12"/>
                    <a:pt x="47" y="15"/>
                    <a:pt x="47" y="15"/>
                  </a:cubicBezTo>
                  <a:cubicBezTo>
                    <a:pt x="47" y="15"/>
                    <a:pt x="48" y="17"/>
                    <a:pt x="52" y="15"/>
                  </a:cubicBezTo>
                  <a:cubicBezTo>
                    <a:pt x="56" y="12"/>
                    <a:pt x="75" y="8"/>
                    <a:pt x="83" y="8"/>
                  </a:cubicBezTo>
                  <a:cubicBezTo>
                    <a:pt x="90" y="8"/>
                    <a:pt x="114" y="5"/>
                    <a:pt x="114" y="9"/>
                  </a:cubicBezTo>
                  <a:cubicBezTo>
                    <a:pt x="118" y="4"/>
                    <a:pt x="118" y="4"/>
                    <a:pt x="118" y="4"/>
                  </a:cubicBezTo>
                  <a:cubicBezTo>
                    <a:pt x="118" y="4"/>
                    <a:pt x="118" y="0"/>
                    <a:pt x="108" y="2"/>
                  </a:cubicBezTo>
                  <a:cubicBezTo>
                    <a:pt x="99" y="4"/>
                    <a:pt x="97" y="5"/>
                    <a:pt x="85" y="6"/>
                  </a:cubicBezTo>
                  <a:cubicBezTo>
                    <a:pt x="74" y="7"/>
                    <a:pt x="74" y="7"/>
                    <a:pt x="74" y="7"/>
                  </a:cubicBezTo>
                  <a:cubicBezTo>
                    <a:pt x="74" y="7"/>
                    <a:pt x="65" y="10"/>
                    <a:pt x="58" y="10"/>
                  </a:cubicBezTo>
                  <a:cubicBezTo>
                    <a:pt x="50" y="10"/>
                    <a:pt x="34" y="12"/>
                    <a:pt x="24" y="8"/>
                  </a:cubicBezTo>
                  <a:cubicBezTo>
                    <a:pt x="14" y="5"/>
                    <a:pt x="4" y="2"/>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24" name="Freeform 223"/>
            <p:cNvSpPr>
              <a:spLocks/>
            </p:cNvSpPr>
            <p:nvPr/>
          </p:nvSpPr>
          <p:spPr bwMode="auto">
            <a:xfrm>
              <a:off x="1317625" y="1122363"/>
              <a:ext cx="52388" cy="90488"/>
            </a:xfrm>
            <a:custGeom>
              <a:avLst/>
              <a:gdLst>
                <a:gd name="T0" fmla="*/ 12 w 32"/>
                <a:gd name="T1" fmla="*/ 0 h 57"/>
                <a:gd name="T2" fmla="*/ 25 w 32"/>
                <a:gd name="T3" fmla="*/ 5 h 57"/>
                <a:gd name="T4" fmla="*/ 28 w 32"/>
                <a:gd name="T5" fmla="*/ 13 h 57"/>
                <a:gd name="T6" fmla="*/ 8 w 32"/>
                <a:gd name="T7" fmla="*/ 56 h 57"/>
                <a:gd name="T8" fmla="*/ 7 w 32"/>
                <a:gd name="T9" fmla="*/ 41 h 57"/>
                <a:gd name="T10" fmla="*/ 19 w 32"/>
                <a:gd name="T11" fmla="*/ 11 h 57"/>
                <a:gd name="T12" fmla="*/ 12 w 32"/>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32" h="57">
                  <a:moveTo>
                    <a:pt x="12" y="0"/>
                  </a:moveTo>
                  <a:cubicBezTo>
                    <a:pt x="12" y="0"/>
                    <a:pt x="23" y="6"/>
                    <a:pt x="25" y="5"/>
                  </a:cubicBezTo>
                  <a:cubicBezTo>
                    <a:pt x="27" y="3"/>
                    <a:pt x="28" y="6"/>
                    <a:pt x="28" y="13"/>
                  </a:cubicBezTo>
                  <a:cubicBezTo>
                    <a:pt x="27" y="19"/>
                    <a:pt x="32" y="57"/>
                    <a:pt x="8" y="56"/>
                  </a:cubicBezTo>
                  <a:cubicBezTo>
                    <a:pt x="8" y="56"/>
                    <a:pt x="0" y="54"/>
                    <a:pt x="7" y="41"/>
                  </a:cubicBezTo>
                  <a:cubicBezTo>
                    <a:pt x="15" y="27"/>
                    <a:pt x="24" y="22"/>
                    <a:pt x="19" y="11"/>
                  </a:cubicBezTo>
                  <a:cubicBezTo>
                    <a:pt x="15" y="0"/>
                    <a:pt x="10" y="5"/>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25" name="Freeform 224"/>
            <p:cNvSpPr>
              <a:spLocks/>
            </p:cNvSpPr>
            <p:nvPr/>
          </p:nvSpPr>
          <p:spPr bwMode="auto">
            <a:xfrm>
              <a:off x="1273175" y="1042988"/>
              <a:ext cx="82550" cy="42863"/>
            </a:xfrm>
            <a:custGeom>
              <a:avLst/>
              <a:gdLst>
                <a:gd name="T0" fmla="*/ 51 w 51"/>
                <a:gd name="T1" fmla="*/ 27 h 27"/>
                <a:gd name="T2" fmla="*/ 0 w 51"/>
                <a:gd name="T3" fmla="*/ 3 h 27"/>
                <a:gd name="T4" fmla="*/ 51 w 51"/>
                <a:gd name="T5" fmla="*/ 27 h 27"/>
              </a:gdLst>
              <a:ahLst/>
              <a:cxnLst>
                <a:cxn ang="0">
                  <a:pos x="T0" y="T1"/>
                </a:cxn>
                <a:cxn ang="0">
                  <a:pos x="T2" y="T3"/>
                </a:cxn>
                <a:cxn ang="0">
                  <a:pos x="T4" y="T5"/>
                </a:cxn>
              </a:cxnLst>
              <a:rect l="0" t="0" r="r" b="b"/>
              <a:pathLst>
                <a:path w="51" h="27">
                  <a:moveTo>
                    <a:pt x="51" y="27"/>
                  </a:moveTo>
                  <a:cubicBezTo>
                    <a:pt x="51" y="27"/>
                    <a:pt x="40" y="5"/>
                    <a:pt x="0" y="3"/>
                  </a:cubicBezTo>
                  <a:cubicBezTo>
                    <a:pt x="0" y="3"/>
                    <a:pt x="41" y="0"/>
                    <a:pt x="51"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26" name="Freeform 225"/>
            <p:cNvSpPr>
              <a:spLocks/>
            </p:cNvSpPr>
            <p:nvPr/>
          </p:nvSpPr>
          <p:spPr bwMode="auto">
            <a:xfrm>
              <a:off x="1354138" y="1077913"/>
              <a:ext cx="28575" cy="55563"/>
            </a:xfrm>
            <a:custGeom>
              <a:avLst/>
              <a:gdLst>
                <a:gd name="T0" fmla="*/ 16 w 18"/>
                <a:gd name="T1" fmla="*/ 4 h 34"/>
                <a:gd name="T2" fmla="*/ 18 w 18"/>
                <a:gd name="T3" fmla="*/ 28 h 34"/>
                <a:gd name="T4" fmla="*/ 9 w 18"/>
                <a:gd name="T5" fmla="*/ 34 h 34"/>
                <a:gd name="T6" fmla="*/ 3 w 18"/>
                <a:gd name="T7" fmla="*/ 32 h 34"/>
                <a:gd name="T8" fmla="*/ 5 w 18"/>
                <a:gd name="T9" fmla="*/ 24 h 34"/>
                <a:gd name="T10" fmla="*/ 5 w 18"/>
                <a:gd name="T11" fmla="*/ 8 h 34"/>
                <a:gd name="T12" fmla="*/ 16 w 18"/>
                <a:gd name="T13" fmla="*/ 4 h 34"/>
              </a:gdLst>
              <a:ahLst/>
              <a:cxnLst>
                <a:cxn ang="0">
                  <a:pos x="T0" y="T1"/>
                </a:cxn>
                <a:cxn ang="0">
                  <a:pos x="T2" y="T3"/>
                </a:cxn>
                <a:cxn ang="0">
                  <a:pos x="T4" y="T5"/>
                </a:cxn>
                <a:cxn ang="0">
                  <a:pos x="T6" y="T7"/>
                </a:cxn>
                <a:cxn ang="0">
                  <a:pos x="T8" y="T9"/>
                </a:cxn>
                <a:cxn ang="0">
                  <a:pos x="T10" y="T11"/>
                </a:cxn>
                <a:cxn ang="0">
                  <a:pos x="T12" y="T13"/>
                </a:cxn>
              </a:cxnLst>
              <a:rect l="0" t="0" r="r" b="b"/>
              <a:pathLst>
                <a:path w="18" h="34">
                  <a:moveTo>
                    <a:pt x="16" y="4"/>
                  </a:moveTo>
                  <a:cubicBezTo>
                    <a:pt x="18" y="28"/>
                    <a:pt x="18" y="28"/>
                    <a:pt x="18" y="28"/>
                  </a:cubicBezTo>
                  <a:cubicBezTo>
                    <a:pt x="18" y="28"/>
                    <a:pt x="10" y="14"/>
                    <a:pt x="9" y="34"/>
                  </a:cubicBezTo>
                  <a:cubicBezTo>
                    <a:pt x="9" y="34"/>
                    <a:pt x="6" y="31"/>
                    <a:pt x="3" y="32"/>
                  </a:cubicBezTo>
                  <a:cubicBezTo>
                    <a:pt x="0" y="33"/>
                    <a:pt x="5" y="31"/>
                    <a:pt x="5" y="24"/>
                  </a:cubicBezTo>
                  <a:cubicBezTo>
                    <a:pt x="5" y="16"/>
                    <a:pt x="6" y="14"/>
                    <a:pt x="5" y="8"/>
                  </a:cubicBezTo>
                  <a:cubicBezTo>
                    <a:pt x="4" y="2"/>
                    <a:pt x="8" y="0"/>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27" name="Freeform 226"/>
            <p:cNvSpPr>
              <a:spLocks/>
            </p:cNvSpPr>
            <p:nvPr/>
          </p:nvSpPr>
          <p:spPr bwMode="auto">
            <a:xfrm>
              <a:off x="1377950" y="1054100"/>
              <a:ext cx="215900" cy="120650"/>
            </a:xfrm>
            <a:custGeom>
              <a:avLst/>
              <a:gdLst>
                <a:gd name="T0" fmla="*/ 7 w 134"/>
                <a:gd name="T1" fmla="*/ 25 h 75"/>
                <a:gd name="T2" fmla="*/ 5 w 134"/>
                <a:gd name="T3" fmla="*/ 75 h 75"/>
                <a:gd name="T4" fmla="*/ 2 w 134"/>
                <a:gd name="T5" fmla="*/ 21 h 75"/>
                <a:gd name="T6" fmla="*/ 7 w 134"/>
                <a:gd name="T7" fmla="*/ 19 h 75"/>
                <a:gd name="T8" fmla="*/ 114 w 134"/>
                <a:gd name="T9" fmla="*/ 3 h 75"/>
                <a:gd name="T10" fmla="*/ 130 w 134"/>
                <a:gd name="T11" fmla="*/ 8 h 75"/>
                <a:gd name="T12" fmla="*/ 113 w 134"/>
                <a:gd name="T13" fmla="*/ 7 h 75"/>
                <a:gd name="T14" fmla="*/ 15 w 134"/>
                <a:gd name="T15" fmla="*/ 21 h 75"/>
                <a:gd name="T16" fmla="*/ 7 w 134"/>
                <a:gd name="T17" fmla="*/ 2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75">
                  <a:moveTo>
                    <a:pt x="7" y="25"/>
                  </a:moveTo>
                  <a:cubicBezTo>
                    <a:pt x="7" y="25"/>
                    <a:pt x="11" y="60"/>
                    <a:pt x="5" y="75"/>
                  </a:cubicBezTo>
                  <a:cubicBezTo>
                    <a:pt x="5" y="75"/>
                    <a:pt x="8" y="48"/>
                    <a:pt x="2" y="21"/>
                  </a:cubicBezTo>
                  <a:cubicBezTo>
                    <a:pt x="2" y="21"/>
                    <a:pt x="0" y="20"/>
                    <a:pt x="7" y="19"/>
                  </a:cubicBezTo>
                  <a:cubicBezTo>
                    <a:pt x="14" y="18"/>
                    <a:pt x="114" y="3"/>
                    <a:pt x="114" y="3"/>
                  </a:cubicBezTo>
                  <a:cubicBezTo>
                    <a:pt x="114" y="3"/>
                    <a:pt x="126" y="0"/>
                    <a:pt x="130" y="8"/>
                  </a:cubicBezTo>
                  <a:cubicBezTo>
                    <a:pt x="134" y="15"/>
                    <a:pt x="126" y="5"/>
                    <a:pt x="113" y="7"/>
                  </a:cubicBezTo>
                  <a:cubicBezTo>
                    <a:pt x="100" y="8"/>
                    <a:pt x="15" y="21"/>
                    <a:pt x="15" y="21"/>
                  </a:cubicBezTo>
                  <a:cubicBezTo>
                    <a:pt x="15" y="21"/>
                    <a:pt x="7" y="22"/>
                    <a:pt x="7"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28" name="Freeform 227"/>
            <p:cNvSpPr>
              <a:spLocks/>
            </p:cNvSpPr>
            <p:nvPr/>
          </p:nvSpPr>
          <p:spPr bwMode="auto">
            <a:xfrm>
              <a:off x="1393825" y="1095375"/>
              <a:ext cx="190500" cy="42863"/>
            </a:xfrm>
            <a:custGeom>
              <a:avLst/>
              <a:gdLst>
                <a:gd name="T0" fmla="*/ 4 w 118"/>
                <a:gd name="T1" fmla="*/ 10 h 26"/>
                <a:gd name="T2" fmla="*/ 1 w 118"/>
                <a:gd name="T3" fmla="*/ 15 h 26"/>
                <a:gd name="T4" fmla="*/ 5 w 118"/>
                <a:gd name="T5" fmla="*/ 26 h 26"/>
                <a:gd name="T6" fmla="*/ 97 w 118"/>
                <a:gd name="T7" fmla="*/ 22 h 26"/>
                <a:gd name="T8" fmla="*/ 115 w 118"/>
                <a:gd name="T9" fmla="*/ 15 h 26"/>
                <a:gd name="T10" fmla="*/ 104 w 118"/>
                <a:gd name="T11" fmla="*/ 0 h 26"/>
                <a:gd name="T12" fmla="*/ 4 w 118"/>
                <a:gd name="T13" fmla="*/ 10 h 26"/>
              </a:gdLst>
              <a:ahLst/>
              <a:cxnLst>
                <a:cxn ang="0">
                  <a:pos x="T0" y="T1"/>
                </a:cxn>
                <a:cxn ang="0">
                  <a:pos x="T2" y="T3"/>
                </a:cxn>
                <a:cxn ang="0">
                  <a:pos x="T4" y="T5"/>
                </a:cxn>
                <a:cxn ang="0">
                  <a:pos x="T6" y="T7"/>
                </a:cxn>
                <a:cxn ang="0">
                  <a:pos x="T8" y="T9"/>
                </a:cxn>
                <a:cxn ang="0">
                  <a:pos x="T10" y="T11"/>
                </a:cxn>
                <a:cxn ang="0">
                  <a:pos x="T12" y="T13"/>
                </a:cxn>
              </a:cxnLst>
              <a:rect l="0" t="0" r="r" b="b"/>
              <a:pathLst>
                <a:path w="118" h="26">
                  <a:moveTo>
                    <a:pt x="4" y="10"/>
                  </a:moveTo>
                  <a:cubicBezTo>
                    <a:pt x="4" y="10"/>
                    <a:pt x="1" y="8"/>
                    <a:pt x="1" y="15"/>
                  </a:cubicBezTo>
                  <a:cubicBezTo>
                    <a:pt x="0" y="22"/>
                    <a:pt x="0" y="26"/>
                    <a:pt x="5" y="26"/>
                  </a:cubicBezTo>
                  <a:cubicBezTo>
                    <a:pt x="11" y="26"/>
                    <a:pt x="86" y="22"/>
                    <a:pt x="97" y="22"/>
                  </a:cubicBezTo>
                  <a:cubicBezTo>
                    <a:pt x="107" y="22"/>
                    <a:pt x="115" y="22"/>
                    <a:pt x="115" y="15"/>
                  </a:cubicBezTo>
                  <a:cubicBezTo>
                    <a:pt x="115" y="7"/>
                    <a:pt x="118" y="0"/>
                    <a:pt x="104" y="0"/>
                  </a:cubicBezTo>
                  <a:cubicBezTo>
                    <a:pt x="90" y="1"/>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29" name="Freeform 228"/>
            <p:cNvSpPr>
              <a:spLocks/>
            </p:cNvSpPr>
            <p:nvPr/>
          </p:nvSpPr>
          <p:spPr bwMode="auto">
            <a:xfrm>
              <a:off x="1384300" y="1135063"/>
              <a:ext cx="214313" cy="58738"/>
            </a:xfrm>
            <a:custGeom>
              <a:avLst/>
              <a:gdLst>
                <a:gd name="T0" fmla="*/ 0 w 133"/>
                <a:gd name="T1" fmla="*/ 30 h 37"/>
                <a:gd name="T2" fmla="*/ 32 w 133"/>
                <a:gd name="T3" fmla="*/ 14 h 37"/>
                <a:gd name="T4" fmla="*/ 117 w 133"/>
                <a:gd name="T5" fmla="*/ 10 h 37"/>
                <a:gd name="T6" fmla="*/ 121 w 133"/>
                <a:gd name="T7" fmla="*/ 35 h 37"/>
                <a:gd name="T8" fmla="*/ 0 w 133"/>
                <a:gd name="T9" fmla="*/ 30 h 37"/>
              </a:gdLst>
              <a:ahLst/>
              <a:cxnLst>
                <a:cxn ang="0">
                  <a:pos x="T0" y="T1"/>
                </a:cxn>
                <a:cxn ang="0">
                  <a:pos x="T2" y="T3"/>
                </a:cxn>
                <a:cxn ang="0">
                  <a:pos x="T4" y="T5"/>
                </a:cxn>
                <a:cxn ang="0">
                  <a:pos x="T6" y="T7"/>
                </a:cxn>
                <a:cxn ang="0">
                  <a:pos x="T8" y="T9"/>
                </a:cxn>
              </a:cxnLst>
              <a:rect l="0" t="0" r="r" b="b"/>
              <a:pathLst>
                <a:path w="133" h="37">
                  <a:moveTo>
                    <a:pt x="0" y="30"/>
                  </a:moveTo>
                  <a:cubicBezTo>
                    <a:pt x="0" y="30"/>
                    <a:pt x="14" y="21"/>
                    <a:pt x="32" y="14"/>
                  </a:cubicBezTo>
                  <a:cubicBezTo>
                    <a:pt x="51" y="6"/>
                    <a:pt x="101" y="0"/>
                    <a:pt x="117" y="10"/>
                  </a:cubicBezTo>
                  <a:cubicBezTo>
                    <a:pt x="133" y="20"/>
                    <a:pt x="131" y="33"/>
                    <a:pt x="121" y="35"/>
                  </a:cubicBezTo>
                  <a:cubicBezTo>
                    <a:pt x="112" y="37"/>
                    <a:pt x="0" y="30"/>
                    <a:pt x="0"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30" name="Freeform 229"/>
            <p:cNvSpPr>
              <a:spLocks/>
            </p:cNvSpPr>
            <p:nvPr/>
          </p:nvSpPr>
          <p:spPr bwMode="auto">
            <a:xfrm>
              <a:off x="1177925" y="1404938"/>
              <a:ext cx="185738" cy="34925"/>
            </a:xfrm>
            <a:custGeom>
              <a:avLst/>
              <a:gdLst>
                <a:gd name="T0" fmla="*/ 11 w 115"/>
                <a:gd name="T1" fmla="*/ 4 h 22"/>
                <a:gd name="T2" fmla="*/ 115 w 115"/>
                <a:gd name="T3" fmla="*/ 5 h 22"/>
                <a:gd name="T4" fmla="*/ 15 w 115"/>
                <a:gd name="T5" fmla="*/ 7 h 22"/>
                <a:gd name="T6" fmla="*/ 35 w 115"/>
                <a:gd name="T7" fmla="*/ 15 h 22"/>
                <a:gd name="T8" fmla="*/ 5 w 115"/>
                <a:gd name="T9" fmla="*/ 8 h 22"/>
                <a:gd name="T10" fmla="*/ 11 w 115"/>
                <a:gd name="T11" fmla="*/ 4 h 22"/>
              </a:gdLst>
              <a:ahLst/>
              <a:cxnLst>
                <a:cxn ang="0">
                  <a:pos x="T0" y="T1"/>
                </a:cxn>
                <a:cxn ang="0">
                  <a:pos x="T2" y="T3"/>
                </a:cxn>
                <a:cxn ang="0">
                  <a:pos x="T4" y="T5"/>
                </a:cxn>
                <a:cxn ang="0">
                  <a:pos x="T6" y="T7"/>
                </a:cxn>
                <a:cxn ang="0">
                  <a:pos x="T8" y="T9"/>
                </a:cxn>
                <a:cxn ang="0">
                  <a:pos x="T10" y="T11"/>
                </a:cxn>
              </a:cxnLst>
              <a:rect l="0" t="0" r="r" b="b"/>
              <a:pathLst>
                <a:path w="115" h="22">
                  <a:moveTo>
                    <a:pt x="11" y="4"/>
                  </a:moveTo>
                  <a:cubicBezTo>
                    <a:pt x="11" y="4"/>
                    <a:pt x="41" y="20"/>
                    <a:pt x="115" y="5"/>
                  </a:cubicBezTo>
                  <a:cubicBezTo>
                    <a:pt x="115" y="5"/>
                    <a:pt x="62" y="22"/>
                    <a:pt x="15" y="7"/>
                  </a:cubicBezTo>
                  <a:cubicBezTo>
                    <a:pt x="15" y="7"/>
                    <a:pt x="11" y="13"/>
                    <a:pt x="35" y="15"/>
                  </a:cubicBezTo>
                  <a:cubicBezTo>
                    <a:pt x="35" y="15"/>
                    <a:pt x="9" y="16"/>
                    <a:pt x="5" y="8"/>
                  </a:cubicBezTo>
                  <a:cubicBezTo>
                    <a:pt x="0" y="0"/>
                    <a:pt x="11" y="2"/>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31" name="Freeform 230"/>
            <p:cNvSpPr>
              <a:spLocks/>
            </p:cNvSpPr>
            <p:nvPr/>
          </p:nvSpPr>
          <p:spPr bwMode="auto">
            <a:xfrm>
              <a:off x="1358900" y="1403350"/>
              <a:ext cx="49213" cy="26988"/>
            </a:xfrm>
            <a:custGeom>
              <a:avLst/>
              <a:gdLst>
                <a:gd name="T0" fmla="*/ 10 w 31"/>
                <a:gd name="T1" fmla="*/ 0 h 17"/>
                <a:gd name="T2" fmla="*/ 0 w 31"/>
                <a:gd name="T3" fmla="*/ 17 h 17"/>
                <a:gd name="T4" fmla="*/ 24 w 31"/>
                <a:gd name="T5" fmla="*/ 7 h 17"/>
                <a:gd name="T6" fmla="*/ 10 w 31"/>
                <a:gd name="T7" fmla="*/ 0 h 17"/>
              </a:gdLst>
              <a:ahLst/>
              <a:cxnLst>
                <a:cxn ang="0">
                  <a:pos x="T0" y="T1"/>
                </a:cxn>
                <a:cxn ang="0">
                  <a:pos x="T2" y="T3"/>
                </a:cxn>
                <a:cxn ang="0">
                  <a:pos x="T4" y="T5"/>
                </a:cxn>
                <a:cxn ang="0">
                  <a:pos x="T6" y="T7"/>
                </a:cxn>
              </a:cxnLst>
              <a:rect l="0" t="0" r="r" b="b"/>
              <a:pathLst>
                <a:path w="31" h="17">
                  <a:moveTo>
                    <a:pt x="10" y="0"/>
                  </a:moveTo>
                  <a:cubicBezTo>
                    <a:pt x="10" y="0"/>
                    <a:pt x="31" y="10"/>
                    <a:pt x="0" y="17"/>
                  </a:cubicBezTo>
                  <a:cubicBezTo>
                    <a:pt x="0" y="17"/>
                    <a:pt x="23" y="13"/>
                    <a:pt x="24" y="7"/>
                  </a:cubicBezTo>
                  <a:cubicBezTo>
                    <a:pt x="25" y="1"/>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32" name="Freeform 231"/>
            <p:cNvSpPr>
              <a:spLocks/>
            </p:cNvSpPr>
            <p:nvPr/>
          </p:nvSpPr>
          <p:spPr bwMode="auto">
            <a:xfrm>
              <a:off x="1169988" y="1398588"/>
              <a:ext cx="38100" cy="31750"/>
            </a:xfrm>
            <a:custGeom>
              <a:avLst/>
              <a:gdLst>
                <a:gd name="T0" fmla="*/ 4 w 24"/>
                <a:gd name="T1" fmla="*/ 7 h 20"/>
                <a:gd name="T2" fmla="*/ 24 w 24"/>
                <a:gd name="T3" fmla="*/ 20 h 20"/>
                <a:gd name="T4" fmla="*/ 9 w 24"/>
                <a:gd name="T5" fmla="*/ 7 h 20"/>
                <a:gd name="T6" fmla="*/ 20 w 24"/>
                <a:gd name="T7" fmla="*/ 4 h 20"/>
                <a:gd name="T8" fmla="*/ 20 w 24"/>
                <a:gd name="T9" fmla="*/ 0 h 20"/>
                <a:gd name="T10" fmla="*/ 4 w 24"/>
                <a:gd name="T11" fmla="*/ 7 h 20"/>
              </a:gdLst>
              <a:ahLst/>
              <a:cxnLst>
                <a:cxn ang="0">
                  <a:pos x="T0" y="T1"/>
                </a:cxn>
                <a:cxn ang="0">
                  <a:pos x="T2" y="T3"/>
                </a:cxn>
                <a:cxn ang="0">
                  <a:pos x="T4" y="T5"/>
                </a:cxn>
                <a:cxn ang="0">
                  <a:pos x="T6" y="T7"/>
                </a:cxn>
                <a:cxn ang="0">
                  <a:pos x="T8" y="T9"/>
                </a:cxn>
                <a:cxn ang="0">
                  <a:pos x="T10" y="T11"/>
                </a:cxn>
              </a:cxnLst>
              <a:rect l="0" t="0" r="r" b="b"/>
              <a:pathLst>
                <a:path w="24" h="20">
                  <a:moveTo>
                    <a:pt x="4" y="7"/>
                  </a:moveTo>
                  <a:cubicBezTo>
                    <a:pt x="4" y="7"/>
                    <a:pt x="0" y="17"/>
                    <a:pt x="24" y="20"/>
                  </a:cubicBezTo>
                  <a:cubicBezTo>
                    <a:pt x="24" y="20"/>
                    <a:pt x="8" y="17"/>
                    <a:pt x="9" y="7"/>
                  </a:cubicBezTo>
                  <a:cubicBezTo>
                    <a:pt x="9" y="7"/>
                    <a:pt x="16" y="3"/>
                    <a:pt x="20" y="4"/>
                  </a:cubicBezTo>
                  <a:cubicBezTo>
                    <a:pt x="20" y="0"/>
                    <a:pt x="20" y="0"/>
                    <a:pt x="20" y="0"/>
                  </a:cubicBezTo>
                  <a:cubicBezTo>
                    <a:pt x="20" y="0"/>
                    <a:pt x="12" y="1"/>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33" name="Freeform 232"/>
            <p:cNvSpPr>
              <a:spLocks/>
            </p:cNvSpPr>
            <p:nvPr/>
          </p:nvSpPr>
          <p:spPr bwMode="auto">
            <a:xfrm>
              <a:off x="1171575" y="1417638"/>
              <a:ext cx="96838" cy="155575"/>
            </a:xfrm>
            <a:custGeom>
              <a:avLst/>
              <a:gdLst>
                <a:gd name="T0" fmla="*/ 5 w 60"/>
                <a:gd name="T1" fmla="*/ 3 h 96"/>
                <a:gd name="T2" fmla="*/ 2 w 60"/>
                <a:gd name="T3" fmla="*/ 3 h 96"/>
                <a:gd name="T4" fmla="*/ 3 w 60"/>
                <a:gd name="T5" fmla="*/ 35 h 96"/>
                <a:gd name="T6" fmla="*/ 3 w 60"/>
                <a:gd name="T7" fmla="*/ 85 h 96"/>
                <a:gd name="T8" fmla="*/ 33 w 60"/>
                <a:gd name="T9" fmla="*/ 89 h 96"/>
                <a:gd name="T10" fmla="*/ 40 w 60"/>
                <a:gd name="T11" fmla="*/ 63 h 96"/>
                <a:gd name="T12" fmla="*/ 45 w 60"/>
                <a:gd name="T13" fmla="*/ 43 h 96"/>
                <a:gd name="T14" fmla="*/ 52 w 60"/>
                <a:gd name="T15" fmla="*/ 23 h 96"/>
                <a:gd name="T16" fmla="*/ 51 w 60"/>
                <a:gd name="T17" fmla="*/ 15 h 96"/>
                <a:gd name="T18" fmla="*/ 5 w 60"/>
                <a:gd name="T19"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96">
                  <a:moveTo>
                    <a:pt x="5" y="3"/>
                  </a:moveTo>
                  <a:cubicBezTo>
                    <a:pt x="5" y="3"/>
                    <a:pt x="2" y="0"/>
                    <a:pt x="2" y="3"/>
                  </a:cubicBezTo>
                  <a:cubicBezTo>
                    <a:pt x="2" y="7"/>
                    <a:pt x="5" y="12"/>
                    <a:pt x="3" y="35"/>
                  </a:cubicBezTo>
                  <a:cubicBezTo>
                    <a:pt x="2" y="58"/>
                    <a:pt x="0" y="82"/>
                    <a:pt x="3" y="85"/>
                  </a:cubicBezTo>
                  <a:cubicBezTo>
                    <a:pt x="6" y="89"/>
                    <a:pt x="29" y="96"/>
                    <a:pt x="33" y="89"/>
                  </a:cubicBezTo>
                  <a:cubicBezTo>
                    <a:pt x="37" y="82"/>
                    <a:pt x="34" y="74"/>
                    <a:pt x="40" y="63"/>
                  </a:cubicBezTo>
                  <a:cubicBezTo>
                    <a:pt x="45" y="51"/>
                    <a:pt x="30" y="57"/>
                    <a:pt x="45" y="43"/>
                  </a:cubicBezTo>
                  <a:cubicBezTo>
                    <a:pt x="60" y="29"/>
                    <a:pt x="44" y="36"/>
                    <a:pt x="52" y="23"/>
                  </a:cubicBezTo>
                  <a:cubicBezTo>
                    <a:pt x="60" y="10"/>
                    <a:pt x="57" y="15"/>
                    <a:pt x="51" y="15"/>
                  </a:cubicBezTo>
                  <a:cubicBezTo>
                    <a:pt x="44" y="15"/>
                    <a:pt x="22" y="14"/>
                    <a:pt x="5"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34" name="Freeform 233"/>
            <p:cNvSpPr>
              <a:spLocks/>
            </p:cNvSpPr>
            <p:nvPr/>
          </p:nvSpPr>
          <p:spPr bwMode="auto">
            <a:xfrm>
              <a:off x="1301750" y="1420813"/>
              <a:ext cx="98425" cy="127000"/>
            </a:xfrm>
            <a:custGeom>
              <a:avLst/>
              <a:gdLst>
                <a:gd name="T0" fmla="*/ 7 w 61"/>
                <a:gd name="T1" fmla="*/ 13 h 79"/>
                <a:gd name="T2" fmla="*/ 60 w 61"/>
                <a:gd name="T3" fmla="*/ 0 h 79"/>
                <a:gd name="T4" fmla="*/ 61 w 61"/>
                <a:gd name="T5" fmla="*/ 78 h 79"/>
                <a:gd name="T6" fmla="*/ 47 w 61"/>
                <a:gd name="T7" fmla="*/ 61 h 79"/>
                <a:gd name="T8" fmla="*/ 27 w 61"/>
                <a:gd name="T9" fmla="*/ 31 h 79"/>
                <a:gd name="T10" fmla="*/ 7 w 61"/>
                <a:gd name="T11" fmla="*/ 13 h 79"/>
              </a:gdLst>
              <a:ahLst/>
              <a:cxnLst>
                <a:cxn ang="0">
                  <a:pos x="T0" y="T1"/>
                </a:cxn>
                <a:cxn ang="0">
                  <a:pos x="T2" y="T3"/>
                </a:cxn>
                <a:cxn ang="0">
                  <a:pos x="T4" y="T5"/>
                </a:cxn>
                <a:cxn ang="0">
                  <a:pos x="T6" y="T7"/>
                </a:cxn>
                <a:cxn ang="0">
                  <a:pos x="T8" y="T9"/>
                </a:cxn>
                <a:cxn ang="0">
                  <a:pos x="T10" y="T11"/>
                </a:cxn>
              </a:cxnLst>
              <a:rect l="0" t="0" r="r" b="b"/>
              <a:pathLst>
                <a:path w="61" h="79">
                  <a:moveTo>
                    <a:pt x="7" y="13"/>
                  </a:moveTo>
                  <a:cubicBezTo>
                    <a:pt x="7" y="13"/>
                    <a:pt x="49" y="15"/>
                    <a:pt x="60" y="0"/>
                  </a:cubicBezTo>
                  <a:cubicBezTo>
                    <a:pt x="61" y="78"/>
                    <a:pt x="61" y="78"/>
                    <a:pt x="61" y="78"/>
                  </a:cubicBezTo>
                  <a:cubicBezTo>
                    <a:pt x="61" y="78"/>
                    <a:pt x="52" y="79"/>
                    <a:pt x="47" y="61"/>
                  </a:cubicBezTo>
                  <a:cubicBezTo>
                    <a:pt x="42" y="44"/>
                    <a:pt x="41" y="33"/>
                    <a:pt x="27" y="31"/>
                  </a:cubicBezTo>
                  <a:cubicBezTo>
                    <a:pt x="13" y="29"/>
                    <a:pt x="0" y="19"/>
                    <a:pt x="7"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35" name="Freeform 234"/>
            <p:cNvSpPr>
              <a:spLocks/>
            </p:cNvSpPr>
            <p:nvPr/>
          </p:nvSpPr>
          <p:spPr bwMode="auto">
            <a:xfrm>
              <a:off x="1373188" y="1719263"/>
              <a:ext cx="133350" cy="374650"/>
            </a:xfrm>
            <a:custGeom>
              <a:avLst/>
              <a:gdLst>
                <a:gd name="T0" fmla="*/ 69 w 83"/>
                <a:gd name="T1" fmla="*/ 0 h 233"/>
                <a:gd name="T2" fmla="*/ 42 w 83"/>
                <a:gd name="T3" fmla="*/ 15 h 233"/>
                <a:gd name="T4" fmla="*/ 12 w 83"/>
                <a:gd name="T5" fmla="*/ 64 h 233"/>
                <a:gd name="T6" fmla="*/ 38 w 83"/>
                <a:gd name="T7" fmla="*/ 122 h 233"/>
                <a:gd name="T8" fmla="*/ 34 w 83"/>
                <a:gd name="T9" fmla="*/ 197 h 233"/>
                <a:gd name="T10" fmla="*/ 81 w 83"/>
                <a:gd name="T11" fmla="*/ 69 h 233"/>
                <a:gd name="T12" fmla="*/ 69 w 83"/>
                <a:gd name="T13" fmla="*/ 0 h 233"/>
              </a:gdLst>
              <a:ahLst/>
              <a:cxnLst>
                <a:cxn ang="0">
                  <a:pos x="T0" y="T1"/>
                </a:cxn>
                <a:cxn ang="0">
                  <a:pos x="T2" y="T3"/>
                </a:cxn>
                <a:cxn ang="0">
                  <a:pos x="T4" y="T5"/>
                </a:cxn>
                <a:cxn ang="0">
                  <a:pos x="T6" y="T7"/>
                </a:cxn>
                <a:cxn ang="0">
                  <a:pos x="T8" y="T9"/>
                </a:cxn>
                <a:cxn ang="0">
                  <a:pos x="T10" y="T11"/>
                </a:cxn>
                <a:cxn ang="0">
                  <a:pos x="T12" y="T13"/>
                </a:cxn>
              </a:cxnLst>
              <a:rect l="0" t="0" r="r" b="b"/>
              <a:pathLst>
                <a:path w="83" h="233">
                  <a:moveTo>
                    <a:pt x="69" y="0"/>
                  </a:moveTo>
                  <a:cubicBezTo>
                    <a:pt x="69" y="0"/>
                    <a:pt x="70" y="11"/>
                    <a:pt x="42" y="15"/>
                  </a:cubicBezTo>
                  <a:cubicBezTo>
                    <a:pt x="13" y="19"/>
                    <a:pt x="11" y="36"/>
                    <a:pt x="12" y="64"/>
                  </a:cubicBezTo>
                  <a:cubicBezTo>
                    <a:pt x="14" y="93"/>
                    <a:pt x="43" y="88"/>
                    <a:pt x="38" y="122"/>
                  </a:cubicBezTo>
                  <a:cubicBezTo>
                    <a:pt x="33" y="157"/>
                    <a:pt x="0" y="160"/>
                    <a:pt x="34" y="197"/>
                  </a:cubicBezTo>
                  <a:cubicBezTo>
                    <a:pt x="68" y="233"/>
                    <a:pt x="78" y="69"/>
                    <a:pt x="81" y="69"/>
                  </a:cubicBezTo>
                  <a:cubicBezTo>
                    <a:pt x="83" y="69"/>
                    <a:pt x="75" y="83"/>
                    <a:pt x="6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sp>
        <p:nvSpPr>
          <p:cNvPr id="192" name="Freeform 191"/>
          <p:cNvSpPr>
            <a:spLocks/>
          </p:cNvSpPr>
          <p:nvPr/>
        </p:nvSpPr>
        <p:spPr bwMode="auto">
          <a:xfrm>
            <a:off x="10381422" y="3113619"/>
            <a:ext cx="951545" cy="1286085"/>
          </a:xfrm>
          <a:custGeom>
            <a:avLst/>
            <a:gdLst>
              <a:gd name="T0" fmla="*/ 8 w 594"/>
              <a:gd name="T1" fmla="*/ 547 h 804"/>
              <a:gd name="T2" fmla="*/ 273 w 594"/>
              <a:gd name="T3" fmla="*/ 794 h 804"/>
              <a:gd name="T4" fmla="*/ 582 w 594"/>
              <a:gd name="T5" fmla="*/ 563 h 804"/>
              <a:gd name="T6" fmla="*/ 282 w 594"/>
              <a:gd name="T7" fmla="*/ 0 h 804"/>
              <a:gd name="T8" fmla="*/ 8 w 594"/>
              <a:gd name="T9" fmla="*/ 547 h 804"/>
            </a:gdLst>
            <a:ahLst/>
            <a:cxnLst>
              <a:cxn ang="0">
                <a:pos x="T0" y="T1"/>
              </a:cxn>
              <a:cxn ang="0">
                <a:pos x="T2" y="T3"/>
              </a:cxn>
              <a:cxn ang="0">
                <a:pos x="T4" y="T5"/>
              </a:cxn>
              <a:cxn ang="0">
                <a:pos x="T6" y="T7"/>
              </a:cxn>
              <a:cxn ang="0">
                <a:pos x="T8" y="T9"/>
              </a:cxn>
            </a:cxnLst>
            <a:rect l="0" t="0" r="r" b="b"/>
            <a:pathLst>
              <a:path w="594" h="804">
                <a:moveTo>
                  <a:pt x="8" y="547"/>
                </a:moveTo>
                <a:cubicBezTo>
                  <a:pt x="0" y="674"/>
                  <a:pt x="111" y="785"/>
                  <a:pt x="273" y="794"/>
                </a:cubicBezTo>
                <a:cubicBezTo>
                  <a:pt x="435" y="804"/>
                  <a:pt x="574" y="690"/>
                  <a:pt x="582" y="563"/>
                </a:cubicBezTo>
                <a:cubicBezTo>
                  <a:pt x="594" y="362"/>
                  <a:pt x="270" y="187"/>
                  <a:pt x="282" y="0"/>
                </a:cubicBezTo>
                <a:cubicBezTo>
                  <a:pt x="267" y="248"/>
                  <a:pt x="15" y="420"/>
                  <a:pt x="8" y="547"/>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93" name="Text Box 10"/>
          <p:cNvSpPr txBox="1">
            <a:spLocks noChangeArrowheads="1"/>
          </p:cNvSpPr>
          <p:nvPr/>
        </p:nvSpPr>
        <p:spPr bwMode="auto">
          <a:xfrm>
            <a:off x="9448801" y="2458204"/>
            <a:ext cx="1228851" cy="215444"/>
          </a:xfrm>
          <a:prstGeom prst="rect">
            <a:avLst/>
          </a:prstGeom>
          <a:noFill/>
          <a:ln w="9525">
            <a:noFill/>
            <a:miter lim="800000"/>
            <a:headEnd/>
            <a:tailEnd/>
          </a:ln>
        </p:spPr>
        <p:txBody>
          <a:bodyPr wrap="square" lIns="60960" tIns="30480" rIns="60960" bIns="30480">
            <a:spAutoFit/>
          </a:bodyPr>
          <a:lstStyle/>
          <a:p>
            <a:pPr algn="ctr" defTabSz="1450940"/>
            <a:r>
              <a:rPr lang="en-US" sz="1000">
                <a:solidFill>
                  <a:schemeClr val="bg1"/>
                </a:solidFill>
                <a:cs typeface="+mn-ea"/>
                <a:sym typeface="+mn-lt"/>
              </a:rPr>
              <a:t>Indicator IV</a:t>
            </a:r>
            <a:endParaRPr lang="en-US" sz="900">
              <a:solidFill>
                <a:schemeClr val="bg1"/>
              </a:solidFill>
              <a:cs typeface="+mn-ea"/>
              <a:sym typeface="+mn-lt"/>
            </a:endParaRPr>
          </a:p>
        </p:txBody>
      </p:sp>
      <p:sp>
        <p:nvSpPr>
          <p:cNvPr id="194" name="Text Box 10"/>
          <p:cNvSpPr txBox="1">
            <a:spLocks noChangeArrowheads="1"/>
          </p:cNvSpPr>
          <p:nvPr/>
        </p:nvSpPr>
        <p:spPr bwMode="auto">
          <a:xfrm>
            <a:off x="10430379" y="3792516"/>
            <a:ext cx="880821" cy="246221"/>
          </a:xfrm>
          <a:prstGeom prst="rect">
            <a:avLst/>
          </a:prstGeom>
          <a:noFill/>
          <a:ln w="9525">
            <a:noFill/>
            <a:miter lim="800000"/>
            <a:headEnd/>
            <a:tailEnd/>
          </a:ln>
        </p:spPr>
        <p:txBody>
          <a:bodyPr wrap="square" lIns="60960" tIns="30480" rIns="60960" bIns="30480">
            <a:spAutoFit/>
          </a:bodyPr>
          <a:lstStyle/>
          <a:p>
            <a:pPr algn="ctr" defTabSz="1450940"/>
            <a:r>
              <a:rPr lang="en-US" sz="1200">
                <a:solidFill>
                  <a:schemeClr val="bg1"/>
                </a:solidFill>
                <a:cs typeface="+mn-ea"/>
                <a:sym typeface="+mn-lt"/>
              </a:rPr>
              <a:t>50%</a:t>
            </a:r>
            <a:endParaRPr lang="en-US" sz="1000">
              <a:solidFill>
                <a:schemeClr val="bg1"/>
              </a:solidFill>
              <a:cs typeface="+mn-ea"/>
              <a:sym typeface="+mn-lt"/>
            </a:endParaRPr>
          </a:p>
        </p:txBody>
      </p:sp>
      <p:sp>
        <p:nvSpPr>
          <p:cNvPr id="195" name="Text Box 10"/>
          <p:cNvSpPr txBox="1">
            <a:spLocks noChangeArrowheads="1"/>
          </p:cNvSpPr>
          <p:nvPr/>
        </p:nvSpPr>
        <p:spPr bwMode="auto">
          <a:xfrm>
            <a:off x="9140884" y="4858029"/>
            <a:ext cx="2248053" cy="784830"/>
          </a:xfrm>
          <a:prstGeom prst="rect">
            <a:avLst/>
          </a:prstGeom>
          <a:noFill/>
          <a:ln w="9525">
            <a:noFill/>
            <a:miter lim="800000"/>
            <a:headEnd/>
            <a:tailEnd/>
          </a:ln>
        </p:spPr>
        <p:txBody>
          <a:bodyPr wrap="square" lIns="60960" tIns="30480" rIns="60960" bIns="30480">
            <a:spAutoFit/>
          </a:bodyPr>
          <a:lstStyle/>
          <a:p>
            <a:pPr algn="ctr" defTabSz="1450940">
              <a:lnSpc>
                <a:spcPct val="200000"/>
              </a:lnSpc>
            </a:pPr>
            <a:endParaRPr lang="en-US" sz="1000" b="1" dirty="0">
              <a:solidFill>
                <a:srgbClr val="4BACC6"/>
              </a:solidFill>
              <a:cs typeface="+mn-ea"/>
              <a:sym typeface="+mn-lt"/>
            </a:endParaRPr>
          </a:p>
          <a:p>
            <a:pPr algn="ct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sit </a:t>
            </a:r>
            <a:r>
              <a:rPr lang="en-US" sz="900" dirty="0" err="1">
                <a:solidFill>
                  <a:schemeClr val="bg1">
                    <a:lumMod val="65000"/>
                  </a:schemeClr>
                </a:solidFill>
                <a:cs typeface="+mn-ea"/>
                <a:sym typeface="+mn-lt"/>
              </a:rPr>
              <a:t>amet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a:t>
            </a:r>
          </a:p>
        </p:txBody>
      </p:sp>
      <p:grpSp>
        <p:nvGrpSpPr>
          <p:cNvPr id="190" name="组合 189">
            <a:extLst>
              <a:ext uri="{FF2B5EF4-FFF2-40B4-BE49-F238E27FC236}">
                <a16:creationId xmlns:a16="http://schemas.microsoft.com/office/drawing/2014/main" id="{B307E41D-B086-4565-8531-A865F38F0BE5}"/>
              </a:ext>
            </a:extLst>
          </p:cNvPr>
          <p:cNvGrpSpPr/>
          <p:nvPr/>
        </p:nvGrpSpPr>
        <p:grpSpPr>
          <a:xfrm>
            <a:off x="2918188" y="338191"/>
            <a:ext cx="5975713" cy="584775"/>
            <a:chOff x="2918188" y="338191"/>
            <a:chExt cx="5975713" cy="584775"/>
          </a:xfrm>
        </p:grpSpPr>
        <p:sp>
          <p:nvSpPr>
            <p:cNvPr id="236" name="TextBox 18">
              <a:extLst>
                <a:ext uri="{FF2B5EF4-FFF2-40B4-BE49-F238E27FC236}">
                  <a16:creationId xmlns:a16="http://schemas.microsoft.com/office/drawing/2014/main" id="{95A4ABCA-8331-424B-AB26-8F67591D131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237" name="椭圆 236">
              <a:extLst>
                <a:ext uri="{FF2B5EF4-FFF2-40B4-BE49-F238E27FC236}">
                  <a16:creationId xmlns:a16="http://schemas.microsoft.com/office/drawing/2014/main" id="{16BA57B0-A16C-4FA5-B81B-C762AFF2CF89}"/>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8" name="椭圆 237">
              <a:extLst>
                <a:ext uri="{FF2B5EF4-FFF2-40B4-BE49-F238E27FC236}">
                  <a16:creationId xmlns:a16="http://schemas.microsoft.com/office/drawing/2014/main" id="{B2802561-6206-4565-A566-B4C4EC064487}"/>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9" name="椭圆 238">
              <a:extLst>
                <a:ext uri="{FF2B5EF4-FFF2-40B4-BE49-F238E27FC236}">
                  <a16:creationId xmlns:a16="http://schemas.microsoft.com/office/drawing/2014/main" id="{EDCD48F0-B412-4BBF-B566-BA130152A2DA}"/>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0" name="椭圆 239">
              <a:extLst>
                <a:ext uri="{FF2B5EF4-FFF2-40B4-BE49-F238E27FC236}">
                  <a16:creationId xmlns:a16="http://schemas.microsoft.com/office/drawing/2014/main" id="{1B9E84D9-23E2-439C-952C-F015504E5650}"/>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1" name="椭圆 240">
              <a:extLst>
                <a:ext uri="{FF2B5EF4-FFF2-40B4-BE49-F238E27FC236}">
                  <a16:creationId xmlns:a16="http://schemas.microsoft.com/office/drawing/2014/main" id="{2D314983-0973-4674-B1E6-1D7ED8AB478B}"/>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2" name="椭圆 241">
              <a:extLst>
                <a:ext uri="{FF2B5EF4-FFF2-40B4-BE49-F238E27FC236}">
                  <a16:creationId xmlns:a16="http://schemas.microsoft.com/office/drawing/2014/main" id="{671C870F-04A7-4FB0-8096-377688A349AE}"/>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3" name="椭圆 242">
              <a:extLst>
                <a:ext uri="{FF2B5EF4-FFF2-40B4-BE49-F238E27FC236}">
                  <a16:creationId xmlns:a16="http://schemas.microsoft.com/office/drawing/2014/main" id="{A0C0F4B8-3F83-40BC-9EEF-645E068B7304}"/>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4" name="椭圆 243">
              <a:extLst>
                <a:ext uri="{FF2B5EF4-FFF2-40B4-BE49-F238E27FC236}">
                  <a16:creationId xmlns:a16="http://schemas.microsoft.com/office/drawing/2014/main" id="{22034151-F8FF-4990-A974-34EFD2DE792B}"/>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5" name="椭圆 244">
              <a:extLst>
                <a:ext uri="{FF2B5EF4-FFF2-40B4-BE49-F238E27FC236}">
                  <a16:creationId xmlns:a16="http://schemas.microsoft.com/office/drawing/2014/main" id="{DFE74664-A8D1-4FAA-B2BE-1EE2120A2B0B}"/>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6" name="椭圆 245">
              <a:extLst>
                <a:ext uri="{FF2B5EF4-FFF2-40B4-BE49-F238E27FC236}">
                  <a16:creationId xmlns:a16="http://schemas.microsoft.com/office/drawing/2014/main" id="{30D201A2-B291-4266-B07A-98F20A8A9955}"/>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306288660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250" fill="hold"/>
                                        <p:tgtEl>
                                          <p:spTgt spid="48"/>
                                        </p:tgtEl>
                                        <p:attrNameLst>
                                          <p:attrName>ppt_x</p:attrName>
                                        </p:attrNameLst>
                                      </p:cBhvr>
                                      <p:tavLst>
                                        <p:tav tm="0">
                                          <p:val>
                                            <p:strVal val="#ppt_x"/>
                                          </p:val>
                                        </p:tav>
                                        <p:tav tm="100000">
                                          <p:val>
                                            <p:strVal val="#ppt_x"/>
                                          </p:val>
                                        </p:tav>
                                      </p:tavLst>
                                    </p:anim>
                                    <p:anim calcmode="lin" valueType="num">
                                      <p:cBhvr additive="base">
                                        <p:cTn id="8" dur="250" fill="hold"/>
                                        <p:tgtEl>
                                          <p:spTgt spid="48"/>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90"/>
                                        </p:tgtEl>
                                        <p:attrNameLst>
                                          <p:attrName>style.visibility</p:attrName>
                                        </p:attrNameLst>
                                      </p:cBhvr>
                                      <p:to>
                                        <p:strVal val="visible"/>
                                      </p:to>
                                    </p:set>
                                    <p:anim calcmode="lin" valueType="num">
                                      <p:cBhvr additive="base">
                                        <p:cTn id="12" dur="250" fill="hold"/>
                                        <p:tgtEl>
                                          <p:spTgt spid="90"/>
                                        </p:tgtEl>
                                        <p:attrNameLst>
                                          <p:attrName>ppt_x</p:attrName>
                                        </p:attrNameLst>
                                      </p:cBhvr>
                                      <p:tavLst>
                                        <p:tav tm="0">
                                          <p:val>
                                            <p:strVal val="#ppt_x"/>
                                          </p:val>
                                        </p:tav>
                                        <p:tav tm="100000">
                                          <p:val>
                                            <p:strVal val="#ppt_x"/>
                                          </p:val>
                                        </p:tav>
                                      </p:tavLst>
                                    </p:anim>
                                    <p:anim calcmode="lin" valueType="num">
                                      <p:cBhvr additive="base">
                                        <p:cTn id="13" dur="250" fill="hold"/>
                                        <p:tgtEl>
                                          <p:spTgt spid="90"/>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89"/>
                                        </p:tgtEl>
                                        <p:attrNameLst>
                                          <p:attrName>style.visibility</p:attrName>
                                        </p:attrNameLst>
                                      </p:cBhvr>
                                      <p:to>
                                        <p:strVal val="visible"/>
                                      </p:to>
                                    </p:set>
                                    <p:anim calcmode="lin" valueType="num">
                                      <p:cBhvr additive="base">
                                        <p:cTn id="17" dur="250" fill="hold"/>
                                        <p:tgtEl>
                                          <p:spTgt spid="89"/>
                                        </p:tgtEl>
                                        <p:attrNameLst>
                                          <p:attrName>ppt_x</p:attrName>
                                        </p:attrNameLst>
                                      </p:cBhvr>
                                      <p:tavLst>
                                        <p:tav tm="0">
                                          <p:val>
                                            <p:strVal val="#ppt_x"/>
                                          </p:val>
                                        </p:tav>
                                        <p:tav tm="100000">
                                          <p:val>
                                            <p:strVal val="#ppt_x"/>
                                          </p:val>
                                        </p:tav>
                                      </p:tavLst>
                                    </p:anim>
                                    <p:anim calcmode="lin" valueType="num">
                                      <p:cBhvr additive="base">
                                        <p:cTn id="18" dur="250" fill="hold"/>
                                        <p:tgtEl>
                                          <p:spTgt spid="89"/>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grpId="0" nodeType="afterEffect">
                                  <p:stCondLst>
                                    <p:cond delay="0"/>
                                  </p:stCondLst>
                                  <p:childTnLst>
                                    <p:set>
                                      <p:cBhvr>
                                        <p:cTn id="21" dur="1" fill="hold">
                                          <p:stCondLst>
                                            <p:cond delay="0"/>
                                          </p:stCondLst>
                                        </p:cTn>
                                        <p:tgtEl>
                                          <p:spTgt spid="91"/>
                                        </p:tgtEl>
                                        <p:attrNameLst>
                                          <p:attrName>style.visibility</p:attrName>
                                        </p:attrNameLst>
                                      </p:cBhvr>
                                      <p:to>
                                        <p:strVal val="visible"/>
                                      </p:to>
                                    </p:set>
                                    <p:anim calcmode="lin" valueType="num">
                                      <p:cBhvr additive="base">
                                        <p:cTn id="22" dur="250" fill="hold"/>
                                        <p:tgtEl>
                                          <p:spTgt spid="91"/>
                                        </p:tgtEl>
                                        <p:attrNameLst>
                                          <p:attrName>ppt_x</p:attrName>
                                        </p:attrNameLst>
                                      </p:cBhvr>
                                      <p:tavLst>
                                        <p:tav tm="0">
                                          <p:val>
                                            <p:strVal val="#ppt_x"/>
                                          </p:val>
                                        </p:tav>
                                        <p:tav tm="100000">
                                          <p:val>
                                            <p:strVal val="#ppt_x"/>
                                          </p:val>
                                        </p:tav>
                                      </p:tavLst>
                                    </p:anim>
                                    <p:anim calcmode="lin" valueType="num">
                                      <p:cBhvr additive="base">
                                        <p:cTn id="23" dur="250" fill="hold"/>
                                        <p:tgtEl>
                                          <p:spTgt spid="91"/>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0" nodeType="afterEffect">
                                  <p:stCondLst>
                                    <p:cond delay="0"/>
                                  </p:stCondLst>
                                  <p:childTnLst>
                                    <p:set>
                                      <p:cBhvr>
                                        <p:cTn id="26" dur="1" fill="hold">
                                          <p:stCondLst>
                                            <p:cond delay="0"/>
                                          </p:stCondLst>
                                        </p:cTn>
                                        <p:tgtEl>
                                          <p:spTgt spid="92"/>
                                        </p:tgtEl>
                                        <p:attrNameLst>
                                          <p:attrName>style.visibility</p:attrName>
                                        </p:attrNameLst>
                                      </p:cBhvr>
                                      <p:to>
                                        <p:strVal val="visible"/>
                                      </p:to>
                                    </p:set>
                                    <p:anim calcmode="lin" valueType="num">
                                      <p:cBhvr additive="base">
                                        <p:cTn id="27" dur="250" fill="hold"/>
                                        <p:tgtEl>
                                          <p:spTgt spid="92"/>
                                        </p:tgtEl>
                                        <p:attrNameLst>
                                          <p:attrName>ppt_x</p:attrName>
                                        </p:attrNameLst>
                                      </p:cBhvr>
                                      <p:tavLst>
                                        <p:tav tm="0">
                                          <p:val>
                                            <p:strVal val="#ppt_x"/>
                                          </p:val>
                                        </p:tav>
                                        <p:tav tm="100000">
                                          <p:val>
                                            <p:strVal val="#ppt_x"/>
                                          </p:val>
                                        </p:tav>
                                      </p:tavLst>
                                    </p:anim>
                                    <p:anim calcmode="lin" valueType="num">
                                      <p:cBhvr additive="base">
                                        <p:cTn id="28" dur="250" fill="hold"/>
                                        <p:tgtEl>
                                          <p:spTgt spid="92"/>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nodeType="afterEffect">
                                  <p:stCondLst>
                                    <p:cond delay="0"/>
                                  </p:stCondLst>
                                  <p:childTnLst>
                                    <p:set>
                                      <p:cBhvr>
                                        <p:cTn id="31" dur="1" fill="hold">
                                          <p:stCondLst>
                                            <p:cond delay="0"/>
                                          </p:stCondLst>
                                        </p:cTn>
                                        <p:tgtEl>
                                          <p:spTgt spid="94"/>
                                        </p:tgtEl>
                                        <p:attrNameLst>
                                          <p:attrName>style.visibility</p:attrName>
                                        </p:attrNameLst>
                                      </p:cBhvr>
                                      <p:to>
                                        <p:strVal val="visible"/>
                                      </p:to>
                                    </p:set>
                                    <p:anim calcmode="lin" valueType="num">
                                      <p:cBhvr additive="base">
                                        <p:cTn id="32" dur="250" fill="hold"/>
                                        <p:tgtEl>
                                          <p:spTgt spid="94"/>
                                        </p:tgtEl>
                                        <p:attrNameLst>
                                          <p:attrName>ppt_x</p:attrName>
                                        </p:attrNameLst>
                                      </p:cBhvr>
                                      <p:tavLst>
                                        <p:tav tm="0">
                                          <p:val>
                                            <p:strVal val="#ppt_x"/>
                                          </p:val>
                                        </p:tav>
                                        <p:tav tm="100000">
                                          <p:val>
                                            <p:strVal val="#ppt_x"/>
                                          </p:val>
                                        </p:tav>
                                      </p:tavLst>
                                    </p:anim>
                                    <p:anim calcmode="lin" valueType="num">
                                      <p:cBhvr additive="base">
                                        <p:cTn id="33" dur="250" fill="hold"/>
                                        <p:tgtEl>
                                          <p:spTgt spid="94"/>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nodeType="afterEffect">
                                  <p:stCondLst>
                                    <p:cond delay="0"/>
                                  </p:stCondLst>
                                  <p:childTnLst>
                                    <p:set>
                                      <p:cBhvr>
                                        <p:cTn id="36" dur="1" fill="hold">
                                          <p:stCondLst>
                                            <p:cond delay="0"/>
                                          </p:stCondLst>
                                        </p:cTn>
                                        <p:tgtEl>
                                          <p:spTgt spid="96"/>
                                        </p:tgtEl>
                                        <p:attrNameLst>
                                          <p:attrName>style.visibility</p:attrName>
                                        </p:attrNameLst>
                                      </p:cBhvr>
                                      <p:to>
                                        <p:strVal val="visible"/>
                                      </p:to>
                                    </p:set>
                                    <p:anim calcmode="lin" valueType="num">
                                      <p:cBhvr additive="base">
                                        <p:cTn id="37" dur="250" fill="hold"/>
                                        <p:tgtEl>
                                          <p:spTgt spid="96"/>
                                        </p:tgtEl>
                                        <p:attrNameLst>
                                          <p:attrName>ppt_x</p:attrName>
                                        </p:attrNameLst>
                                      </p:cBhvr>
                                      <p:tavLst>
                                        <p:tav tm="0">
                                          <p:val>
                                            <p:strVal val="#ppt_x"/>
                                          </p:val>
                                        </p:tav>
                                        <p:tav tm="100000">
                                          <p:val>
                                            <p:strVal val="#ppt_x"/>
                                          </p:val>
                                        </p:tav>
                                      </p:tavLst>
                                    </p:anim>
                                    <p:anim calcmode="lin" valueType="num">
                                      <p:cBhvr additive="base">
                                        <p:cTn id="38" dur="250" fill="hold"/>
                                        <p:tgtEl>
                                          <p:spTgt spid="96"/>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grpId="0" nodeType="afterEffect">
                                  <p:stCondLst>
                                    <p:cond delay="0"/>
                                  </p:stCondLst>
                                  <p:childTnLst>
                                    <p:set>
                                      <p:cBhvr>
                                        <p:cTn id="41" dur="1" fill="hold">
                                          <p:stCondLst>
                                            <p:cond delay="0"/>
                                          </p:stCondLst>
                                        </p:cTn>
                                        <p:tgtEl>
                                          <p:spTgt spid="138"/>
                                        </p:tgtEl>
                                        <p:attrNameLst>
                                          <p:attrName>style.visibility</p:attrName>
                                        </p:attrNameLst>
                                      </p:cBhvr>
                                      <p:to>
                                        <p:strVal val="visible"/>
                                      </p:to>
                                    </p:set>
                                    <p:anim calcmode="lin" valueType="num">
                                      <p:cBhvr additive="base">
                                        <p:cTn id="42" dur="250" fill="hold"/>
                                        <p:tgtEl>
                                          <p:spTgt spid="138"/>
                                        </p:tgtEl>
                                        <p:attrNameLst>
                                          <p:attrName>ppt_x</p:attrName>
                                        </p:attrNameLst>
                                      </p:cBhvr>
                                      <p:tavLst>
                                        <p:tav tm="0">
                                          <p:val>
                                            <p:strVal val="#ppt_x"/>
                                          </p:val>
                                        </p:tav>
                                        <p:tav tm="100000">
                                          <p:val>
                                            <p:strVal val="#ppt_x"/>
                                          </p:val>
                                        </p:tav>
                                      </p:tavLst>
                                    </p:anim>
                                    <p:anim calcmode="lin" valueType="num">
                                      <p:cBhvr additive="base">
                                        <p:cTn id="43" dur="250" fill="hold"/>
                                        <p:tgtEl>
                                          <p:spTgt spid="138"/>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0" nodeType="afterEffect">
                                  <p:stCondLst>
                                    <p:cond delay="0"/>
                                  </p:stCondLst>
                                  <p:childTnLst>
                                    <p:set>
                                      <p:cBhvr>
                                        <p:cTn id="46" dur="1" fill="hold">
                                          <p:stCondLst>
                                            <p:cond delay="0"/>
                                          </p:stCondLst>
                                        </p:cTn>
                                        <p:tgtEl>
                                          <p:spTgt spid="137"/>
                                        </p:tgtEl>
                                        <p:attrNameLst>
                                          <p:attrName>style.visibility</p:attrName>
                                        </p:attrNameLst>
                                      </p:cBhvr>
                                      <p:to>
                                        <p:strVal val="visible"/>
                                      </p:to>
                                    </p:set>
                                    <p:anim calcmode="lin" valueType="num">
                                      <p:cBhvr additive="base">
                                        <p:cTn id="47" dur="250" fill="hold"/>
                                        <p:tgtEl>
                                          <p:spTgt spid="137"/>
                                        </p:tgtEl>
                                        <p:attrNameLst>
                                          <p:attrName>ppt_x</p:attrName>
                                        </p:attrNameLst>
                                      </p:cBhvr>
                                      <p:tavLst>
                                        <p:tav tm="0">
                                          <p:val>
                                            <p:strVal val="#ppt_x"/>
                                          </p:val>
                                        </p:tav>
                                        <p:tav tm="100000">
                                          <p:val>
                                            <p:strVal val="#ppt_x"/>
                                          </p:val>
                                        </p:tav>
                                      </p:tavLst>
                                    </p:anim>
                                    <p:anim calcmode="lin" valueType="num">
                                      <p:cBhvr additive="base">
                                        <p:cTn id="48" dur="250" fill="hold"/>
                                        <p:tgtEl>
                                          <p:spTgt spid="137"/>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 presetClass="entr" presetSubtype="4" fill="hold" grpId="0" nodeType="afterEffect">
                                  <p:stCondLst>
                                    <p:cond delay="0"/>
                                  </p:stCondLst>
                                  <p:childTnLst>
                                    <p:set>
                                      <p:cBhvr>
                                        <p:cTn id="51" dur="1" fill="hold">
                                          <p:stCondLst>
                                            <p:cond delay="0"/>
                                          </p:stCondLst>
                                        </p:cTn>
                                        <p:tgtEl>
                                          <p:spTgt spid="139"/>
                                        </p:tgtEl>
                                        <p:attrNameLst>
                                          <p:attrName>style.visibility</p:attrName>
                                        </p:attrNameLst>
                                      </p:cBhvr>
                                      <p:to>
                                        <p:strVal val="visible"/>
                                      </p:to>
                                    </p:set>
                                    <p:anim calcmode="lin" valueType="num">
                                      <p:cBhvr additive="base">
                                        <p:cTn id="52" dur="250" fill="hold"/>
                                        <p:tgtEl>
                                          <p:spTgt spid="139"/>
                                        </p:tgtEl>
                                        <p:attrNameLst>
                                          <p:attrName>ppt_x</p:attrName>
                                        </p:attrNameLst>
                                      </p:cBhvr>
                                      <p:tavLst>
                                        <p:tav tm="0">
                                          <p:val>
                                            <p:strVal val="#ppt_x"/>
                                          </p:val>
                                        </p:tav>
                                        <p:tav tm="100000">
                                          <p:val>
                                            <p:strVal val="#ppt_x"/>
                                          </p:val>
                                        </p:tav>
                                      </p:tavLst>
                                    </p:anim>
                                    <p:anim calcmode="lin" valueType="num">
                                      <p:cBhvr additive="base">
                                        <p:cTn id="53" dur="250" fill="hold"/>
                                        <p:tgtEl>
                                          <p:spTgt spid="139"/>
                                        </p:tgtEl>
                                        <p:attrNameLst>
                                          <p:attrName>ppt_y</p:attrName>
                                        </p:attrNameLst>
                                      </p:cBhvr>
                                      <p:tavLst>
                                        <p:tav tm="0">
                                          <p:val>
                                            <p:strVal val="1+#ppt_h/2"/>
                                          </p:val>
                                        </p:tav>
                                        <p:tav tm="100000">
                                          <p:val>
                                            <p:strVal val="#ppt_y"/>
                                          </p:val>
                                        </p:tav>
                                      </p:tavLst>
                                    </p:anim>
                                  </p:childTnLst>
                                </p:cTn>
                              </p:par>
                            </p:childTnLst>
                          </p:cTn>
                        </p:par>
                        <p:par>
                          <p:cTn id="54" fill="hold">
                            <p:stCondLst>
                              <p:cond delay="2500"/>
                            </p:stCondLst>
                            <p:childTnLst>
                              <p:par>
                                <p:cTn id="55" presetID="2" presetClass="entr" presetSubtype="4" fill="hold" grpId="0" nodeType="afterEffect">
                                  <p:stCondLst>
                                    <p:cond delay="0"/>
                                  </p:stCondLst>
                                  <p:childTnLst>
                                    <p:set>
                                      <p:cBhvr>
                                        <p:cTn id="56" dur="1" fill="hold">
                                          <p:stCondLst>
                                            <p:cond delay="0"/>
                                          </p:stCondLst>
                                        </p:cTn>
                                        <p:tgtEl>
                                          <p:spTgt spid="140"/>
                                        </p:tgtEl>
                                        <p:attrNameLst>
                                          <p:attrName>style.visibility</p:attrName>
                                        </p:attrNameLst>
                                      </p:cBhvr>
                                      <p:to>
                                        <p:strVal val="visible"/>
                                      </p:to>
                                    </p:set>
                                    <p:anim calcmode="lin" valueType="num">
                                      <p:cBhvr additive="base">
                                        <p:cTn id="57" dur="250" fill="hold"/>
                                        <p:tgtEl>
                                          <p:spTgt spid="140"/>
                                        </p:tgtEl>
                                        <p:attrNameLst>
                                          <p:attrName>ppt_x</p:attrName>
                                        </p:attrNameLst>
                                      </p:cBhvr>
                                      <p:tavLst>
                                        <p:tav tm="0">
                                          <p:val>
                                            <p:strVal val="#ppt_x"/>
                                          </p:val>
                                        </p:tav>
                                        <p:tav tm="100000">
                                          <p:val>
                                            <p:strVal val="#ppt_x"/>
                                          </p:val>
                                        </p:tav>
                                      </p:tavLst>
                                    </p:anim>
                                    <p:anim calcmode="lin" valueType="num">
                                      <p:cBhvr additive="base">
                                        <p:cTn id="58" dur="250" fill="hold"/>
                                        <p:tgtEl>
                                          <p:spTgt spid="140"/>
                                        </p:tgtEl>
                                        <p:attrNameLst>
                                          <p:attrName>ppt_y</p:attrName>
                                        </p:attrNameLst>
                                      </p:cBhvr>
                                      <p:tavLst>
                                        <p:tav tm="0">
                                          <p:val>
                                            <p:strVal val="1+#ppt_h/2"/>
                                          </p:val>
                                        </p:tav>
                                        <p:tav tm="100000">
                                          <p:val>
                                            <p:strVal val="#ppt_y"/>
                                          </p:val>
                                        </p:tav>
                                      </p:tavLst>
                                    </p:anim>
                                  </p:childTnLst>
                                </p:cTn>
                              </p:par>
                            </p:childTnLst>
                          </p:cTn>
                        </p:par>
                        <p:par>
                          <p:cTn id="59" fill="hold">
                            <p:stCondLst>
                              <p:cond delay="2750"/>
                            </p:stCondLst>
                            <p:childTnLst>
                              <p:par>
                                <p:cTn id="60" presetID="2" presetClass="entr" presetSubtype="4" fill="hold" nodeType="afterEffect">
                                  <p:stCondLst>
                                    <p:cond delay="0"/>
                                  </p:stCondLst>
                                  <p:childTnLst>
                                    <p:set>
                                      <p:cBhvr>
                                        <p:cTn id="61" dur="1" fill="hold">
                                          <p:stCondLst>
                                            <p:cond delay="0"/>
                                          </p:stCondLst>
                                        </p:cTn>
                                        <p:tgtEl>
                                          <p:spTgt spid="142"/>
                                        </p:tgtEl>
                                        <p:attrNameLst>
                                          <p:attrName>style.visibility</p:attrName>
                                        </p:attrNameLst>
                                      </p:cBhvr>
                                      <p:to>
                                        <p:strVal val="visible"/>
                                      </p:to>
                                    </p:set>
                                    <p:anim calcmode="lin" valueType="num">
                                      <p:cBhvr additive="base">
                                        <p:cTn id="62" dur="250" fill="hold"/>
                                        <p:tgtEl>
                                          <p:spTgt spid="142"/>
                                        </p:tgtEl>
                                        <p:attrNameLst>
                                          <p:attrName>ppt_x</p:attrName>
                                        </p:attrNameLst>
                                      </p:cBhvr>
                                      <p:tavLst>
                                        <p:tav tm="0">
                                          <p:val>
                                            <p:strVal val="#ppt_x"/>
                                          </p:val>
                                        </p:tav>
                                        <p:tav tm="100000">
                                          <p:val>
                                            <p:strVal val="#ppt_x"/>
                                          </p:val>
                                        </p:tav>
                                      </p:tavLst>
                                    </p:anim>
                                    <p:anim calcmode="lin" valueType="num">
                                      <p:cBhvr additive="base">
                                        <p:cTn id="63" dur="250" fill="hold"/>
                                        <p:tgtEl>
                                          <p:spTgt spid="142"/>
                                        </p:tgtEl>
                                        <p:attrNameLst>
                                          <p:attrName>ppt_y</p:attrName>
                                        </p:attrNameLst>
                                      </p:cBhvr>
                                      <p:tavLst>
                                        <p:tav tm="0">
                                          <p:val>
                                            <p:strVal val="1+#ppt_h/2"/>
                                          </p:val>
                                        </p:tav>
                                        <p:tav tm="100000">
                                          <p:val>
                                            <p:strVal val="#ppt_y"/>
                                          </p:val>
                                        </p:tav>
                                      </p:tavLst>
                                    </p:anim>
                                  </p:childTnLst>
                                </p:cTn>
                              </p:par>
                            </p:childTnLst>
                          </p:cTn>
                        </p:par>
                        <p:par>
                          <p:cTn id="64" fill="hold">
                            <p:stCondLst>
                              <p:cond delay="3000"/>
                            </p:stCondLst>
                            <p:childTnLst>
                              <p:par>
                                <p:cTn id="65" presetID="2" presetClass="entr" presetSubtype="4" fill="hold" nodeType="afterEffect">
                                  <p:stCondLst>
                                    <p:cond delay="0"/>
                                  </p:stCondLst>
                                  <p:childTnLst>
                                    <p:set>
                                      <p:cBhvr>
                                        <p:cTn id="66" dur="1" fill="hold">
                                          <p:stCondLst>
                                            <p:cond delay="0"/>
                                          </p:stCondLst>
                                        </p:cTn>
                                        <p:tgtEl>
                                          <p:spTgt spid="144"/>
                                        </p:tgtEl>
                                        <p:attrNameLst>
                                          <p:attrName>style.visibility</p:attrName>
                                        </p:attrNameLst>
                                      </p:cBhvr>
                                      <p:to>
                                        <p:strVal val="visible"/>
                                      </p:to>
                                    </p:set>
                                    <p:anim calcmode="lin" valueType="num">
                                      <p:cBhvr additive="base">
                                        <p:cTn id="67" dur="250" fill="hold"/>
                                        <p:tgtEl>
                                          <p:spTgt spid="144"/>
                                        </p:tgtEl>
                                        <p:attrNameLst>
                                          <p:attrName>ppt_x</p:attrName>
                                        </p:attrNameLst>
                                      </p:cBhvr>
                                      <p:tavLst>
                                        <p:tav tm="0">
                                          <p:val>
                                            <p:strVal val="#ppt_x"/>
                                          </p:val>
                                        </p:tav>
                                        <p:tav tm="100000">
                                          <p:val>
                                            <p:strVal val="#ppt_x"/>
                                          </p:val>
                                        </p:tav>
                                      </p:tavLst>
                                    </p:anim>
                                    <p:anim calcmode="lin" valueType="num">
                                      <p:cBhvr additive="base">
                                        <p:cTn id="68" dur="250" fill="hold"/>
                                        <p:tgtEl>
                                          <p:spTgt spid="144"/>
                                        </p:tgtEl>
                                        <p:attrNameLst>
                                          <p:attrName>ppt_y</p:attrName>
                                        </p:attrNameLst>
                                      </p:cBhvr>
                                      <p:tavLst>
                                        <p:tav tm="0">
                                          <p:val>
                                            <p:strVal val="1+#ppt_h/2"/>
                                          </p:val>
                                        </p:tav>
                                        <p:tav tm="100000">
                                          <p:val>
                                            <p:strVal val="#ppt_y"/>
                                          </p:val>
                                        </p:tav>
                                      </p:tavLst>
                                    </p:anim>
                                  </p:childTnLst>
                                </p:cTn>
                              </p:par>
                            </p:childTnLst>
                          </p:cTn>
                        </p:par>
                        <p:par>
                          <p:cTn id="69" fill="hold">
                            <p:stCondLst>
                              <p:cond delay="3250"/>
                            </p:stCondLst>
                            <p:childTnLst>
                              <p:par>
                                <p:cTn id="70" presetID="2" presetClass="entr" presetSubtype="4" fill="hold" grpId="0" nodeType="afterEffect">
                                  <p:stCondLst>
                                    <p:cond delay="0"/>
                                  </p:stCondLst>
                                  <p:childTnLst>
                                    <p:set>
                                      <p:cBhvr>
                                        <p:cTn id="71" dur="1" fill="hold">
                                          <p:stCondLst>
                                            <p:cond delay="0"/>
                                          </p:stCondLst>
                                        </p:cTn>
                                        <p:tgtEl>
                                          <p:spTgt spid="146"/>
                                        </p:tgtEl>
                                        <p:attrNameLst>
                                          <p:attrName>style.visibility</p:attrName>
                                        </p:attrNameLst>
                                      </p:cBhvr>
                                      <p:to>
                                        <p:strVal val="visible"/>
                                      </p:to>
                                    </p:set>
                                    <p:anim calcmode="lin" valueType="num">
                                      <p:cBhvr additive="base">
                                        <p:cTn id="72" dur="250" fill="hold"/>
                                        <p:tgtEl>
                                          <p:spTgt spid="146"/>
                                        </p:tgtEl>
                                        <p:attrNameLst>
                                          <p:attrName>ppt_x</p:attrName>
                                        </p:attrNameLst>
                                      </p:cBhvr>
                                      <p:tavLst>
                                        <p:tav tm="0">
                                          <p:val>
                                            <p:strVal val="#ppt_x"/>
                                          </p:val>
                                        </p:tav>
                                        <p:tav tm="100000">
                                          <p:val>
                                            <p:strVal val="#ppt_x"/>
                                          </p:val>
                                        </p:tav>
                                      </p:tavLst>
                                    </p:anim>
                                    <p:anim calcmode="lin" valueType="num">
                                      <p:cBhvr additive="base">
                                        <p:cTn id="73" dur="250" fill="hold"/>
                                        <p:tgtEl>
                                          <p:spTgt spid="146"/>
                                        </p:tgtEl>
                                        <p:attrNameLst>
                                          <p:attrName>ppt_y</p:attrName>
                                        </p:attrNameLst>
                                      </p:cBhvr>
                                      <p:tavLst>
                                        <p:tav tm="0">
                                          <p:val>
                                            <p:strVal val="1+#ppt_h/2"/>
                                          </p:val>
                                        </p:tav>
                                        <p:tav tm="100000">
                                          <p:val>
                                            <p:strVal val="#ppt_y"/>
                                          </p:val>
                                        </p:tav>
                                      </p:tavLst>
                                    </p:anim>
                                  </p:childTnLst>
                                </p:cTn>
                              </p:par>
                            </p:childTnLst>
                          </p:cTn>
                        </p:par>
                        <p:par>
                          <p:cTn id="74" fill="hold">
                            <p:stCondLst>
                              <p:cond delay="3500"/>
                            </p:stCondLst>
                            <p:childTnLst>
                              <p:par>
                                <p:cTn id="75" presetID="2" presetClass="entr" presetSubtype="4" fill="hold" grpId="0" nodeType="afterEffect">
                                  <p:stCondLst>
                                    <p:cond delay="0"/>
                                  </p:stCondLst>
                                  <p:childTnLst>
                                    <p:set>
                                      <p:cBhvr>
                                        <p:cTn id="76" dur="1" fill="hold">
                                          <p:stCondLst>
                                            <p:cond delay="0"/>
                                          </p:stCondLst>
                                        </p:cTn>
                                        <p:tgtEl>
                                          <p:spTgt spid="145"/>
                                        </p:tgtEl>
                                        <p:attrNameLst>
                                          <p:attrName>style.visibility</p:attrName>
                                        </p:attrNameLst>
                                      </p:cBhvr>
                                      <p:to>
                                        <p:strVal val="visible"/>
                                      </p:to>
                                    </p:set>
                                    <p:anim calcmode="lin" valueType="num">
                                      <p:cBhvr additive="base">
                                        <p:cTn id="77" dur="250" fill="hold"/>
                                        <p:tgtEl>
                                          <p:spTgt spid="145"/>
                                        </p:tgtEl>
                                        <p:attrNameLst>
                                          <p:attrName>ppt_x</p:attrName>
                                        </p:attrNameLst>
                                      </p:cBhvr>
                                      <p:tavLst>
                                        <p:tav tm="0">
                                          <p:val>
                                            <p:strVal val="#ppt_x"/>
                                          </p:val>
                                        </p:tav>
                                        <p:tav tm="100000">
                                          <p:val>
                                            <p:strVal val="#ppt_x"/>
                                          </p:val>
                                        </p:tav>
                                      </p:tavLst>
                                    </p:anim>
                                    <p:anim calcmode="lin" valueType="num">
                                      <p:cBhvr additive="base">
                                        <p:cTn id="78" dur="250" fill="hold"/>
                                        <p:tgtEl>
                                          <p:spTgt spid="145"/>
                                        </p:tgtEl>
                                        <p:attrNameLst>
                                          <p:attrName>ppt_y</p:attrName>
                                        </p:attrNameLst>
                                      </p:cBhvr>
                                      <p:tavLst>
                                        <p:tav tm="0">
                                          <p:val>
                                            <p:strVal val="1+#ppt_h/2"/>
                                          </p:val>
                                        </p:tav>
                                        <p:tav tm="100000">
                                          <p:val>
                                            <p:strVal val="#ppt_y"/>
                                          </p:val>
                                        </p:tav>
                                      </p:tavLst>
                                    </p:anim>
                                  </p:childTnLst>
                                </p:cTn>
                              </p:par>
                            </p:childTnLst>
                          </p:cTn>
                        </p:par>
                        <p:par>
                          <p:cTn id="79" fill="hold">
                            <p:stCondLst>
                              <p:cond delay="3750"/>
                            </p:stCondLst>
                            <p:childTnLst>
                              <p:par>
                                <p:cTn id="80" presetID="2" presetClass="entr" presetSubtype="4" fill="hold" grpId="0" nodeType="afterEffect">
                                  <p:stCondLst>
                                    <p:cond delay="0"/>
                                  </p:stCondLst>
                                  <p:childTnLst>
                                    <p:set>
                                      <p:cBhvr>
                                        <p:cTn id="81" dur="1" fill="hold">
                                          <p:stCondLst>
                                            <p:cond delay="0"/>
                                          </p:stCondLst>
                                        </p:cTn>
                                        <p:tgtEl>
                                          <p:spTgt spid="147"/>
                                        </p:tgtEl>
                                        <p:attrNameLst>
                                          <p:attrName>style.visibility</p:attrName>
                                        </p:attrNameLst>
                                      </p:cBhvr>
                                      <p:to>
                                        <p:strVal val="visible"/>
                                      </p:to>
                                    </p:set>
                                    <p:anim calcmode="lin" valueType="num">
                                      <p:cBhvr additive="base">
                                        <p:cTn id="82" dur="250" fill="hold"/>
                                        <p:tgtEl>
                                          <p:spTgt spid="147"/>
                                        </p:tgtEl>
                                        <p:attrNameLst>
                                          <p:attrName>ppt_x</p:attrName>
                                        </p:attrNameLst>
                                      </p:cBhvr>
                                      <p:tavLst>
                                        <p:tav tm="0">
                                          <p:val>
                                            <p:strVal val="#ppt_x"/>
                                          </p:val>
                                        </p:tav>
                                        <p:tav tm="100000">
                                          <p:val>
                                            <p:strVal val="#ppt_x"/>
                                          </p:val>
                                        </p:tav>
                                      </p:tavLst>
                                    </p:anim>
                                    <p:anim calcmode="lin" valueType="num">
                                      <p:cBhvr additive="base">
                                        <p:cTn id="83" dur="250" fill="hold"/>
                                        <p:tgtEl>
                                          <p:spTgt spid="147"/>
                                        </p:tgtEl>
                                        <p:attrNameLst>
                                          <p:attrName>ppt_y</p:attrName>
                                        </p:attrNameLst>
                                      </p:cBhvr>
                                      <p:tavLst>
                                        <p:tav tm="0">
                                          <p:val>
                                            <p:strVal val="1+#ppt_h/2"/>
                                          </p:val>
                                        </p:tav>
                                        <p:tav tm="100000">
                                          <p:val>
                                            <p:strVal val="#ppt_y"/>
                                          </p:val>
                                        </p:tav>
                                      </p:tavLst>
                                    </p:anim>
                                  </p:childTnLst>
                                </p:cTn>
                              </p:par>
                            </p:childTnLst>
                          </p:cTn>
                        </p:par>
                        <p:par>
                          <p:cTn id="84" fill="hold">
                            <p:stCondLst>
                              <p:cond delay="4000"/>
                            </p:stCondLst>
                            <p:childTnLst>
                              <p:par>
                                <p:cTn id="85" presetID="2" presetClass="entr" presetSubtype="4" fill="hold" grpId="0" nodeType="afterEffect">
                                  <p:stCondLst>
                                    <p:cond delay="0"/>
                                  </p:stCondLst>
                                  <p:childTnLst>
                                    <p:set>
                                      <p:cBhvr>
                                        <p:cTn id="86" dur="1" fill="hold">
                                          <p:stCondLst>
                                            <p:cond delay="0"/>
                                          </p:stCondLst>
                                        </p:cTn>
                                        <p:tgtEl>
                                          <p:spTgt spid="148"/>
                                        </p:tgtEl>
                                        <p:attrNameLst>
                                          <p:attrName>style.visibility</p:attrName>
                                        </p:attrNameLst>
                                      </p:cBhvr>
                                      <p:to>
                                        <p:strVal val="visible"/>
                                      </p:to>
                                    </p:set>
                                    <p:anim calcmode="lin" valueType="num">
                                      <p:cBhvr additive="base">
                                        <p:cTn id="87" dur="250" fill="hold"/>
                                        <p:tgtEl>
                                          <p:spTgt spid="148"/>
                                        </p:tgtEl>
                                        <p:attrNameLst>
                                          <p:attrName>ppt_x</p:attrName>
                                        </p:attrNameLst>
                                      </p:cBhvr>
                                      <p:tavLst>
                                        <p:tav tm="0">
                                          <p:val>
                                            <p:strVal val="#ppt_x"/>
                                          </p:val>
                                        </p:tav>
                                        <p:tav tm="100000">
                                          <p:val>
                                            <p:strVal val="#ppt_x"/>
                                          </p:val>
                                        </p:tav>
                                      </p:tavLst>
                                    </p:anim>
                                    <p:anim calcmode="lin" valueType="num">
                                      <p:cBhvr additive="base">
                                        <p:cTn id="88" dur="250" fill="hold"/>
                                        <p:tgtEl>
                                          <p:spTgt spid="148"/>
                                        </p:tgtEl>
                                        <p:attrNameLst>
                                          <p:attrName>ppt_y</p:attrName>
                                        </p:attrNameLst>
                                      </p:cBhvr>
                                      <p:tavLst>
                                        <p:tav tm="0">
                                          <p:val>
                                            <p:strVal val="1+#ppt_h/2"/>
                                          </p:val>
                                        </p:tav>
                                        <p:tav tm="100000">
                                          <p:val>
                                            <p:strVal val="#ppt_y"/>
                                          </p:val>
                                        </p:tav>
                                      </p:tavLst>
                                    </p:anim>
                                  </p:childTnLst>
                                </p:cTn>
                              </p:par>
                            </p:childTnLst>
                          </p:cTn>
                        </p:par>
                        <p:par>
                          <p:cTn id="89" fill="hold">
                            <p:stCondLst>
                              <p:cond delay="4250"/>
                            </p:stCondLst>
                            <p:childTnLst>
                              <p:par>
                                <p:cTn id="90" presetID="2" presetClass="entr" presetSubtype="4" fill="hold" nodeType="afterEffect">
                                  <p:stCondLst>
                                    <p:cond delay="0"/>
                                  </p:stCondLst>
                                  <p:childTnLst>
                                    <p:set>
                                      <p:cBhvr>
                                        <p:cTn id="91" dur="1" fill="hold">
                                          <p:stCondLst>
                                            <p:cond delay="0"/>
                                          </p:stCondLst>
                                        </p:cTn>
                                        <p:tgtEl>
                                          <p:spTgt spid="189"/>
                                        </p:tgtEl>
                                        <p:attrNameLst>
                                          <p:attrName>style.visibility</p:attrName>
                                        </p:attrNameLst>
                                      </p:cBhvr>
                                      <p:to>
                                        <p:strVal val="visible"/>
                                      </p:to>
                                    </p:set>
                                    <p:anim calcmode="lin" valueType="num">
                                      <p:cBhvr additive="base">
                                        <p:cTn id="92" dur="250" fill="hold"/>
                                        <p:tgtEl>
                                          <p:spTgt spid="189"/>
                                        </p:tgtEl>
                                        <p:attrNameLst>
                                          <p:attrName>ppt_x</p:attrName>
                                        </p:attrNameLst>
                                      </p:cBhvr>
                                      <p:tavLst>
                                        <p:tav tm="0">
                                          <p:val>
                                            <p:strVal val="#ppt_x"/>
                                          </p:val>
                                        </p:tav>
                                        <p:tav tm="100000">
                                          <p:val>
                                            <p:strVal val="#ppt_x"/>
                                          </p:val>
                                        </p:tav>
                                      </p:tavLst>
                                    </p:anim>
                                    <p:anim calcmode="lin" valueType="num">
                                      <p:cBhvr additive="base">
                                        <p:cTn id="93" dur="250" fill="hold"/>
                                        <p:tgtEl>
                                          <p:spTgt spid="189"/>
                                        </p:tgtEl>
                                        <p:attrNameLst>
                                          <p:attrName>ppt_y</p:attrName>
                                        </p:attrNameLst>
                                      </p:cBhvr>
                                      <p:tavLst>
                                        <p:tav tm="0">
                                          <p:val>
                                            <p:strVal val="1+#ppt_h/2"/>
                                          </p:val>
                                        </p:tav>
                                        <p:tav tm="100000">
                                          <p:val>
                                            <p:strVal val="#ppt_y"/>
                                          </p:val>
                                        </p:tav>
                                      </p:tavLst>
                                    </p:anim>
                                  </p:childTnLst>
                                </p:cTn>
                              </p:par>
                            </p:childTnLst>
                          </p:cTn>
                        </p:par>
                        <p:par>
                          <p:cTn id="94" fill="hold">
                            <p:stCondLst>
                              <p:cond delay="4500"/>
                            </p:stCondLst>
                            <p:childTnLst>
                              <p:par>
                                <p:cTn id="95" presetID="2" presetClass="entr" presetSubtype="4" fill="hold" nodeType="afterEffect">
                                  <p:stCondLst>
                                    <p:cond delay="0"/>
                                  </p:stCondLst>
                                  <p:childTnLst>
                                    <p:set>
                                      <p:cBhvr>
                                        <p:cTn id="96" dur="1" fill="hold">
                                          <p:stCondLst>
                                            <p:cond delay="0"/>
                                          </p:stCondLst>
                                        </p:cTn>
                                        <p:tgtEl>
                                          <p:spTgt spid="191"/>
                                        </p:tgtEl>
                                        <p:attrNameLst>
                                          <p:attrName>style.visibility</p:attrName>
                                        </p:attrNameLst>
                                      </p:cBhvr>
                                      <p:to>
                                        <p:strVal val="visible"/>
                                      </p:to>
                                    </p:set>
                                    <p:anim calcmode="lin" valueType="num">
                                      <p:cBhvr additive="base">
                                        <p:cTn id="97" dur="250" fill="hold"/>
                                        <p:tgtEl>
                                          <p:spTgt spid="191"/>
                                        </p:tgtEl>
                                        <p:attrNameLst>
                                          <p:attrName>ppt_x</p:attrName>
                                        </p:attrNameLst>
                                      </p:cBhvr>
                                      <p:tavLst>
                                        <p:tav tm="0">
                                          <p:val>
                                            <p:strVal val="#ppt_x"/>
                                          </p:val>
                                        </p:tav>
                                        <p:tav tm="100000">
                                          <p:val>
                                            <p:strVal val="#ppt_x"/>
                                          </p:val>
                                        </p:tav>
                                      </p:tavLst>
                                    </p:anim>
                                    <p:anim calcmode="lin" valueType="num">
                                      <p:cBhvr additive="base">
                                        <p:cTn id="98" dur="250" fill="hold"/>
                                        <p:tgtEl>
                                          <p:spTgt spid="191"/>
                                        </p:tgtEl>
                                        <p:attrNameLst>
                                          <p:attrName>ppt_y</p:attrName>
                                        </p:attrNameLst>
                                      </p:cBhvr>
                                      <p:tavLst>
                                        <p:tav tm="0">
                                          <p:val>
                                            <p:strVal val="1+#ppt_h/2"/>
                                          </p:val>
                                        </p:tav>
                                        <p:tav tm="100000">
                                          <p:val>
                                            <p:strVal val="#ppt_y"/>
                                          </p:val>
                                        </p:tav>
                                      </p:tavLst>
                                    </p:anim>
                                  </p:childTnLst>
                                </p:cTn>
                              </p:par>
                            </p:childTnLst>
                          </p:cTn>
                        </p:par>
                        <p:par>
                          <p:cTn id="99" fill="hold">
                            <p:stCondLst>
                              <p:cond delay="4750"/>
                            </p:stCondLst>
                            <p:childTnLst>
                              <p:par>
                                <p:cTn id="100" presetID="2" presetClass="entr" presetSubtype="4" fill="hold" grpId="0" nodeType="afterEffect">
                                  <p:stCondLst>
                                    <p:cond delay="0"/>
                                  </p:stCondLst>
                                  <p:childTnLst>
                                    <p:set>
                                      <p:cBhvr>
                                        <p:cTn id="101" dur="1" fill="hold">
                                          <p:stCondLst>
                                            <p:cond delay="0"/>
                                          </p:stCondLst>
                                        </p:cTn>
                                        <p:tgtEl>
                                          <p:spTgt spid="193"/>
                                        </p:tgtEl>
                                        <p:attrNameLst>
                                          <p:attrName>style.visibility</p:attrName>
                                        </p:attrNameLst>
                                      </p:cBhvr>
                                      <p:to>
                                        <p:strVal val="visible"/>
                                      </p:to>
                                    </p:set>
                                    <p:anim calcmode="lin" valueType="num">
                                      <p:cBhvr additive="base">
                                        <p:cTn id="102" dur="250" fill="hold"/>
                                        <p:tgtEl>
                                          <p:spTgt spid="193"/>
                                        </p:tgtEl>
                                        <p:attrNameLst>
                                          <p:attrName>ppt_x</p:attrName>
                                        </p:attrNameLst>
                                      </p:cBhvr>
                                      <p:tavLst>
                                        <p:tav tm="0">
                                          <p:val>
                                            <p:strVal val="#ppt_x"/>
                                          </p:val>
                                        </p:tav>
                                        <p:tav tm="100000">
                                          <p:val>
                                            <p:strVal val="#ppt_x"/>
                                          </p:val>
                                        </p:tav>
                                      </p:tavLst>
                                    </p:anim>
                                    <p:anim calcmode="lin" valueType="num">
                                      <p:cBhvr additive="base">
                                        <p:cTn id="103" dur="250" fill="hold"/>
                                        <p:tgtEl>
                                          <p:spTgt spid="193"/>
                                        </p:tgtEl>
                                        <p:attrNameLst>
                                          <p:attrName>ppt_y</p:attrName>
                                        </p:attrNameLst>
                                      </p:cBhvr>
                                      <p:tavLst>
                                        <p:tav tm="0">
                                          <p:val>
                                            <p:strVal val="1+#ppt_h/2"/>
                                          </p:val>
                                        </p:tav>
                                        <p:tav tm="100000">
                                          <p:val>
                                            <p:strVal val="#ppt_y"/>
                                          </p:val>
                                        </p:tav>
                                      </p:tavLst>
                                    </p:anim>
                                  </p:childTnLst>
                                </p:cTn>
                              </p:par>
                            </p:childTnLst>
                          </p:cTn>
                        </p:par>
                        <p:par>
                          <p:cTn id="104" fill="hold">
                            <p:stCondLst>
                              <p:cond delay="5000"/>
                            </p:stCondLst>
                            <p:childTnLst>
                              <p:par>
                                <p:cTn id="105" presetID="2" presetClass="entr" presetSubtype="4" fill="hold" grpId="0" nodeType="afterEffect">
                                  <p:stCondLst>
                                    <p:cond delay="0"/>
                                  </p:stCondLst>
                                  <p:childTnLst>
                                    <p:set>
                                      <p:cBhvr>
                                        <p:cTn id="106" dur="1" fill="hold">
                                          <p:stCondLst>
                                            <p:cond delay="0"/>
                                          </p:stCondLst>
                                        </p:cTn>
                                        <p:tgtEl>
                                          <p:spTgt spid="192"/>
                                        </p:tgtEl>
                                        <p:attrNameLst>
                                          <p:attrName>style.visibility</p:attrName>
                                        </p:attrNameLst>
                                      </p:cBhvr>
                                      <p:to>
                                        <p:strVal val="visible"/>
                                      </p:to>
                                    </p:set>
                                    <p:anim calcmode="lin" valueType="num">
                                      <p:cBhvr additive="base">
                                        <p:cTn id="107" dur="250" fill="hold"/>
                                        <p:tgtEl>
                                          <p:spTgt spid="192"/>
                                        </p:tgtEl>
                                        <p:attrNameLst>
                                          <p:attrName>ppt_x</p:attrName>
                                        </p:attrNameLst>
                                      </p:cBhvr>
                                      <p:tavLst>
                                        <p:tav tm="0">
                                          <p:val>
                                            <p:strVal val="#ppt_x"/>
                                          </p:val>
                                        </p:tav>
                                        <p:tav tm="100000">
                                          <p:val>
                                            <p:strVal val="#ppt_x"/>
                                          </p:val>
                                        </p:tav>
                                      </p:tavLst>
                                    </p:anim>
                                    <p:anim calcmode="lin" valueType="num">
                                      <p:cBhvr additive="base">
                                        <p:cTn id="108" dur="250" fill="hold"/>
                                        <p:tgtEl>
                                          <p:spTgt spid="192"/>
                                        </p:tgtEl>
                                        <p:attrNameLst>
                                          <p:attrName>ppt_y</p:attrName>
                                        </p:attrNameLst>
                                      </p:cBhvr>
                                      <p:tavLst>
                                        <p:tav tm="0">
                                          <p:val>
                                            <p:strVal val="1+#ppt_h/2"/>
                                          </p:val>
                                        </p:tav>
                                        <p:tav tm="100000">
                                          <p:val>
                                            <p:strVal val="#ppt_y"/>
                                          </p:val>
                                        </p:tav>
                                      </p:tavLst>
                                    </p:anim>
                                  </p:childTnLst>
                                </p:cTn>
                              </p:par>
                            </p:childTnLst>
                          </p:cTn>
                        </p:par>
                        <p:par>
                          <p:cTn id="109" fill="hold">
                            <p:stCondLst>
                              <p:cond delay="5250"/>
                            </p:stCondLst>
                            <p:childTnLst>
                              <p:par>
                                <p:cTn id="110" presetID="2" presetClass="entr" presetSubtype="4" fill="hold" grpId="0" nodeType="afterEffect">
                                  <p:stCondLst>
                                    <p:cond delay="0"/>
                                  </p:stCondLst>
                                  <p:childTnLst>
                                    <p:set>
                                      <p:cBhvr>
                                        <p:cTn id="111" dur="1" fill="hold">
                                          <p:stCondLst>
                                            <p:cond delay="0"/>
                                          </p:stCondLst>
                                        </p:cTn>
                                        <p:tgtEl>
                                          <p:spTgt spid="194"/>
                                        </p:tgtEl>
                                        <p:attrNameLst>
                                          <p:attrName>style.visibility</p:attrName>
                                        </p:attrNameLst>
                                      </p:cBhvr>
                                      <p:to>
                                        <p:strVal val="visible"/>
                                      </p:to>
                                    </p:set>
                                    <p:anim calcmode="lin" valueType="num">
                                      <p:cBhvr additive="base">
                                        <p:cTn id="112" dur="250" fill="hold"/>
                                        <p:tgtEl>
                                          <p:spTgt spid="194"/>
                                        </p:tgtEl>
                                        <p:attrNameLst>
                                          <p:attrName>ppt_x</p:attrName>
                                        </p:attrNameLst>
                                      </p:cBhvr>
                                      <p:tavLst>
                                        <p:tav tm="0">
                                          <p:val>
                                            <p:strVal val="#ppt_x"/>
                                          </p:val>
                                        </p:tav>
                                        <p:tav tm="100000">
                                          <p:val>
                                            <p:strVal val="#ppt_x"/>
                                          </p:val>
                                        </p:tav>
                                      </p:tavLst>
                                    </p:anim>
                                    <p:anim calcmode="lin" valueType="num">
                                      <p:cBhvr additive="base">
                                        <p:cTn id="113" dur="250" fill="hold"/>
                                        <p:tgtEl>
                                          <p:spTgt spid="194"/>
                                        </p:tgtEl>
                                        <p:attrNameLst>
                                          <p:attrName>ppt_y</p:attrName>
                                        </p:attrNameLst>
                                      </p:cBhvr>
                                      <p:tavLst>
                                        <p:tav tm="0">
                                          <p:val>
                                            <p:strVal val="1+#ppt_h/2"/>
                                          </p:val>
                                        </p:tav>
                                        <p:tav tm="100000">
                                          <p:val>
                                            <p:strVal val="#ppt_y"/>
                                          </p:val>
                                        </p:tav>
                                      </p:tavLst>
                                    </p:anim>
                                  </p:childTnLst>
                                </p:cTn>
                              </p:par>
                            </p:childTnLst>
                          </p:cTn>
                        </p:par>
                        <p:par>
                          <p:cTn id="114" fill="hold">
                            <p:stCondLst>
                              <p:cond delay="5500"/>
                            </p:stCondLst>
                            <p:childTnLst>
                              <p:par>
                                <p:cTn id="115" presetID="2" presetClass="entr" presetSubtype="4" fill="hold" grpId="0" nodeType="afterEffect">
                                  <p:stCondLst>
                                    <p:cond delay="0"/>
                                  </p:stCondLst>
                                  <p:childTnLst>
                                    <p:set>
                                      <p:cBhvr>
                                        <p:cTn id="116" dur="1" fill="hold">
                                          <p:stCondLst>
                                            <p:cond delay="0"/>
                                          </p:stCondLst>
                                        </p:cTn>
                                        <p:tgtEl>
                                          <p:spTgt spid="195"/>
                                        </p:tgtEl>
                                        <p:attrNameLst>
                                          <p:attrName>style.visibility</p:attrName>
                                        </p:attrNameLst>
                                      </p:cBhvr>
                                      <p:to>
                                        <p:strVal val="visible"/>
                                      </p:to>
                                    </p:set>
                                    <p:anim calcmode="lin" valueType="num">
                                      <p:cBhvr additive="base">
                                        <p:cTn id="117" dur="250" fill="hold"/>
                                        <p:tgtEl>
                                          <p:spTgt spid="195"/>
                                        </p:tgtEl>
                                        <p:attrNameLst>
                                          <p:attrName>ppt_x</p:attrName>
                                        </p:attrNameLst>
                                      </p:cBhvr>
                                      <p:tavLst>
                                        <p:tav tm="0">
                                          <p:val>
                                            <p:strVal val="#ppt_x"/>
                                          </p:val>
                                        </p:tav>
                                        <p:tav tm="100000">
                                          <p:val>
                                            <p:strVal val="#ppt_x"/>
                                          </p:val>
                                        </p:tav>
                                      </p:tavLst>
                                    </p:anim>
                                    <p:anim calcmode="lin" valueType="num">
                                      <p:cBhvr additive="base">
                                        <p:cTn id="118" dur="250" fill="hold"/>
                                        <p:tgtEl>
                                          <p:spTgt spid="19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90" grpId="0"/>
      <p:bldP spid="91" grpId="0"/>
      <p:bldP spid="92" grpId="0"/>
      <p:bldP spid="137" grpId="0" animBg="1"/>
      <p:bldP spid="138" grpId="0"/>
      <p:bldP spid="139" grpId="0"/>
      <p:bldP spid="140" grpId="0"/>
      <p:bldP spid="145" grpId="0" animBg="1"/>
      <p:bldP spid="146" grpId="0"/>
      <p:bldP spid="147" grpId="0"/>
      <p:bldP spid="148" grpId="0"/>
      <p:bldP spid="192" grpId="0" animBg="1"/>
      <p:bldP spid="193" grpId="0"/>
      <p:bldP spid="194" grpId="0"/>
      <p:bldP spid="19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7"/>
          <p:cNvSpPr txBox="1">
            <a:spLocks noChangeArrowheads="1"/>
          </p:cNvSpPr>
          <p:nvPr/>
        </p:nvSpPr>
        <p:spPr bwMode="auto">
          <a:xfrm>
            <a:off x="738423" y="1327169"/>
            <a:ext cx="10725541" cy="369332"/>
          </a:xfrm>
          <a:prstGeom prst="rect">
            <a:avLst/>
          </a:prstGeom>
          <a:noFill/>
          <a:ln w="9525">
            <a:noFill/>
            <a:miter lim="800000"/>
            <a:headEnd/>
            <a:tailEnd/>
          </a:ln>
        </p:spPr>
        <p:txBody>
          <a:bodyPr wrap="square" lIns="60960" tIns="30480" rIns="60960" bIns="30480" anchor="ctr">
            <a:spAutoFit/>
          </a:bodyPr>
          <a:lstStyle/>
          <a:p>
            <a:pPr algn="ctr" defTabSz="1450940"/>
            <a:r>
              <a:rPr lang="en-US" sz="1000">
                <a:solidFill>
                  <a:schemeClr val="bg1">
                    <a:lumMod val="65000"/>
                  </a:schemeClr>
                </a:solidFill>
                <a:cs typeface="+mn-ea"/>
                <a:sym typeface="+mn-lt"/>
              </a:rPr>
              <a:t>Nullam eu </a:t>
            </a:r>
            <a:r>
              <a:rPr lang="en-US" sz="1000" err="1">
                <a:solidFill>
                  <a:schemeClr val="bg1">
                    <a:lumMod val="65000"/>
                  </a:schemeClr>
                </a:solidFill>
                <a:cs typeface="+mn-ea"/>
                <a:sym typeface="+mn-lt"/>
              </a:rPr>
              <a:t>tempor</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purus</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Nunc</a:t>
            </a:r>
            <a:r>
              <a:rPr lang="en-US" sz="1000">
                <a:solidFill>
                  <a:schemeClr val="bg1">
                    <a:lumMod val="65000"/>
                  </a:schemeClr>
                </a:solidFill>
                <a:cs typeface="+mn-ea"/>
                <a:sym typeface="+mn-lt"/>
              </a:rPr>
              <a:t> a </a:t>
            </a:r>
            <a:r>
              <a:rPr lang="en-US" sz="1000" err="1">
                <a:solidFill>
                  <a:schemeClr val="bg1">
                    <a:lumMod val="65000"/>
                  </a:schemeClr>
                </a:solidFill>
                <a:cs typeface="+mn-ea"/>
                <a:sym typeface="+mn-lt"/>
              </a:rPr>
              <a:t>leo</a:t>
            </a:r>
            <a:r>
              <a:rPr lang="en-US" sz="1000">
                <a:solidFill>
                  <a:schemeClr val="bg1">
                    <a:lumMod val="65000"/>
                  </a:schemeClr>
                </a:solidFill>
                <a:cs typeface="+mn-ea"/>
                <a:sym typeface="+mn-lt"/>
              </a:rPr>
              <a:t> magna, sit </a:t>
            </a:r>
            <a:r>
              <a:rPr lang="en-US" sz="1000" err="1">
                <a:solidFill>
                  <a:schemeClr val="bg1">
                    <a:lumMod val="65000"/>
                  </a:schemeClr>
                </a:solidFill>
                <a:cs typeface="+mn-ea"/>
                <a:sym typeface="+mn-lt"/>
              </a:rPr>
              <a:t>amet</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consequat</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risus</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Etiam</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faucibus</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tortor</a:t>
            </a:r>
            <a:r>
              <a:rPr lang="en-US" sz="1000">
                <a:solidFill>
                  <a:schemeClr val="bg1">
                    <a:lumMod val="65000"/>
                  </a:schemeClr>
                </a:solidFill>
                <a:cs typeface="+mn-ea"/>
                <a:sym typeface="+mn-lt"/>
              </a:rPr>
              <a:t> a </a:t>
            </a:r>
            <a:r>
              <a:rPr lang="en-US" sz="1000" err="1">
                <a:solidFill>
                  <a:schemeClr val="bg1">
                    <a:lumMod val="65000"/>
                  </a:schemeClr>
                </a:solidFill>
                <a:cs typeface="+mn-ea"/>
                <a:sym typeface="+mn-lt"/>
              </a:rPr>
              <a:t>ipsum</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vehicula</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sed</a:t>
            </a:r>
            <a:r>
              <a:rPr lang="en-US" sz="1000">
                <a:solidFill>
                  <a:schemeClr val="bg1">
                    <a:lumMod val="65000"/>
                  </a:schemeClr>
                </a:solidFill>
                <a:cs typeface="+mn-ea"/>
                <a:sym typeface="+mn-lt"/>
              </a:rPr>
              <a:t> suscipit. Nunc a leo magna, sit amet consequat risus. </a:t>
            </a:r>
          </a:p>
        </p:txBody>
      </p:sp>
      <p:sp>
        <p:nvSpPr>
          <p:cNvPr id="4" name="Rectangle 3"/>
          <p:cNvSpPr/>
          <p:nvPr/>
        </p:nvSpPr>
        <p:spPr>
          <a:xfrm>
            <a:off x="812800" y="2096347"/>
            <a:ext cx="2438400" cy="3860800"/>
          </a:xfrm>
          <a:prstGeom prst="rect">
            <a:avLst/>
          </a:prstGeom>
          <a:noFill/>
          <a:ln w="9525">
            <a:solidFill>
              <a:srgbClr val="4BAC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8" name="Rectangle 7"/>
          <p:cNvSpPr/>
          <p:nvPr/>
        </p:nvSpPr>
        <p:spPr>
          <a:xfrm>
            <a:off x="1497754" y="2343574"/>
            <a:ext cx="1068493" cy="1068493"/>
          </a:xfrm>
          <a:prstGeom prst="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9" name="Text Box 10"/>
          <p:cNvSpPr txBox="1">
            <a:spLocks noChangeArrowheads="1"/>
          </p:cNvSpPr>
          <p:nvPr/>
        </p:nvSpPr>
        <p:spPr bwMode="auto">
          <a:xfrm>
            <a:off x="1009227" y="3704834"/>
            <a:ext cx="2133600" cy="615553"/>
          </a:xfrm>
          <a:prstGeom prst="rect">
            <a:avLst/>
          </a:prstGeom>
          <a:noFill/>
          <a:ln w="9525">
            <a:noFill/>
            <a:miter lim="800000"/>
            <a:headEnd/>
            <a:tailEnd/>
          </a:ln>
        </p:spPr>
        <p:txBody>
          <a:bodyPr wrap="square" lIns="60960" tIns="30480" rIns="60960" bIns="30480">
            <a:spAutoFit/>
          </a:bodyPr>
          <a:lstStyle/>
          <a:p>
            <a:pPr algn="ct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a:t>
            </a:r>
          </a:p>
        </p:txBody>
      </p:sp>
      <p:sp>
        <p:nvSpPr>
          <p:cNvPr id="11" name="Rectangle 10"/>
          <p:cNvSpPr/>
          <p:nvPr/>
        </p:nvSpPr>
        <p:spPr>
          <a:xfrm>
            <a:off x="1093510" y="5257800"/>
            <a:ext cx="1876981" cy="553997"/>
          </a:xfrm>
          <a:prstGeom prst="rect">
            <a:avLst/>
          </a:prstGeom>
          <a:solidFill>
            <a:srgbClr val="4BAC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12" name="Text Box 10"/>
          <p:cNvSpPr txBox="1">
            <a:spLocks noChangeArrowheads="1"/>
          </p:cNvSpPr>
          <p:nvPr/>
        </p:nvSpPr>
        <p:spPr bwMode="auto">
          <a:xfrm>
            <a:off x="1099861" y="5257801"/>
            <a:ext cx="1864281" cy="307777"/>
          </a:xfrm>
          <a:prstGeom prst="rect">
            <a:avLst/>
          </a:prstGeom>
          <a:solidFill>
            <a:schemeClr val="accent2"/>
          </a:solidFill>
          <a:ln w="9525">
            <a:noFill/>
            <a:miter lim="800000"/>
            <a:headEnd/>
            <a:tailEnd/>
          </a:ln>
        </p:spPr>
        <p:txBody>
          <a:bodyPr wrap="square" lIns="60960" tIns="30480" rIns="60960" bIns="30480">
            <a:spAutoFit/>
          </a:bodyPr>
          <a:lstStyle/>
          <a:p>
            <a:pPr algn="ctr" defTabSz="1450940"/>
            <a:r>
              <a:rPr lang="en-US" sz="1600">
                <a:solidFill>
                  <a:schemeClr val="bg1"/>
                </a:solidFill>
                <a:cs typeface="+mn-ea"/>
                <a:sym typeface="+mn-lt"/>
              </a:rPr>
              <a:t>$500</a:t>
            </a:r>
            <a:endParaRPr lang="en-US" sz="1200">
              <a:solidFill>
                <a:schemeClr val="bg1"/>
              </a:solidFill>
              <a:cs typeface="+mn-ea"/>
              <a:sym typeface="+mn-lt"/>
            </a:endParaRPr>
          </a:p>
        </p:txBody>
      </p:sp>
      <p:sp>
        <p:nvSpPr>
          <p:cNvPr id="13" name="Rectangle 12"/>
          <p:cNvSpPr/>
          <p:nvPr/>
        </p:nvSpPr>
        <p:spPr>
          <a:xfrm>
            <a:off x="3454400" y="2096347"/>
            <a:ext cx="2438400" cy="3860800"/>
          </a:xfrm>
          <a:prstGeom prst="rect">
            <a:avLst/>
          </a:prstGeom>
          <a:noFill/>
          <a:ln w="9525">
            <a:solidFill>
              <a:srgbClr val="4BAC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14" name="Rectangle 13"/>
          <p:cNvSpPr/>
          <p:nvPr/>
        </p:nvSpPr>
        <p:spPr>
          <a:xfrm>
            <a:off x="4139354" y="2343574"/>
            <a:ext cx="1068493" cy="1068493"/>
          </a:xfrm>
          <a:prstGeom prst="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15" name="Text Box 10"/>
          <p:cNvSpPr txBox="1">
            <a:spLocks noChangeArrowheads="1"/>
          </p:cNvSpPr>
          <p:nvPr/>
        </p:nvSpPr>
        <p:spPr bwMode="auto">
          <a:xfrm>
            <a:off x="3650827" y="3704834"/>
            <a:ext cx="2133600" cy="615553"/>
          </a:xfrm>
          <a:prstGeom prst="rect">
            <a:avLst/>
          </a:prstGeom>
          <a:noFill/>
          <a:ln w="9525">
            <a:noFill/>
            <a:miter lim="800000"/>
            <a:headEnd/>
            <a:tailEnd/>
          </a:ln>
        </p:spPr>
        <p:txBody>
          <a:bodyPr wrap="square" lIns="60960" tIns="30480" rIns="60960" bIns="30480">
            <a:spAutoFit/>
          </a:bodyPr>
          <a:lstStyle/>
          <a:p>
            <a:pPr algn="ct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a:t>
            </a:r>
          </a:p>
        </p:txBody>
      </p:sp>
      <p:sp>
        <p:nvSpPr>
          <p:cNvPr id="16" name="Rectangle 15"/>
          <p:cNvSpPr/>
          <p:nvPr/>
        </p:nvSpPr>
        <p:spPr>
          <a:xfrm>
            <a:off x="3735110" y="5257800"/>
            <a:ext cx="1876981" cy="553997"/>
          </a:xfrm>
          <a:prstGeom prst="rect">
            <a:avLst/>
          </a:prstGeom>
          <a:solidFill>
            <a:srgbClr val="4BAC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17" name="Text Box 10"/>
          <p:cNvSpPr txBox="1">
            <a:spLocks noChangeArrowheads="1"/>
          </p:cNvSpPr>
          <p:nvPr/>
        </p:nvSpPr>
        <p:spPr bwMode="auto">
          <a:xfrm>
            <a:off x="3741461" y="5257801"/>
            <a:ext cx="1864281" cy="307777"/>
          </a:xfrm>
          <a:prstGeom prst="rect">
            <a:avLst/>
          </a:prstGeom>
          <a:solidFill>
            <a:schemeClr val="accent1"/>
          </a:solidFill>
          <a:ln w="9525">
            <a:noFill/>
            <a:miter lim="800000"/>
            <a:headEnd/>
            <a:tailEnd/>
          </a:ln>
        </p:spPr>
        <p:txBody>
          <a:bodyPr wrap="square" lIns="60960" tIns="30480" rIns="60960" bIns="30480">
            <a:spAutoFit/>
          </a:bodyPr>
          <a:lstStyle/>
          <a:p>
            <a:pPr algn="ctr" defTabSz="1450940"/>
            <a:r>
              <a:rPr lang="en-US" sz="1600">
                <a:solidFill>
                  <a:schemeClr val="bg1"/>
                </a:solidFill>
                <a:cs typeface="+mn-ea"/>
                <a:sym typeface="+mn-lt"/>
              </a:rPr>
              <a:t>$1000</a:t>
            </a:r>
            <a:endParaRPr lang="en-US" sz="1200">
              <a:solidFill>
                <a:schemeClr val="bg1"/>
              </a:solidFill>
              <a:cs typeface="+mn-ea"/>
              <a:sym typeface="+mn-lt"/>
            </a:endParaRPr>
          </a:p>
        </p:txBody>
      </p:sp>
      <p:sp>
        <p:nvSpPr>
          <p:cNvPr id="28" name="Rectangle 27"/>
          <p:cNvSpPr/>
          <p:nvPr/>
        </p:nvSpPr>
        <p:spPr>
          <a:xfrm>
            <a:off x="6102773" y="2096347"/>
            <a:ext cx="2438400" cy="3860800"/>
          </a:xfrm>
          <a:prstGeom prst="rect">
            <a:avLst/>
          </a:prstGeom>
          <a:noFill/>
          <a:ln w="9525">
            <a:solidFill>
              <a:srgbClr val="4BAC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29" name="Rectangle 28"/>
          <p:cNvSpPr/>
          <p:nvPr/>
        </p:nvSpPr>
        <p:spPr>
          <a:xfrm>
            <a:off x="6787727" y="2343574"/>
            <a:ext cx="1068493" cy="1068493"/>
          </a:xfrm>
          <a:prstGeom prst="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30" name="Text Box 10"/>
          <p:cNvSpPr txBox="1">
            <a:spLocks noChangeArrowheads="1"/>
          </p:cNvSpPr>
          <p:nvPr/>
        </p:nvSpPr>
        <p:spPr bwMode="auto">
          <a:xfrm>
            <a:off x="6299200" y="3704834"/>
            <a:ext cx="2133600" cy="615553"/>
          </a:xfrm>
          <a:prstGeom prst="rect">
            <a:avLst/>
          </a:prstGeom>
          <a:noFill/>
          <a:ln w="9525">
            <a:noFill/>
            <a:miter lim="800000"/>
            <a:headEnd/>
            <a:tailEnd/>
          </a:ln>
        </p:spPr>
        <p:txBody>
          <a:bodyPr wrap="square" lIns="60960" tIns="30480" rIns="60960" bIns="30480">
            <a:spAutoFit/>
          </a:bodyPr>
          <a:lstStyle/>
          <a:p>
            <a:pPr algn="ct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a:t>
            </a:r>
          </a:p>
        </p:txBody>
      </p:sp>
      <p:sp>
        <p:nvSpPr>
          <p:cNvPr id="31" name="Rectangle 30"/>
          <p:cNvSpPr/>
          <p:nvPr/>
        </p:nvSpPr>
        <p:spPr>
          <a:xfrm>
            <a:off x="6383483" y="5257800"/>
            <a:ext cx="1876981" cy="553997"/>
          </a:xfrm>
          <a:prstGeom prst="rect">
            <a:avLst/>
          </a:prstGeom>
          <a:solidFill>
            <a:srgbClr val="4BAC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32" name="Text Box 10"/>
          <p:cNvSpPr txBox="1">
            <a:spLocks noChangeArrowheads="1"/>
          </p:cNvSpPr>
          <p:nvPr/>
        </p:nvSpPr>
        <p:spPr bwMode="auto">
          <a:xfrm>
            <a:off x="6389834" y="5257801"/>
            <a:ext cx="1864281" cy="307777"/>
          </a:xfrm>
          <a:prstGeom prst="rect">
            <a:avLst/>
          </a:prstGeom>
          <a:solidFill>
            <a:schemeClr val="accent2"/>
          </a:solidFill>
          <a:ln w="9525">
            <a:noFill/>
            <a:miter lim="800000"/>
            <a:headEnd/>
            <a:tailEnd/>
          </a:ln>
        </p:spPr>
        <p:txBody>
          <a:bodyPr wrap="square" lIns="60960" tIns="30480" rIns="60960" bIns="30480">
            <a:spAutoFit/>
          </a:bodyPr>
          <a:lstStyle/>
          <a:p>
            <a:pPr algn="ctr" defTabSz="1450940"/>
            <a:r>
              <a:rPr lang="en-US" sz="1600">
                <a:solidFill>
                  <a:schemeClr val="bg1"/>
                </a:solidFill>
                <a:cs typeface="+mn-ea"/>
                <a:sym typeface="+mn-lt"/>
              </a:rPr>
              <a:t>$1500</a:t>
            </a:r>
            <a:endParaRPr lang="en-US" sz="1200">
              <a:solidFill>
                <a:schemeClr val="bg1"/>
              </a:solidFill>
              <a:cs typeface="+mn-ea"/>
              <a:sym typeface="+mn-lt"/>
            </a:endParaRPr>
          </a:p>
        </p:txBody>
      </p:sp>
      <p:sp>
        <p:nvSpPr>
          <p:cNvPr id="33" name="Rectangle 32"/>
          <p:cNvSpPr/>
          <p:nvPr/>
        </p:nvSpPr>
        <p:spPr>
          <a:xfrm>
            <a:off x="8744373" y="2096347"/>
            <a:ext cx="2438400" cy="3860800"/>
          </a:xfrm>
          <a:prstGeom prst="rect">
            <a:avLst/>
          </a:prstGeom>
          <a:noFill/>
          <a:ln w="9525">
            <a:solidFill>
              <a:srgbClr val="4BACC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34" name="Rectangle 33"/>
          <p:cNvSpPr/>
          <p:nvPr/>
        </p:nvSpPr>
        <p:spPr>
          <a:xfrm>
            <a:off x="9429327" y="2343574"/>
            <a:ext cx="1068493" cy="1068493"/>
          </a:xfrm>
          <a:prstGeom prst="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35" name="Text Box 10"/>
          <p:cNvSpPr txBox="1">
            <a:spLocks noChangeArrowheads="1"/>
          </p:cNvSpPr>
          <p:nvPr/>
        </p:nvSpPr>
        <p:spPr bwMode="auto">
          <a:xfrm>
            <a:off x="8940800" y="3704834"/>
            <a:ext cx="2133600" cy="615553"/>
          </a:xfrm>
          <a:prstGeom prst="rect">
            <a:avLst/>
          </a:prstGeom>
          <a:noFill/>
          <a:ln w="9525">
            <a:noFill/>
            <a:miter lim="800000"/>
            <a:headEnd/>
            <a:tailEnd/>
          </a:ln>
        </p:spPr>
        <p:txBody>
          <a:bodyPr wrap="square" lIns="60960" tIns="30480" rIns="60960" bIns="30480">
            <a:spAutoFit/>
          </a:bodyPr>
          <a:lstStyle/>
          <a:p>
            <a:pPr algn="ct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risus</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a:t>
            </a:r>
          </a:p>
        </p:txBody>
      </p:sp>
      <p:sp>
        <p:nvSpPr>
          <p:cNvPr id="36" name="Rectangle 35"/>
          <p:cNvSpPr/>
          <p:nvPr/>
        </p:nvSpPr>
        <p:spPr>
          <a:xfrm>
            <a:off x="9025083" y="5257800"/>
            <a:ext cx="1876981" cy="553997"/>
          </a:xfrm>
          <a:prstGeom prst="rect">
            <a:avLst/>
          </a:prstGeom>
          <a:solidFill>
            <a:srgbClr val="4BAC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37" name="Text Box 10"/>
          <p:cNvSpPr txBox="1">
            <a:spLocks noChangeArrowheads="1"/>
          </p:cNvSpPr>
          <p:nvPr/>
        </p:nvSpPr>
        <p:spPr bwMode="auto">
          <a:xfrm>
            <a:off x="9031434" y="5257801"/>
            <a:ext cx="1864281" cy="307777"/>
          </a:xfrm>
          <a:prstGeom prst="rect">
            <a:avLst/>
          </a:prstGeom>
          <a:solidFill>
            <a:schemeClr val="accent1"/>
          </a:solidFill>
          <a:ln w="9525">
            <a:noFill/>
            <a:miter lim="800000"/>
            <a:headEnd/>
            <a:tailEnd/>
          </a:ln>
        </p:spPr>
        <p:txBody>
          <a:bodyPr wrap="square" lIns="60960" tIns="30480" rIns="60960" bIns="30480">
            <a:spAutoFit/>
          </a:bodyPr>
          <a:lstStyle/>
          <a:p>
            <a:pPr algn="ctr" defTabSz="1450940"/>
            <a:r>
              <a:rPr lang="en-US" sz="1600">
                <a:solidFill>
                  <a:schemeClr val="bg1"/>
                </a:solidFill>
                <a:cs typeface="+mn-ea"/>
                <a:sym typeface="+mn-lt"/>
              </a:rPr>
              <a:t>$2500</a:t>
            </a:r>
            <a:endParaRPr lang="en-US" sz="1200">
              <a:solidFill>
                <a:schemeClr val="bg1"/>
              </a:solidFill>
              <a:cs typeface="+mn-ea"/>
              <a:sym typeface="+mn-lt"/>
            </a:endParaRPr>
          </a:p>
        </p:txBody>
      </p:sp>
      <p:grpSp>
        <p:nvGrpSpPr>
          <p:cNvPr id="39" name="Group 38"/>
          <p:cNvGrpSpPr/>
          <p:nvPr/>
        </p:nvGrpSpPr>
        <p:grpSpPr>
          <a:xfrm>
            <a:off x="1749145" y="2578327"/>
            <a:ext cx="565711" cy="598988"/>
            <a:chOff x="3659074" y="3351023"/>
            <a:chExt cx="424283" cy="449241"/>
          </a:xfrm>
          <a:solidFill>
            <a:schemeClr val="bg1"/>
          </a:solidFill>
        </p:grpSpPr>
        <p:sp>
          <p:nvSpPr>
            <p:cNvPr id="40" name="Freeform 47"/>
            <p:cNvSpPr>
              <a:spLocks/>
            </p:cNvSpPr>
            <p:nvPr/>
          </p:nvSpPr>
          <p:spPr bwMode="auto">
            <a:xfrm>
              <a:off x="3659074" y="3518240"/>
              <a:ext cx="199662" cy="282024"/>
            </a:xfrm>
            <a:custGeom>
              <a:avLst/>
              <a:gdLst>
                <a:gd name="T0" fmla="*/ 43 w 60"/>
                <a:gd name="T1" fmla="*/ 49 h 85"/>
                <a:gd name="T2" fmla="*/ 44 w 60"/>
                <a:gd name="T3" fmla="*/ 40 h 85"/>
                <a:gd name="T4" fmla="*/ 32 w 60"/>
                <a:gd name="T5" fmla="*/ 4 h 85"/>
                <a:gd name="T6" fmla="*/ 26 w 60"/>
                <a:gd name="T7" fmla="*/ 2 h 85"/>
                <a:gd name="T8" fmla="*/ 12 w 60"/>
                <a:gd name="T9" fmla="*/ 7 h 85"/>
                <a:gd name="T10" fmla="*/ 4 w 60"/>
                <a:gd name="T11" fmla="*/ 22 h 85"/>
                <a:gd name="T12" fmla="*/ 9 w 60"/>
                <a:gd name="T13" fmla="*/ 37 h 85"/>
                <a:gd name="T14" fmla="*/ 25 w 60"/>
                <a:gd name="T15" fmla="*/ 46 h 85"/>
                <a:gd name="T16" fmla="*/ 31 w 60"/>
                <a:gd name="T17" fmla="*/ 52 h 85"/>
                <a:gd name="T18" fmla="*/ 41 w 60"/>
                <a:gd name="T19" fmla="*/ 80 h 85"/>
                <a:gd name="T20" fmla="*/ 46 w 60"/>
                <a:gd name="T21" fmla="*/ 83 h 85"/>
                <a:gd name="T22" fmla="*/ 49 w 60"/>
                <a:gd name="T23" fmla="*/ 70 h 85"/>
                <a:gd name="T24" fmla="*/ 43 w 60"/>
                <a:gd name="T25" fmla="*/ 4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85">
                  <a:moveTo>
                    <a:pt x="43" y="49"/>
                  </a:moveTo>
                  <a:cubicBezTo>
                    <a:pt x="43" y="49"/>
                    <a:pt x="45" y="43"/>
                    <a:pt x="44" y="40"/>
                  </a:cubicBezTo>
                  <a:cubicBezTo>
                    <a:pt x="32" y="4"/>
                    <a:pt x="32" y="4"/>
                    <a:pt x="32" y="4"/>
                  </a:cubicBezTo>
                  <a:cubicBezTo>
                    <a:pt x="32" y="4"/>
                    <a:pt x="31" y="0"/>
                    <a:pt x="26" y="2"/>
                  </a:cubicBezTo>
                  <a:cubicBezTo>
                    <a:pt x="12" y="7"/>
                    <a:pt x="12" y="7"/>
                    <a:pt x="12" y="7"/>
                  </a:cubicBezTo>
                  <a:cubicBezTo>
                    <a:pt x="12" y="7"/>
                    <a:pt x="0" y="11"/>
                    <a:pt x="4" y="22"/>
                  </a:cubicBezTo>
                  <a:cubicBezTo>
                    <a:pt x="9" y="37"/>
                    <a:pt x="9" y="37"/>
                    <a:pt x="9" y="37"/>
                  </a:cubicBezTo>
                  <a:cubicBezTo>
                    <a:pt x="9" y="37"/>
                    <a:pt x="14" y="50"/>
                    <a:pt x="25" y="46"/>
                  </a:cubicBezTo>
                  <a:cubicBezTo>
                    <a:pt x="25" y="46"/>
                    <a:pt x="29" y="45"/>
                    <a:pt x="31" y="52"/>
                  </a:cubicBezTo>
                  <a:cubicBezTo>
                    <a:pt x="41" y="80"/>
                    <a:pt x="41" y="80"/>
                    <a:pt x="41" y="80"/>
                  </a:cubicBezTo>
                  <a:cubicBezTo>
                    <a:pt x="41" y="80"/>
                    <a:pt x="41" y="85"/>
                    <a:pt x="46" y="83"/>
                  </a:cubicBezTo>
                  <a:cubicBezTo>
                    <a:pt x="46" y="83"/>
                    <a:pt x="60" y="81"/>
                    <a:pt x="49" y="70"/>
                  </a:cubicBezTo>
                  <a:cubicBezTo>
                    <a:pt x="52" y="63"/>
                    <a:pt x="43" y="58"/>
                    <a:pt x="43"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1" name="Freeform 48"/>
            <p:cNvSpPr>
              <a:spLocks/>
            </p:cNvSpPr>
            <p:nvPr/>
          </p:nvSpPr>
          <p:spPr bwMode="auto">
            <a:xfrm>
              <a:off x="3768888" y="3351023"/>
              <a:ext cx="272041" cy="316965"/>
            </a:xfrm>
            <a:custGeom>
              <a:avLst/>
              <a:gdLst>
                <a:gd name="T0" fmla="*/ 70 w 82"/>
                <a:gd name="T1" fmla="*/ 58 h 95"/>
                <a:gd name="T2" fmla="*/ 73 w 82"/>
                <a:gd name="T3" fmla="*/ 45 h 95"/>
                <a:gd name="T4" fmla="*/ 62 w 82"/>
                <a:gd name="T5" fmla="*/ 36 h 95"/>
                <a:gd name="T6" fmla="*/ 52 w 82"/>
                <a:gd name="T7" fmla="*/ 4 h 95"/>
                <a:gd name="T8" fmla="*/ 48 w 82"/>
                <a:gd name="T9" fmla="*/ 6 h 95"/>
                <a:gd name="T10" fmla="*/ 4 w 82"/>
                <a:gd name="T11" fmla="*/ 47 h 95"/>
                <a:gd name="T12" fmla="*/ 2 w 82"/>
                <a:gd name="T13" fmla="*/ 52 h 95"/>
                <a:gd name="T14" fmla="*/ 12 w 82"/>
                <a:gd name="T15" fmla="*/ 83 h 95"/>
                <a:gd name="T16" fmla="*/ 17 w 82"/>
                <a:gd name="T17" fmla="*/ 85 h 95"/>
                <a:gd name="T18" fmla="*/ 78 w 82"/>
                <a:gd name="T19" fmla="*/ 92 h 95"/>
                <a:gd name="T20" fmla="*/ 81 w 82"/>
                <a:gd name="T21" fmla="*/ 91 h 95"/>
                <a:gd name="T22" fmla="*/ 70 w 82"/>
                <a:gd name="T23" fmla="*/ 5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95">
                  <a:moveTo>
                    <a:pt x="70" y="58"/>
                  </a:moveTo>
                  <a:cubicBezTo>
                    <a:pt x="73" y="55"/>
                    <a:pt x="75" y="50"/>
                    <a:pt x="73" y="45"/>
                  </a:cubicBezTo>
                  <a:cubicBezTo>
                    <a:pt x="71" y="40"/>
                    <a:pt x="67" y="37"/>
                    <a:pt x="62" y="36"/>
                  </a:cubicBezTo>
                  <a:cubicBezTo>
                    <a:pt x="52" y="4"/>
                    <a:pt x="52" y="4"/>
                    <a:pt x="52" y="4"/>
                  </a:cubicBezTo>
                  <a:cubicBezTo>
                    <a:pt x="50" y="0"/>
                    <a:pt x="48" y="6"/>
                    <a:pt x="48" y="6"/>
                  </a:cubicBezTo>
                  <a:cubicBezTo>
                    <a:pt x="40" y="38"/>
                    <a:pt x="4" y="47"/>
                    <a:pt x="4" y="47"/>
                  </a:cubicBezTo>
                  <a:cubicBezTo>
                    <a:pt x="0" y="49"/>
                    <a:pt x="2" y="52"/>
                    <a:pt x="2" y="52"/>
                  </a:cubicBezTo>
                  <a:cubicBezTo>
                    <a:pt x="12" y="83"/>
                    <a:pt x="12" y="83"/>
                    <a:pt x="12" y="83"/>
                  </a:cubicBezTo>
                  <a:cubicBezTo>
                    <a:pt x="14" y="86"/>
                    <a:pt x="17" y="85"/>
                    <a:pt x="17" y="85"/>
                  </a:cubicBezTo>
                  <a:cubicBezTo>
                    <a:pt x="56" y="72"/>
                    <a:pt x="78" y="92"/>
                    <a:pt x="78" y="92"/>
                  </a:cubicBezTo>
                  <a:cubicBezTo>
                    <a:pt x="78" y="92"/>
                    <a:pt x="82" y="95"/>
                    <a:pt x="81" y="91"/>
                  </a:cubicBezTo>
                  <a:lnTo>
                    <a:pt x="70" y="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2" name="Freeform 49"/>
            <p:cNvSpPr>
              <a:spLocks/>
            </p:cNvSpPr>
            <p:nvPr/>
          </p:nvSpPr>
          <p:spPr bwMode="auto">
            <a:xfrm>
              <a:off x="4003491" y="3410922"/>
              <a:ext cx="44924" cy="57404"/>
            </a:xfrm>
            <a:custGeom>
              <a:avLst/>
              <a:gdLst>
                <a:gd name="T0" fmla="*/ 18 w 18"/>
                <a:gd name="T1" fmla="*/ 3 h 23"/>
                <a:gd name="T2" fmla="*/ 15 w 18"/>
                <a:gd name="T3" fmla="*/ 0 h 23"/>
                <a:gd name="T4" fmla="*/ 0 w 18"/>
                <a:gd name="T5" fmla="*/ 20 h 23"/>
                <a:gd name="T6" fmla="*/ 3 w 18"/>
                <a:gd name="T7" fmla="*/ 23 h 23"/>
                <a:gd name="T8" fmla="*/ 18 w 18"/>
                <a:gd name="T9" fmla="*/ 3 h 23"/>
              </a:gdLst>
              <a:ahLst/>
              <a:cxnLst>
                <a:cxn ang="0">
                  <a:pos x="T0" y="T1"/>
                </a:cxn>
                <a:cxn ang="0">
                  <a:pos x="T2" y="T3"/>
                </a:cxn>
                <a:cxn ang="0">
                  <a:pos x="T4" y="T5"/>
                </a:cxn>
                <a:cxn ang="0">
                  <a:pos x="T6" y="T7"/>
                </a:cxn>
                <a:cxn ang="0">
                  <a:pos x="T8" y="T9"/>
                </a:cxn>
              </a:cxnLst>
              <a:rect l="0" t="0" r="r" b="b"/>
              <a:pathLst>
                <a:path w="18" h="23">
                  <a:moveTo>
                    <a:pt x="18" y="3"/>
                  </a:moveTo>
                  <a:lnTo>
                    <a:pt x="15" y="0"/>
                  </a:lnTo>
                  <a:lnTo>
                    <a:pt x="0" y="20"/>
                  </a:lnTo>
                  <a:lnTo>
                    <a:pt x="3" y="23"/>
                  </a:lnTo>
                  <a:lnTo>
                    <a:pt x="18"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3" name="Freeform 50"/>
            <p:cNvSpPr>
              <a:spLocks/>
            </p:cNvSpPr>
            <p:nvPr/>
          </p:nvSpPr>
          <p:spPr bwMode="auto">
            <a:xfrm>
              <a:off x="4023458" y="3538206"/>
              <a:ext cx="59899" cy="37438"/>
            </a:xfrm>
            <a:custGeom>
              <a:avLst/>
              <a:gdLst>
                <a:gd name="T0" fmla="*/ 0 w 24"/>
                <a:gd name="T1" fmla="*/ 3 h 15"/>
                <a:gd name="T2" fmla="*/ 23 w 24"/>
                <a:gd name="T3" fmla="*/ 15 h 15"/>
                <a:gd name="T4" fmla="*/ 24 w 24"/>
                <a:gd name="T5" fmla="*/ 12 h 15"/>
                <a:gd name="T6" fmla="*/ 3 w 24"/>
                <a:gd name="T7" fmla="*/ 0 h 15"/>
                <a:gd name="T8" fmla="*/ 0 w 24"/>
                <a:gd name="T9" fmla="*/ 3 h 15"/>
              </a:gdLst>
              <a:ahLst/>
              <a:cxnLst>
                <a:cxn ang="0">
                  <a:pos x="T0" y="T1"/>
                </a:cxn>
                <a:cxn ang="0">
                  <a:pos x="T2" y="T3"/>
                </a:cxn>
                <a:cxn ang="0">
                  <a:pos x="T4" y="T5"/>
                </a:cxn>
                <a:cxn ang="0">
                  <a:pos x="T6" y="T7"/>
                </a:cxn>
                <a:cxn ang="0">
                  <a:pos x="T8" y="T9"/>
                </a:cxn>
              </a:cxnLst>
              <a:rect l="0" t="0" r="r" b="b"/>
              <a:pathLst>
                <a:path w="24" h="15">
                  <a:moveTo>
                    <a:pt x="0" y="3"/>
                  </a:moveTo>
                  <a:lnTo>
                    <a:pt x="23" y="15"/>
                  </a:lnTo>
                  <a:lnTo>
                    <a:pt x="24" y="12"/>
                  </a:lnTo>
                  <a:lnTo>
                    <a:pt x="3"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4" name="Freeform 51"/>
            <p:cNvSpPr>
              <a:spLocks/>
            </p:cNvSpPr>
            <p:nvPr/>
          </p:nvSpPr>
          <p:spPr bwMode="auto">
            <a:xfrm>
              <a:off x="4023458" y="3478307"/>
              <a:ext cx="59899" cy="27454"/>
            </a:xfrm>
            <a:custGeom>
              <a:avLst/>
              <a:gdLst>
                <a:gd name="T0" fmla="*/ 0 w 24"/>
                <a:gd name="T1" fmla="*/ 11 h 11"/>
                <a:gd name="T2" fmla="*/ 24 w 24"/>
                <a:gd name="T3" fmla="*/ 3 h 11"/>
                <a:gd name="T4" fmla="*/ 24 w 24"/>
                <a:gd name="T5" fmla="*/ 0 h 11"/>
                <a:gd name="T6" fmla="*/ 0 w 24"/>
                <a:gd name="T7" fmla="*/ 7 h 11"/>
                <a:gd name="T8" fmla="*/ 0 w 24"/>
                <a:gd name="T9" fmla="*/ 11 h 11"/>
              </a:gdLst>
              <a:ahLst/>
              <a:cxnLst>
                <a:cxn ang="0">
                  <a:pos x="T0" y="T1"/>
                </a:cxn>
                <a:cxn ang="0">
                  <a:pos x="T2" y="T3"/>
                </a:cxn>
                <a:cxn ang="0">
                  <a:pos x="T4" y="T5"/>
                </a:cxn>
                <a:cxn ang="0">
                  <a:pos x="T6" y="T7"/>
                </a:cxn>
                <a:cxn ang="0">
                  <a:pos x="T8" y="T9"/>
                </a:cxn>
              </a:cxnLst>
              <a:rect l="0" t="0" r="r" b="b"/>
              <a:pathLst>
                <a:path w="24" h="11">
                  <a:moveTo>
                    <a:pt x="0" y="11"/>
                  </a:moveTo>
                  <a:lnTo>
                    <a:pt x="24" y="3"/>
                  </a:lnTo>
                  <a:lnTo>
                    <a:pt x="24" y="0"/>
                  </a:lnTo>
                  <a:lnTo>
                    <a:pt x="0" y="7"/>
                  </a:lnTo>
                  <a:lnTo>
                    <a:pt x="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sp>
        <p:nvSpPr>
          <p:cNvPr id="45" name="Freeform 64"/>
          <p:cNvSpPr>
            <a:spLocks noEditPoints="1"/>
          </p:cNvSpPr>
          <p:nvPr/>
        </p:nvSpPr>
        <p:spPr bwMode="auto">
          <a:xfrm>
            <a:off x="4389395" y="2596628"/>
            <a:ext cx="589005" cy="562384"/>
          </a:xfrm>
          <a:custGeom>
            <a:avLst/>
            <a:gdLst>
              <a:gd name="T0" fmla="*/ 125 w 133"/>
              <a:gd name="T1" fmla="*/ 0 h 127"/>
              <a:gd name="T2" fmla="*/ 9 w 133"/>
              <a:gd name="T3" fmla="*/ 0 h 127"/>
              <a:gd name="T4" fmla="*/ 0 w 133"/>
              <a:gd name="T5" fmla="*/ 9 h 127"/>
              <a:gd name="T6" fmla="*/ 0 w 133"/>
              <a:gd name="T7" fmla="*/ 91 h 127"/>
              <a:gd name="T8" fmla="*/ 9 w 133"/>
              <a:gd name="T9" fmla="*/ 100 h 127"/>
              <a:gd name="T10" fmla="*/ 53 w 133"/>
              <a:gd name="T11" fmla="*/ 100 h 127"/>
              <a:gd name="T12" fmla="*/ 40 w 133"/>
              <a:gd name="T13" fmla="*/ 118 h 127"/>
              <a:gd name="T14" fmla="*/ 40 w 133"/>
              <a:gd name="T15" fmla="*/ 127 h 127"/>
              <a:gd name="T16" fmla="*/ 53 w 133"/>
              <a:gd name="T17" fmla="*/ 127 h 127"/>
              <a:gd name="T18" fmla="*/ 80 w 133"/>
              <a:gd name="T19" fmla="*/ 127 h 127"/>
              <a:gd name="T20" fmla="*/ 94 w 133"/>
              <a:gd name="T21" fmla="*/ 127 h 127"/>
              <a:gd name="T22" fmla="*/ 94 w 133"/>
              <a:gd name="T23" fmla="*/ 118 h 127"/>
              <a:gd name="T24" fmla="*/ 80 w 133"/>
              <a:gd name="T25" fmla="*/ 100 h 127"/>
              <a:gd name="T26" fmla="*/ 125 w 133"/>
              <a:gd name="T27" fmla="*/ 100 h 127"/>
              <a:gd name="T28" fmla="*/ 133 w 133"/>
              <a:gd name="T29" fmla="*/ 91 h 127"/>
              <a:gd name="T30" fmla="*/ 133 w 133"/>
              <a:gd name="T31" fmla="*/ 9 h 127"/>
              <a:gd name="T32" fmla="*/ 125 w 133"/>
              <a:gd name="T33" fmla="*/ 0 h 127"/>
              <a:gd name="T34" fmla="*/ 60 w 133"/>
              <a:gd name="T35" fmla="*/ 89 h 127"/>
              <a:gd name="T36" fmla="*/ 67 w 133"/>
              <a:gd name="T37" fmla="*/ 82 h 127"/>
              <a:gd name="T38" fmla="*/ 75 w 133"/>
              <a:gd name="T39" fmla="*/ 89 h 127"/>
              <a:gd name="T40" fmla="*/ 67 w 133"/>
              <a:gd name="T41" fmla="*/ 97 h 127"/>
              <a:gd name="T42" fmla="*/ 60 w 133"/>
              <a:gd name="T43" fmla="*/ 89 h 127"/>
              <a:gd name="T44" fmla="*/ 124 w 133"/>
              <a:gd name="T45" fmla="*/ 79 h 127"/>
              <a:gd name="T46" fmla="*/ 10 w 133"/>
              <a:gd name="T47" fmla="*/ 79 h 127"/>
              <a:gd name="T48" fmla="*/ 10 w 133"/>
              <a:gd name="T49" fmla="*/ 10 h 127"/>
              <a:gd name="T50" fmla="*/ 124 w 133"/>
              <a:gd name="T51" fmla="*/ 10 h 127"/>
              <a:gd name="T52" fmla="*/ 124 w 133"/>
              <a:gd name="T53" fmla="*/ 7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3" h="127">
                <a:moveTo>
                  <a:pt x="125" y="0"/>
                </a:moveTo>
                <a:cubicBezTo>
                  <a:pt x="9" y="0"/>
                  <a:pt x="9" y="0"/>
                  <a:pt x="9" y="0"/>
                </a:cubicBezTo>
                <a:cubicBezTo>
                  <a:pt x="4" y="0"/>
                  <a:pt x="0" y="4"/>
                  <a:pt x="0" y="9"/>
                </a:cubicBezTo>
                <a:cubicBezTo>
                  <a:pt x="0" y="91"/>
                  <a:pt x="0" y="91"/>
                  <a:pt x="0" y="91"/>
                </a:cubicBezTo>
                <a:cubicBezTo>
                  <a:pt x="0" y="96"/>
                  <a:pt x="4" y="100"/>
                  <a:pt x="9" y="100"/>
                </a:cubicBezTo>
                <a:cubicBezTo>
                  <a:pt x="53" y="100"/>
                  <a:pt x="53" y="100"/>
                  <a:pt x="53" y="100"/>
                </a:cubicBezTo>
                <a:cubicBezTo>
                  <a:pt x="53" y="100"/>
                  <a:pt x="55" y="118"/>
                  <a:pt x="40" y="118"/>
                </a:cubicBezTo>
                <a:cubicBezTo>
                  <a:pt x="40" y="127"/>
                  <a:pt x="40" y="127"/>
                  <a:pt x="40" y="127"/>
                </a:cubicBezTo>
                <a:cubicBezTo>
                  <a:pt x="53" y="127"/>
                  <a:pt x="53" y="127"/>
                  <a:pt x="53" y="127"/>
                </a:cubicBezTo>
                <a:cubicBezTo>
                  <a:pt x="80" y="127"/>
                  <a:pt x="80" y="127"/>
                  <a:pt x="80" y="127"/>
                </a:cubicBezTo>
                <a:cubicBezTo>
                  <a:pt x="94" y="127"/>
                  <a:pt x="94" y="127"/>
                  <a:pt x="94" y="127"/>
                </a:cubicBezTo>
                <a:cubicBezTo>
                  <a:pt x="94" y="118"/>
                  <a:pt x="94" y="118"/>
                  <a:pt x="94" y="118"/>
                </a:cubicBezTo>
                <a:cubicBezTo>
                  <a:pt x="78" y="118"/>
                  <a:pt x="80" y="100"/>
                  <a:pt x="80" y="100"/>
                </a:cubicBezTo>
                <a:cubicBezTo>
                  <a:pt x="125" y="100"/>
                  <a:pt x="125" y="100"/>
                  <a:pt x="125" y="100"/>
                </a:cubicBezTo>
                <a:cubicBezTo>
                  <a:pt x="129" y="100"/>
                  <a:pt x="133" y="96"/>
                  <a:pt x="133" y="91"/>
                </a:cubicBezTo>
                <a:cubicBezTo>
                  <a:pt x="133" y="9"/>
                  <a:pt x="133" y="9"/>
                  <a:pt x="133" y="9"/>
                </a:cubicBezTo>
                <a:cubicBezTo>
                  <a:pt x="133" y="4"/>
                  <a:pt x="129" y="0"/>
                  <a:pt x="125" y="0"/>
                </a:cubicBezTo>
                <a:close/>
                <a:moveTo>
                  <a:pt x="60" y="89"/>
                </a:moveTo>
                <a:cubicBezTo>
                  <a:pt x="60" y="85"/>
                  <a:pt x="63" y="82"/>
                  <a:pt x="67" y="82"/>
                </a:cubicBezTo>
                <a:cubicBezTo>
                  <a:pt x="72" y="82"/>
                  <a:pt x="75" y="85"/>
                  <a:pt x="75" y="89"/>
                </a:cubicBezTo>
                <a:cubicBezTo>
                  <a:pt x="75" y="94"/>
                  <a:pt x="72" y="97"/>
                  <a:pt x="67" y="97"/>
                </a:cubicBezTo>
                <a:cubicBezTo>
                  <a:pt x="63" y="97"/>
                  <a:pt x="60" y="94"/>
                  <a:pt x="60" y="89"/>
                </a:cubicBezTo>
                <a:close/>
                <a:moveTo>
                  <a:pt x="124" y="79"/>
                </a:moveTo>
                <a:cubicBezTo>
                  <a:pt x="10" y="79"/>
                  <a:pt x="10" y="79"/>
                  <a:pt x="10" y="79"/>
                </a:cubicBezTo>
                <a:cubicBezTo>
                  <a:pt x="10" y="10"/>
                  <a:pt x="10" y="10"/>
                  <a:pt x="10" y="10"/>
                </a:cubicBezTo>
                <a:cubicBezTo>
                  <a:pt x="124" y="10"/>
                  <a:pt x="124" y="10"/>
                  <a:pt x="124" y="10"/>
                </a:cubicBezTo>
                <a:lnTo>
                  <a:pt x="124" y="79"/>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nvGrpSpPr>
          <p:cNvPr id="46" name="Group 45"/>
          <p:cNvGrpSpPr/>
          <p:nvPr/>
        </p:nvGrpSpPr>
        <p:grpSpPr>
          <a:xfrm>
            <a:off x="9698163" y="2563663"/>
            <a:ext cx="461837" cy="628315"/>
            <a:chOff x="8248816" y="4047345"/>
            <a:chExt cx="429274" cy="584013"/>
          </a:xfrm>
          <a:solidFill>
            <a:schemeClr val="bg1"/>
          </a:solidFill>
        </p:grpSpPr>
        <p:sp>
          <p:nvSpPr>
            <p:cNvPr id="47" name="Freeform 136"/>
            <p:cNvSpPr>
              <a:spLocks/>
            </p:cNvSpPr>
            <p:nvPr/>
          </p:nvSpPr>
          <p:spPr bwMode="auto">
            <a:xfrm>
              <a:off x="8281260" y="4049842"/>
              <a:ext cx="19966" cy="529106"/>
            </a:xfrm>
            <a:custGeom>
              <a:avLst/>
              <a:gdLst>
                <a:gd name="T0" fmla="*/ 8 w 8"/>
                <a:gd name="T1" fmla="*/ 8 h 212"/>
                <a:gd name="T2" fmla="*/ 0 w 8"/>
                <a:gd name="T3" fmla="*/ 0 h 212"/>
                <a:gd name="T4" fmla="*/ 0 w 8"/>
                <a:gd name="T5" fmla="*/ 1 h 212"/>
                <a:gd name="T6" fmla="*/ 0 w 8"/>
                <a:gd name="T7" fmla="*/ 7 h 212"/>
                <a:gd name="T8" fmla="*/ 0 w 8"/>
                <a:gd name="T9" fmla="*/ 212 h 212"/>
                <a:gd name="T10" fmla="*/ 8 w 8"/>
                <a:gd name="T11" fmla="*/ 212 h 212"/>
                <a:gd name="T12" fmla="*/ 8 w 8"/>
                <a:gd name="T13" fmla="*/ 8 h 212"/>
              </a:gdLst>
              <a:ahLst/>
              <a:cxnLst>
                <a:cxn ang="0">
                  <a:pos x="T0" y="T1"/>
                </a:cxn>
                <a:cxn ang="0">
                  <a:pos x="T2" y="T3"/>
                </a:cxn>
                <a:cxn ang="0">
                  <a:pos x="T4" y="T5"/>
                </a:cxn>
                <a:cxn ang="0">
                  <a:pos x="T6" y="T7"/>
                </a:cxn>
                <a:cxn ang="0">
                  <a:pos x="T8" y="T9"/>
                </a:cxn>
                <a:cxn ang="0">
                  <a:pos x="T10" y="T11"/>
                </a:cxn>
                <a:cxn ang="0">
                  <a:pos x="T12" y="T13"/>
                </a:cxn>
              </a:cxnLst>
              <a:rect l="0" t="0" r="r" b="b"/>
              <a:pathLst>
                <a:path w="8" h="212">
                  <a:moveTo>
                    <a:pt x="8" y="8"/>
                  </a:moveTo>
                  <a:lnTo>
                    <a:pt x="0" y="0"/>
                  </a:lnTo>
                  <a:lnTo>
                    <a:pt x="0" y="1"/>
                  </a:lnTo>
                  <a:lnTo>
                    <a:pt x="0" y="7"/>
                  </a:lnTo>
                  <a:lnTo>
                    <a:pt x="0" y="212"/>
                  </a:lnTo>
                  <a:lnTo>
                    <a:pt x="8" y="212"/>
                  </a:lnTo>
                  <a:lnTo>
                    <a:pt x="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8" name="Freeform 137"/>
            <p:cNvSpPr>
              <a:spLocks/>
            </p:cNvSpPr>
            <p:nvPr/>
          </p:nvSpPr>
          <p:spPr bwMode="auto">
            <a:xfrm>
              <a:off x="8283757" y="4047345"/>
              <a:ext cx="354401" cy="19966"/>
            </a:xfrm>
            <a:custGeom>
              <a:avLst/>
              <a:gdLst>
                <a:gd name="T0" fmla="*/ 135 w 142"/>
                <a:gd name="T1" fmla="*/ 8 h 8"/>
                <a:gd name="T2" fmla="*/ 142 w 142"/>
                <a:gd name="T3" fmla="*/ 0 h 8"/>
                <a:gd name="T4" fmla="*/ 0 w 142"/>
                <a:gd name="T5" fmla="*/ 0 h 8"/>
                <a:gd name="T6" fmla="*/ 8 w 142"/>
                <a:gd name="T7" fmla="*/ 8 h 8"/>
                <a:gd name="T8" fmla="*/ 135 w 142"/>
                <a:gd name="T9" fmla="*/ 8 h 8"/>
              </a:gdLst>
              <a:ahLst/>
              <a:cxnLst>
                <a:cxn ang="0">
                  <a:pos x="T0" y="T1"/>
                </a:cxn>
                <a:cxn ang="0">
                  <a:pos x="T2" y="T3"/>
                </a:cxn>
                <a:cxn ang="0">
                  <a:pos x="T4" y="T5"/>
                </a:cxn>
                <a:cxn ang="0">
                  <a:pos x="T6" y="T7"/>
                </a:cxn>
                <a:cxn ang="0">
                  <a:pos x="T8" y="T9"/>
                </a:cxn>
              </a:cxnLst>
              <a:rect l="0" t="0" r="r" b="b"/>
              <a:pathLst>
                <a:path w="142" h="8">
                  <a:moveTo>
                    <a:pt x="135" y="8"/>
                  </a:moveTo>
                  <a:lnTo>
                    <a:pt x="142" y="0"/>
                  </a:lnTo>
                  <a:lnTo>
                    <a:pt x="0" y="0"/>
                  </a:lnTo>
                  <a:lnTo>
                    <a:pt x="8" y="8"/>
                  </a:lnTo>
                  <a:lnTo>
                    <a:pt x="135"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9" name="Freeform 138"/>
            <p:cNvSpPr>
              <a:spLocks/>
            </p:cNvSpPr>
            <p:nvPr/>
          </p:nvSpPr>
          <p:spPr bwMode="auto">
            <a:xfrm>
              <a:off x="8620686" y="4049842"/>
              <a:ext cx="22463" cy="529106"/>
            </a:xfrm>
            <a:custGeom>
              <a:avLst/>
              <a:gdLst>
                <a:gd name="T0" fmla="*/ 0 w 9"/>
                <a:gd name="T1" fmla="*/ 8 h 212"/>
                <a:gd name="T2" fmla="*/ 0 w 9"/>
                <a:gd name="T3" fmla="*/ 212 h 212"/>
                <a:gd name="T4" fmla="*/ 9 w 9"/>
                <a:gd name="T5" fmla="*/ 212 h 212"/>
                <a:gd name="T6" fmla="*/ 9 w 9"/>
                <a:gd name="T7" fmla="*/ 7 h 212"/>
                <a:gd name="T8" fmla="*/ 9 w 9"/>
                <a:gd name="T9" fmla="*/ 1 h 212"/>
                <a:gd name="T10" fmla="*/ 9 w 9"/>
                <a:gd name="T11" fmla="*/ 0 h 212"/>
                <a:gd name="T12" fmla="*/ 0 w 9"/>
                <a:gd name="T13" fmla="*/ 9 h 212"/>
                <a:gd name="T14" fmla="*/ 0 w 9"/>
                <a:gd name="T15" fmla="*/ 8 h 2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12">
                  <a:moveTo>
                    <a:pt x="0" y="8"/>
                  </a:moveTo>
                  <a:lnTo>
                    <a:pt x="0" y="212"/>
                  </a:lnTo>
                  <a:lnTo>
                    <a:pt x="9" y="212"/>
                  </a:lnTo>
                  <a:lnTo>
                    <a:pt x="9" y="7"/>
                  </a:lnTo>
                  <a:lnTo>
                    <a:pt x="9" y="1"/>
                  </a:lnTo>
                  <a:lnTo>
                    <a:pt x="9" y="0"/>
                  </a:lnTo>
                  <a:lnTo>
                    <a:pt x="0" y="9"/>
                  </a:lnTo>
                  <a:lnTo>
                    <a:pt x="0"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0" name="Rectangle 139"/>
            <p:cNvSpPr>
              <a:spLocks noChangeArrowheads="1"/>
            </p:cNvSpPr>
            <p:nvPr/>
          </p:nvSpPr>
          <p:spPr bwMode="auto">
            <a:xfrm>
              <a:off x="8248816" y="4596417"/>
              <a:ext cx="429274" cy="3494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1" name="Freeform 140"/>
            <p:cNvSpPr>
              <a:spLocks noEditPoints="1"/>
            </p:cNvSpPr>
            <p:nvPr/>
          </p:nvSpPr>
          <p:spPr bwMode="auto">
            <a:xfrm>
              <a:off x="8323689" y="4089774"/>
              <a:ext cx="159730" cy="476695"/>
            </a:xfrm>
            <a:custGeom>
              <a:avLst/>
              <a:gdLst>
                <a:gd name="T0" fmla="*/ 0 w 48"/>
                <a:gd name="T1" fmla="*/ 0 h 143"/>
                <a:gd name="T2" fmla="*/ 0 w 48"/>
                <a:gd name="T3" fmla="*/ 143 h 143"/>
                <a:gd name="T4" fmla="*/ 48 w 48"/>
                <a:gd name="T5" fmla="*/ 134 h 143"/>
                <a:gd name="T6" fmla="*/ 48 w 48"/>
                <a:gd name="T7" fmla="*/ 9 h 143"/>
                <a:gd name="T8" fmla="*/ 0 w 48"/>
                <a:gd name="T9" fmla="*/ 0 h 143"/>
                <a:gd name="T10" fmla="*/ 6 w 48"/>
                <a:gd name="T11" fmla="*/ 12 h 143"/>
                <a:gd name="T12" fmla="*/ 42 w 48"/>
                <a:gd name="T13" fmla="*/ 19 h 143"/>
                <a:gd name="T14" fmla="*/ 42 w 48"/>
                <a:gd name="T15" fmla="*/ 65 h 143"/>
                <a:gd name="T16" fmla="*/ 6 w 48"/>
                <a:gd name="T17" fmla="*/ 62 h 143"/>
                <a:gd name="T18" fmla="*/ 6 w 48"/>
                <a:gd name="T19" fmla="*/ 12 h 143"/>
                <a:gd name="T20" fmla="*/ 42 w 48"/>
                <a:gd name="T21" fmla="*/ 127 h 143"/>
                <a:gd name="T22" fmla="*/ 6 w 48"/>
                <a:gd name="T23" fmla="*/ 132 h 143"/>
                <a:gd name="T24" fmla="*/ 6 w 48"/>
                <a:gd name="T25" fmla="*/ 72 h 143"/>
                <a:gd name="T26" fmla="*/ 42 w 48"/>
                <a:gd name="T27" fmla="*/ 74 h 143"/>
                <a:gd name="T28" fmla="*/ 42 w 48"/>
                <a:gd name="T29" fmla="*/ 127 h 143"/>
                <a:gd name="T30" fmla="*/ 44 w 48"/>
                <a:gd name="T31" fmla="*/ 69 h 143"/>
                <a:gd name="T32" fmla="*/ 43 w 48"/>
                <a:gd name="T33" fmla="*/ 71 h 143"/>
                <a:gd name="T34" fmla="*/ 36 w 48"/>
                <a:gd name="T35" fmla="*/ 70 h 143"/>
                <a:gd name="T36" fmla="*/ 35 w 48"/>
                <a:gd name="T37" fmla="*/ 69 h 143"/>
                <a:gd name="T38" fmla="*/ 35 w 48"/>
                <a:gd name="T39" fmla="*/ 69 h 143"/>
                <a:gd name="T40" fmla="*/ 36 w 48"/>
                <a:gd name="T41" fmla="*/ 68 h 143"/>
                <a:gd name="T42" fmla="*/ 43 w 48"/>
                <a:gd name="T43" fmla="*/ 68 h 143"/>
                <a:gd name="T44" fmla="*/ 44 w 48"/>
                <a:gd name="T45" fmla="*/ 69 h 143"/>
                <a:gd name="T46" fmla="*/ 45 w 48"/>
                <a:gd name="T47" fmla="*/ 70 h 143"/>
                <a:gd name="T48" fmla="*/ 43 w 48"/>
                <a:gd name="T49" fmla="*/ 72 h 143"/>
                <a:gd name="T50" fmla="*/ 40 w 48"/>
                <a:gd name="T51" fmla="*/ 70 h 143"/>
                <a:gd name="T52" fmla="*/ 43 w 48"/>
                <a:gd name="T53" fmla="*/ 67 h 143"/>
                <a:gd name="T54" fmla="*/ 45 w 48"/>
                <a:gd name="T55" fmla="*/ 7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8" h="143">
                  <a:moveTo>
                    <a:pt x="0" y="0"/>
                  </a:moveTo>
                  <a:cubicBezTo>
                    <a:pt x="0" y="143"/>
                    <a:pt x="0" y="143"/>
                    <a:pt x="0" y="143"/>
                  </a:cubicBezTo>
                  <a:cubicBezTo>
                    <a:pt x="48" y="134"/>
                    <a:pt x="48" y="134"/>
                    <a:pt x="48" y="134"/>
                  </a:cubicBezTo>
                  <a:cubicBezTo>
                    <a:pt x="48" y="9"/>
                    <a:pt x="48" y="9"/>
                    <a:pt x="48" y="9"/>
                  </a:cubicBezTo>
                  <a:lnTo>
                    <a:pt x="0" y="0"/>
                  </a:lnTo>
                  <a:close/>
                  <a:moveTo>
                    <a:pt x="6" y="12"/>
                  </a:moveTo>
                  <a:cubicBezTo>
                    <a:pt x="42" y="19"/>
                    <a:pt x="42" y="19"/>
                    <a:pt x="42" y="19"/>
                  </a:cubicBezTo>
                  <a:cubicBezTo>
                    <a:pt x="42" y="65"/>
                    <a:pt x="42" y="65"/>
                    <a:pt x="42" y="65"/>
                  </a:cubicBezTo>
                  <a:cubicBezTo>
                    <a:pt x="6" y="62"/>
                    <a:pt x="6" y="62"/>
                    <a:pt x="6" y="62"/>
                  </a:cubicBezTo>
                  <a:lnTo>
                    <a:pt x="6" y="12"/>
                  </a:lnTo>
                  <a:close/>
                  <a:moveTo>
                    <a:pt x="42" y="127"/>
                  </a:moveTo>
                  <a:cubicBezTo>
                    <a:pt x="6" y="132"/>
                    <a:pt x="6" y="132"/>
                    <a:pt x="6" y="132"/>
                  </a:cubicBezTo>
                  <a:cubicBezTo>
                    <a:pt x="6" y="72"/>
                    <a:pt x="6" y="72"/>
                    <a:pt x="6" y="72"/>
                  </a:cubicBezTo>
                  <a:cubicBezTo>
                    <a:pt x="42" y="74"/>
                    <a:pt x="42" y="74"/>
                    <a:pt x="42" y="74"/>
                  </a:cubicBezTo>
                  <a:lnTo>
                    <a:pt x="42" y="127"/>
                  </a:lnTo>
                  <a:close/>
                  <a:moveTo>
                    <a:pt x="44" y="69"/>
                  </a:moveTo>
                  <a:cubicBezTo>
                    <a:pt x="44" y="70"/>
                    <a:pt x="44" y="71"/>
                    <a:pt x="43" y="71"/>
                  </a:cubicBezTo>
                  <a:cubicBezTo>
                    <a:pt x="36" y="70"/>
                    <a:pt x="36" y="70"/>
                    <a:pt x="36" y="70"/>
                  </a:cubicBezTo>
                  <a:cubicBezTo>
                    <a:pt x="35" y="70"/>
                    <a:pt x="35" y="70"/>
                    <a:pt x="35" y="69"/>
                  </a:cubicBezTo>
                  <a:cubicBezTo>
                    <a:pt x="35" y="69"/>
                    <a:pt x="35" y="69"/>
                    <a:pt x="35" y="69"/>
                  </a:cubicBezTo>
                  <a:cubicBezTo>
                    <a:pt x="35" y="68"/>
                    <a:pt x="35" y="68"/>
                    <a:pt x="36" y="68"/>
                  </a:cubicBezTo>
                  <a:cubicBezTo>
                    <a:pt x="43" y="68"/>
                    <a:pt x="43" y="68"/>
                    <a:pt x="43" y="68"/>
                  </a:cubicBezTo>
                  <a:cubicBezTo>
                    <a:pt x="44" y="68"/>
                    <a:pt x="44" y="69"/>
                    <a:pt x="44" y="69"/>
                  </a:cubicBezTo>
                  <a:close/>
                  <a:moveTo>
                    <a:pt x="45" y="70"/>
                  </a:moveTo>
                  <a:cubicBezTo>
                    <a:pt x="45" y="71"/>
                    <a:pt x="44" y="72"/>
                    <a:pt x="43" y="72"/>
                  </a:cubicBezTo>
                  <a:cubicBezTo>
                    <a:pt x="41" y="72"/>
                    <a:pt x="40" y="71"/>
                    <a:pt x="40" y="70"/>
                  </a:cubicBezTo>
                  <a:cubicBezTo>
                    <a:pt x="40" y="68"/>
                    <a:pt x="41" y="67"/>
                    <a:pt x="43" y="67"/>
                  </a:cubicBezTo>
                  <a:cubicBezTo>
                    <a:pt x="44" y="67"/>
                    <a:pt x="45" y="68"/>
                    <a:pt x="45"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grpSp>
        <p:nvGrpSpPr>
          <p:cNvPr id="52" name="Group 51"/>
          <p:cNvGrpSpPr/>
          <p:nvPr/>
        </p:nvGrpSpPr>
        <p:grpSpPr>
          <a:xfrm>
            <a:off x="7069067" y="2626578"/>
            <a:ext cx="505812" cy="502485"/>
            <a:chOff x="6853673" y="3715407"/>
            <a:chExt cx="379359" cy="376864"/>
          </a:xfrm>
          <a:solidFill>
            <a:schemeClr val="bg1"/>
          </a:solidFill>
        </p:grpSpPr>
        <p:sp>
          <p:nvSpPr>
            <p:cNvPr id="53" name="Freeform 150"/>
            <p:cNvSpPr>
              <a:spLocks noEditPoints="1"/>
            </p:cNvSpPr>
            <p:nvPr/>
          </p:nvSpPr>
          <p:spPr bwMode="auto">
            <a:xfrm>
              <a:off x="6853673" y="3715407"/>
              <a:ext cx="379359" cy="376864"/>
            </a:xfrm>
            <a:custGeom>
              <a:avLst/>
              <a:gdLst>
                <a:gd name="T0" fmla="*/ 57 w 114"/>
                <a:gd name="T1" fmla="*/ 0 h 114"/>
                <a:gd name="T2" fmla="*/ 0 w 114"/>
                <a:gd name="T3" fmla="*/ 57 h 114"/>
                <a:gd name="T4" fmla="*/ 57 w 114"/>
                <a:gd name="T5" fmla="*/ 114 h 114"/>
                <a:gd name="T6" fmla="*/ 114 w 114"/>
                <a:gd name="T7" fmla="*/ 57 h 114"/>
                <a:gd name="T8" fmla="*/ 57 w 114"/>
                <a:gd name="T9" fmla="*/ 0 h 114"/>
                <a:gd name="T10" fmla="*/ 57 w 114"/>
                <a:gd name="T11" fmla="*/ 108 h 114"/>
                <a:gd name="T12" fmla="*/ 6 w 114"/>
                <a:gd name="T13" fmla="*/ 57 h 114"/>
                <a:gd name="T14" fmla="*/ 57 w 114"/>
                <a:gd name="T15" fmla="*/ 6 h 114"/>
                <a:gd name="T16" fmla="*/ 108 w 114"/>
                <a:gd name="T17" fmla="*/ 57 h 114"/>
                <a:gd name="T18" fmla="*/ 57 w 114"/>
                <a:gd name="T19" fmla="*/ 10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4">
                  <a:moveTo>
                    <a:pt x="57" y="0"/>
                  </a:moveTo>
                  <a:cubicBezTo>
                    <a:pt x="25" y="0"/>
                    <a:pt x="0" y="25"/>
                    <a:pt x="0" y="57"/>
                  </a:cubicBezTo>
                  <a:cubicBezTo>
                    <a:pt x="0" y="89"/>
                    <a:pt x="25" y="114"/>
                    <a:pt x="57" y="114"/>
                  </a:cubicBezTo>
                  <a:cubicBezTo>
                    <a:pt x="89" y="114"/>
                    <a:pt x="114" y="89"/>
                    <a:pt x="114" y="57"/>
                  </a:cubicBezTo>
                  <a:cubicBezTo>
                    <a:pt x="114" y="25"/>
                    <a:pt x="89" y="0"/>
                    <a:pt x="57" y="0"/>
                  </a:cubicBezTo>
                  <a:close/>
                  <a:moveTo>
                    <a:pt x="57" y="108"/>
                  </a:moveTo>
                  <a:cubicBezTo>
                    <a:pt x="29" y="108"/>
                    <a:pt x="6" y="85"/>
                    <a:pt x="6" y="57"/>
                  </a:cubicBezTo>
                  <a:cubicBezTo>
                    <a:pt x="6" y="29"/>
                    <a:pt x="29" y="6"/>
                    <a:pt x="57" y="6"/>
                  </a:cubicBezTo>
                  <a:cubicBezTo>
                    <a:pt x="85" y="6"/>
                    <a:pt x="108" y="29"/>
                    <a:pt x="108" y="57"/>
                  </a:cubicBezTo>
                  <a:cubicBezTo>
                    <a:pt x="108" y="85"/>
                    <a:pt x="85" y="108"/>
                    <a:pt x="57"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4" name="Rectangle 151"/>
            <p:cNvSpPr>
              <a:spLocks noChangeArrowheads="1"/>
            </p:cNvSpPr>
            <p:nvPr/>
          </p:nvSpPr>
          <p:spPr bwMode="auto">
            <a:xfrm>
              <a:off x="6998429" y="3987447"/>
              <a:ext cx="22463"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5" name="Rectangle 152"/>
            <p:cNvSpPr>
              <a:spLocks noChangeArrowheads="1"/>
            </p:cNvSpPr>
            <p:nvPr/>
          </p:nvSpPr>
          <p:spPr bwMode="auto">
            <a:xfrm>
              <a:off x="7033370" y="3987447"/>
              <a:ext cx="19966"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6" name="Rectangle 153"/>
            <p:cNvSpPr>
              <a:spLocks noChangeArrowheads="1"/>
            </p:cNvSpPr>
            <p:nvPr/>
          </p:nvSpPr>
          <p:spPr bwMode="auto">
            <a:xfrm>
              <a:off x="7068311" y="3987447"/>
              <a:ext cx="19966"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7" name="Freeform 154"/>
            <p:cNvSpPr>
              <a:spLocks/>
            </p:cNvSpPr>
            <p:nvPr/>
          </p:nvSpPr>
          <p:spPr bwMode="auto">
            <a:xfrm>
              <a:off x="6970976" y="3822725"/>
              <a:ext cx="82362" cy="84857"/>
            </a:xfrm>
            <a:custGeom>
              <a:avLst/>
              <a:gdLst>
                <a:gd name="T0" fmla="*/ 19 w 25"/>
                <a:gd name="T1" fmla="*/ 22 h 25"/>
                <a:gd name="T2" fmla="*/ 22 w 25"/>
                <a:gd name="T3" fmla="*/ 25 h 25"/>
                <a:gd name="T4" fmla="*/ 25 w 25"/>
                <a:gd name="T5" fmla="*/ 22 h 25"/>
                <a:gd name="T6" fmla="*/ 22 w 25"/>
                <a:gd name="T7" fmla="*/ 19 h 25"/>
                <a:gd name="T8" fmla="*/ 21 w 25"/>
                <a:gd name="T9" fmla="*/ 19 h 25"/>
                <a:gd name="T10" fmla="*/ 0 w 25"/>
                <a:gd name="T11" fmla="*/ 0 h 25"/>
                <a:gd name="T12" fmla="*/ 19 w 25"/>
                <a:gd name="T13" fmla="*/ 22 h 25"/>
                <a:gd name="T14" fmla="*/ 19 w 25"/>
                <a:gd name="T15" fmla="*/ 22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19" y="22"/>
                  </a:moveTo>
                  <a:cubicBezTo>
                    <a:pt x="19" y="24"/>
                    <a:pt x="20" y="25"/>
                    <a:pt x="22" y="25"/>
                  </a:cubicBezTo>
                  <a:cubicBezTo>
                    <a:pt x="24" y="25"/>
                    <a:pt x="25" y="24"/>
                    <a:pt x="25" y="22"/>
                  </a:cubicBezTo>
                  <a:cubicBezTo>
                    <a:pt x="25" y="21"/>
                    <a:pt x="24" y="19"/>
                    <a:pt x="22" y="19"/>
                  </a:cubicBezTo>
                  <a:cubicBezTo>
                    <a:pt x="22" y="19"/>
                    <a:pt x="22" y="19"/>
                    <a:pt x="21" y="19"/>
                  </a:cubicBezTo>
                  <a:cubicBezTo>
                    <a:pt x="0" y="0"/>
                    <a:pt x="0" y="0"/>
                    <a:pt x="0" y="0"/>
                  </a:cubicBezTo>
                  <a:cubicBezTo>
                    <a:pt x="19" y="22"/>
                    <a:pt x="19" y="22"/>
                    <a:pt x="19" y="22"/>
                  </a:cubicBezTo>
                  <a:cubicBezTo>
                    <a:pt x="19" y="22"/>
                    <a:pt x="19" y="22"/>
                    <a:pt x="19"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8" name="Freeform 155"/>
            <p:cNvSpPr>
              <a:spLocks/>
            </p:cNvSpPr>
            <p:nvPr/>
          </p:nvSpPr>
          <p:spPr bwMode="auto">
            <a:xfrm>
              <a:off x="6921060" y="3987447"/>
              <a:ext cx="22463" cy="19966"/>
            </a:xfrm>
            <a:custGeom>
              <a:avLst/>
              <a:gdLst>
                <a:gd name="T0" fmla="*/ 0 w 9"/>
                <a:gd name="T1" fmla="*/ 6 h 8"/>
                <a:gd name="T2" fmla="*/ 3 w 9"/>
                <a:gd name="T3" fmla="*/ 8 h 8"/>
                <a:gd name="T4" fmla="*/ 9 w 9"/>
                <a:gd name="T5" fmla="*/ 1 h 8"/>
                <a:gd name="T6" fmla="*/ 7 w 9"/>
                <a:gd name="T7" fmla="*/ 0 h 8"/>
                <a:gd name="T8" fmla="*/ 0 w 9"/>
                <a:gd name="T9" fmla="*/ 6 h 8"/>
              </a:gdLst>
              <a:ahLst/>
              <a:cxnLst>
                <a:cxn ang="0">
                  <a:pos x="T0" y="T1"/>
                </a:cxn>
                <a:cxn ang="0">
                  <a:pos x="T2" y="T3"/>
                </a:cxn>
                <a:cxn ang="0">
                  <a:pos x="T4" y="T5"/>
                </a:cxn>
                <a:cxn ang="0">
                  <a:pos x="T6" y="T7"/>
                </a:cxn>
                <a:cxn ang="0">
                  <a:pos x="T8" y="T9"/>
                </a:cxn>
              </a:cxnLst>
              <a:rect l="0" t="0" r="r" b="b"/>
              <a:pathLst>
                <a:path w="9" h="8">
                  <a:moveTo>
                    <a:pt x="0" y="6"/>
                  </a:moveTo>
                  <a:lnTo>
                    <a:pt x="3" y="8"/>
                  </a:lnTo>
                  <a:lnTo>
                    <a:pt x="9" y="1"/>
                  </a:lnTo>
                  <a:lnTo>
                    <a:pt x="7" y="0"/>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9" name="Freeform 156"/>
            <p:cNvSpPr>
              <a:spLocks/>
            </p:cNvSpPr>
            <p:nvPr/>
          </p:nvSpPr>
          <p:spPr bwMode="auto">
            <a:xfrm>
              <a:off x="6901094" y="3942523"/>
              <a:ext cx="27454" cy="14975"/>
            </a:xfrm>
            <a:custGeom>
              <a:avLst/>
              <a:gdLst>
                <a:gd name="T0" fmla="*/ 9 w 11"/>
                <a:gd name="T1" fmla="*/ 0 h 6"/>
                <a:gd name="T2" fmla="*/ 0 w 11"/>
                <a:gd name="T3" fmla="*/ 3 h 6"/>
                <a:gd name="T4" fmla="*/ 1 w 11"/>
                <a:gd name="T5" fmla="*/ 6 h 6"/>
                <a:gd name="T6" fmla="*/ 11 w 11"/>
                <a:gd name="T7" fmla="*/ 3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lnTo>
                    <a:pt x="0" y="3"/>
                  </a:lnTo>
                  <a:lnTo>
                    <a:pt x="1" y="6"/>
                  </a:lnTo>
                  <a:lnTo>
                    <a:pt x="11" y="3"/>
                  </a:ln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0" name="Freeform 157"/>
            <p:cNvSpPr>
              <a:spLocks/>
            </p:cNvSpPr>
            <p:nvPr/>
          </p:nvSpPr>
          <p:spPr bwMode="auto">
            <a:xfrm>
              <a:off x="6933538" y="3790281"/>
              <a:ext cx="19966" cy="22463"/>
            </a:xfrm>
            <a:custGeom>
              <a:avLst/>
              <a:gdLst>
                <a:gd name="T0" fmla="*/ 0 w 8"/>
                <a:gd name="T1" fmla="*/ 3 h 9"/>
                <a:gd name="T2" fmla="*/ 7 w 8"/>
                <a:gd name="T3" fmla="*/ 9 h 9"/>
                <a:gd name="T4" fmla="*/ 8 w 8"/>
                <a:gd name="T5" fmla="*/ 7 h 9"/>
                <a:gd name="T6" fmla="*/ 2 w 8"/>
                <a:gd name="T7" fmla="*/ 0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lnTo>
                    <a:pt x="7" y="9"/>
                  </a:lnTo>
                  <a:lnTo>
                    <a:pt x="8" y="7"/>
                  </a:lnTo>
                  <a:lnTo>
                    <a:pt x="2"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1" name="Freeform 158"/>
            <p:cNvSpPr>
              <a:spLocks/>
            </p:cNvSpPr>
            <p:nvPr/>
          </p:nvSpPr>
          <p:spPr bwMode="auto">
            <a:xfrm>
              <a:off x="6903589" y="3840196"/>
              <a:ext cx="27454" cy="12480"/>
            </a:xfrm>
            <a:custGeom>
              <a:avLst/>
              <a:gdLst>
                <a:gd name="T0" fmla="*/ 11 w 11"/>
                <a:gd name="T1" fmla="*/ 3 h 5"/>
                <a:gd name="T2" fmla="*/ 2 w 11"/>
                <a:gd name="T3" fmla="*/ 0 h 5"/>
                <a:gd name="T4" fmla="*/ 0 w 11"/>
                <a:gd name="T5" fmla="*/ 3 h 5"/>
                <a:gd name="T6" fmla="*/ 10 w 11"/>
                <a:gd name="T7" fmla="*/ 5 h 5"/>
                <a:gd name="T8" fmla="*/ 11 w 11"/>
                <a:gd name="T9" fmla="*/ 3 h 5"/>
              </a:gdLst>
              <a:ahLst/>
              <a:cxnLst>
                <a:cxn ang="0">
                  <a:pos x="T0" y="T1"/>
                </a:cxn>
                <a:cxn ang="0">
                  <a:pos x="T2" y="T3"/>
                </a:cxn>
                <a:cxn ang="0">
                  <a:pos x="T4" y="T5"/>
                </a:cxn>
                <a:cxn ang="0">
                  <a:pos x="T6" y="T7"/>
                </a:cxn>
                <a:cxn ang="0">
                  <a:pos x="T8" y="T9"/>
                </a:cxn>
              </a:cxnLst>
              <a:rect l="0" t="0" r="r" b="b"/>
              <a:pathLst>
                <a:path w="11" h="5">
                  <a:moveTo>
                    <a:pt x="11" y="3"/>
                  </a:moveTo>
                  <a:lnTo>
                    <a:pt x="2" y="0"/>
                  </a:lnTo>
                  <a:lnTo>
                    <a:pt x="0" y="3"/>
                  </a:lnTo>
                  <a:lnTo>
                    <a:pt x="10" y="5"/>
                  </a:lnTo>
                  <a:lnTo>
                    <a:pt x="1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2" name="Rectangle 159"/>
            <p:cNvSpPr>
              <a:spLocks noChangeArrowheads="1"/>
            </p:cNvSpPr>
            <p:nvPr/>
          </p:nvSpPr>
          <p:spPr bwMode="auto">
            <a:xfrm>
              <a:off x="7040858" y="3750348"/>
              <a:ext cx="7488" cy="22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3" name="Freeform 160"/>
            <p:cNvSpPr>
              <a:spLocks/>
            </p:cNvSpPr>
            <p:nvPr/>
          </p:nvSpPr>
          <p:spPr bwMode="auto">
            <a:xfrm>
              <a:off x="6973471" y="3760331"/>
              <a:ext cx="17471" cy="22463"/>
            </a:xfrm>
            <a:custGeom>
              <a:avLst/>
              <a:gdLst>
                <a:gd name="T0" fmla="*/ 7 w 7"/>
                <a:gd name="T1" fmla="*/ 8 h 9"/>
                <a:gd name="T2" fmla="*/ 3 w 7"/>
                <a:gd name="T3" fmla="*/ 0 h 9"/>
                <a:gd name="T4" fmla="*/ 0 w 7"/>
                <a:gd name="T5" fmla="*/ 2 h 9"/>
                <a:gd name="T6" fmla="*/ 4 w 7"/>
                <a:gd name="T7" fmla="*/ 9 h 9"/>
                <a:gd name="T8" fmla="*/ 7 w 7"/>
                <a:gd name="T9" fmla="*/ 8 h 9"/>
              </a:gdLst>
              <a:ahLst/>
              <a:cxnLst>
                <a:cxn ang="0">
                  <a:pos x="T0" y="T1"/>
                </a:cxn>
                <a:cxn ang="0">
                  <a:pos x="T2" y="T3"/>
                </a:cxn>
                <a:cxn ang="0">
                  <a:pos x="T4" y="T5"/>
                </a:cxn>
                <a:cxn ang="0">
                  <a:pos x="T6" y="T7"/>
                </a:cxn>
                <a:cxn ang="0">
                  <a:pos x="T8" y="T9"/>
                </a:cxn>
              </a:cxnLst>
              <a:rect l="0" t="0" r="r" b="b"/>
              <a:pathLst>
                <a:path w="7" h="9">
                  <a:moveTo>
                    <a:pt x="7" y="8"/>
                  </a:moveTo>
                  <a:lnTo>
                    <a:pt x="3" y="0"/>
                  </a:lnTo>
                  <a:lnTo>
                    <a:pt x="0" y="2"/>
                  </a:lnTo>
                  <a:lnTo>
                    <a:pt x="4" y="9"/>
                  </a:lnTo>
                  <a:lnTo>
                    <a:pt x="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4" name="Freeform 161"/>
            <p:cNvSpPr>
              <a:spLocks/>
            </p:cNvSpPr>
            <p:nvPr/>
          </p:nvSpPr>
          <p:spPr bwMode="auto">
            <a:xfrm>
              <a:off x="7088277" y="3760331"/>
              <a:ext cx="12480" cy="27454"/>
            </a:xfrm>
            <a:custGeom>
              <a:avLst/>
              <a:gdLst>
                <a:gd name="T0" fmla="*/ 0 w 5"/>
                <a:gd name="T1" fmla="*/ 9 h 11"/>
                <a:gd name="T2" fmla="*/ 2 w 5"/>
                <a:gd name="T3" fmla="*/ 11 h 11"/>
                <a:gd name="T4" fmla="*/ 5 w 5"/>
                <a:gd name="T5" fmla="*/ 2 h 11"/>
                <a:gd name="T6" fmla="*/ 2 w 5"/>
                <a:gd name="T7" fmla="*/ 0 h 11"/>
                <a:gd name="T8" fmla="*/ 0 w 5"/>
                <a:gd name="T9" fmla="*/ 9 h 11"/>
              </a:gdLst>
              <a:ahLst/>
              <a:cxnLst>
                <a:cxn ang="0">
                  <a:pos x="T0" y="T1"/>
                </a:cxn>
                <a:cxn ang="0">
                  <a:pos x="T2" y="T3"/>
                </a:cxn>
                <a:cxn ang="0">
                  <a:pos x="T4" y="T5"/>
                </a:cxn>
                <a:cxn ang="0">
                  <a:pos x="T6" y="T7"/>
                </a:cxn>
                <a:cxn ang="0">
                  <a:pos x="T8" y="T9"/>
                </a:cxn>
              </a:cxnLst>
              <a:rect l="0" t="0" r="r" b="b"/>
              <a:pathLst>
                <a:path w="5" h="11">
                  <a:moveTo>
                    <a:pt x="0" y="9"/>
                  </a:moveTo>
                  <a:lnTo>
                    <a:pt x="2" y="11"/>
                  </a:lnTo>
                  <a:lnTo>
                    <a:pt x="5" y="2"/>
                  </a:lnTo>
                  <a:lnTo>
                    <a:pt x="2" y="0"/>
                  </a:lnTo>
                  <a:lnTo>
                    <a:pt x="0"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5" name="Freeform 162"/>
            <p:cNvSpPr>
              <a:spLocks/>
            </p:cNvSpPr>
            <p:nvPr/>
          </p:nvSpPr>
          <p:spPr bwMode="auto">
            <a:xfrm>
              <a:off x="7130706" y="3987447"/>
              <a:ext cx="22463" cy="19966"/>
            </a:xfrm>
            <a:custGeom>
              <a:avLst/>
              <a:gdLst>
                <a:gd name="T0" fmla="*/ 0 w 9"/>
                <a:gd name="T1" fmla="*/ 1 h 8"/>
                <a:gd name="T2" fmla="*/ 8 w 9"/>
                <a:gd name="T3" fmla="*/ 8 h 8"/>
                <a:gd name="T4" fmla="*/ 9 w 9"/>
                <a:gd name="T5" fmla="*/ 6 h 8"/>
                <a:gd name="T6" fmla="*/ 3 w 9"/>
                <a:gd name="T7" fmla="*/ 0 h 8"/>
                <a:gd name="T8" fmla="*/ 0 w 9"/>
                <a:gd name="T9" fmla="*/ 1 h 8"/>
              </a:gdLst>
              <a:ahLst/>
              <a:cxnLst>
                <a:cxn ang="0">
                  <a:pos x="T0" y="T1"/>
                </a:cxn>
                <a:cxn ang="0">
                  <a:pos x="T2" y="T3"/>
                </a:cxn>
                <a:cxn ang="0">
                  <a:pos x="T4" y="T5"/>
                </a:cxn>
                <a:cxn ang="0">
                  <a:pos x="T6" y="T7"/>
                </a:cxn>
                <a:cxn ang="0">
                  <a:pos x="T8" y="T9"/>
                </a:cxn>
              </a:cxnLst>
              <a:rect l="0" t="0" r="r" b="b"/>
              <a:pathLst>
                <a:path w="9" h="8">
                  <a:moveTo>
                    <a:pt x="0" y="1"/>
                  </a:moveTo>
                  <a:lnTo>
                    <a:pt x="8" y="8"/>
                  </a:lnTo>
                  <a:lnTo>
                    <a:pt x="9" y="6"/>
                  </a:lnTo>
                  <a:lnTo>
                    <a:pt x="3" y="0"/>
                  </a:ln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6" name="Freeform 163"/>
            <p:cNvSpPr>
              <a:spLocks/>
            </p:cNvSpPr>
            <p:nvPr/>
          </p:nvSpPr>
          <p:spPr bwMode="auto">
            <a:xfrm>
              <a:off x="7158159" y="3942523"/>
              <a:ext cx="24958" cy="14975"/>
            </a:xfrm>
            <a:custGeom>
              <a:avLst/>
              <a:gdLst>
                <a:gd name="T0" fmla="*/ 0 w 10"/>
                <a:gd name="T1" fmla="*/ 3 h 6"/>
                <a:gd name="T2" fmla="*/ 9 w 10"/>
                <a:gd name="T3" fmla="*/ 6 h 6"/>
                <a:gd name="T4" fmla="*/ 10 w 10"/>
                <a:gd name="T5" fmla="*/ 3 h 6"/>
                <a:gd name="T6" fmla="*/ 1 w 10"/>
                <a:gd name="T7" fmla="*/ 0 h 6"/>
                <a:gd name="T8" fmla="*/ 0 w 10"/>
                <a:gd name="T9" fmla="*/ 3 h 6"/>
              </a:gdLst>
              <a:ahLst/>
              <a:cxnLst>
                <a:cxn ang="0">
                  <a:pos x="T0" y="T1"/>
                </a:cxn>
                <a:cxn ang="0">
                  <a:pos x="T2" y="T3"/>
                </a:cxn>
                <a:cxn ang="0">
                  <a:pos x="T4" y="T5"/>
                </a:cxn>
                <a:cxn ang="0">
                  <a:pos x="T6" y="T7"/>
                </a:cxn>
                <a:cxn ang="0">
                  <a:pos x="T8" y="T9"/>
                </a:cxn>
              </a:cxnLst>
              <a:rect l="0" t="0" r="r" b="b"/>
              <a:pathLst>
                <a:path w="10" h="6">
                  <a:moveTo>
                    <a:pt x="0" y="3"/>
                  </a:moveTo>
                  <a:lnTo>
                    <a:pt x="9" y="6"/>
                  </a:lnTo>
                  <a:lnTo>
                    <a:pt x="10" y="3"/>
                  </a:lnTo>
                  <a:lnTo>
                    <a:pt x="1"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7" name="Freeform 164"/>
            <p:cNvSpPr>
              <a:spLocks/>
            </p:cNvSpPr>
            <p:nvPr/>
          </p:nvSpPr>
          <p:spPr bwMode="auto">
            <a:xfrm>
              <a:off x="7128209" y="3790281"/>
              <a:ext cx="22463" cy="22463"/>
            </a:xfrm>
            <a:custGeom>
              <a:avLst/>
              <a:gdLst>
                <a:gd name="T0" fmla="*/ 9 w 9"/>
                <a:gd name="T1" fmla="*/ 3 h 9"/>
                <a:gd name="T2" fmla="*/ 8 w 9"/>
                <a:gd name="T3" fmla="*/ 0 h 9"/>
                <a:gd name="T4" fmla="*/ 0 w 9"/>
                <a:gd name="T5" fmla="*/ 7 h 9"/>
                <a:gd name="T6" fmla="*/ 2 w 9"/>
                <a:gd name="T7" fmla="*/ 9 h 9"/>
                <a:gd name="T8" fmla="*/ 9 w 9"/>
                <a:gd name="T9" fmla="*/ 3 h 9"/>
              </a:gdLst>
              <a:ahLst/>
              <a:cxnLst>
                <a:cxn ang="0">
                  <a:pos x="T0" y="T1"/>
                </a:cxn>
                <a:cxn ang="0">
                  <a:pos x="T2" y="T3"/>
                </a:cxn>
                <a:cxn ang="0">
                  <a:pos x="T4" y="T5"/>
                </a:cxn>
                <a:cxn ang="0">
                  <a:pos x="T6" y="T7"/>
                </a:cxn>
                <a:cxn ang="0">
                  <a:pos x="T8" y="T9"/>
                </a:cxn>
              </a:cxnLst>
              <a:rect l="0" t="0" r="r" b="b"/>
              <a:pathLst>
                <a:path w="9" h="9">
                  <a:moveTo>
                    <a:pt x="9" y="3"/>
                  </a:moveTo>
                  <a:lnTo>
                    <a:pt x="8" y="0"/>
                  </a:lnTo>
                  <a:lnTo>
                    <a:pt x="0" y="7"/>
                  </a:lnTo>
                  <a:lnTo>
                    <a:pt x="2" y="9"/>
                  </a:lnTo>
                  <a:lnTo>
                    <a:pt x="9"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8" name="Freeform 165"/>
            <p:cNvSpPr>
              <a:spLocks/>
            </p:cNvSpPr>
            <p:nvPr/>
          </p:nvSpPr>
          <p:spPr bwMode="auto">
            <a:xfrm>
              <a:off x="7153167" y="3840196"/>
              <a:ext cx="27454" cy="12480"/>
            </a:xfrm>
            <a:custGeom>
              <a:avLst/>
              <a:gdLst>
                <a:gd name="T0" fmla="*/ 10 w 11"/>
                <a:gd name="T1" fmla="*/ 0 h 5"/>
                <a:gd name="T2" fmla="*/ 0 w 11"/>
                <a:gd name="T3" fmla="*/ 3 h 5"/>
                <a:gd name="T4" fmla="*/ 2 w 11"/>
                <a:gd name="T5" fmla="*/ 5 h 5"/>
                <a:gd name="T6" fmla="*/ 11 w 11"/>
                <a:gd name="T7" fmla="*/ 3 h 5"/>
                <a:gd name="T8" fmla="*/ 10 w 11"/>
                <a:gd name="T9" fmla="*/ 0 h 5"/>
              </a:gdLst>
              <a:ahLst/>
              <a:cxnLst>
                <a:cxn ang="0">
                  <a:pos x="T0" y="T1"/>
                </a:cxn>
                <a:cxn ang="0">
                  <a:pos x="T2" y="T3"/>
                </a:cxn>
                <a:cxn ang="0">
                  <a:pos x="T4" y="T5"/>
                </a:cxn>
                <a:cxn ang="0">
                  <a:pos x="T6" y="T7"/>
                </a:cxn>
                <a:cxn ang="0">
                  <a:pos x="T8" y="T9"/>
                </a:cxn>
              </a:cxnLst>
              <a:rect l="0" t="0" r="r" b="b"/>
              <a:pathLst>
                <a:path w="11" h="5">
                  <a:moveTo>
                    <a:pt x="10" y="0"/>
                  </a:moveTo>
                  <a:lnTo>
                    <a:pt x="0" y="3"/>
                  </a:lnTo>
                  <a:lnTo>
                    <a:pt x="2" y="5"/>
                  </a:lnTo>
                  <a:lnTo>
                    <a:pt x="11" y="3"/>
                  </a:lnTo>
                  <a:lnTo>
                    <a:pt x="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9" name="Rectangle 166"/>
            <p:cNvSpPr>
              <a:spLocks noChangeArrowheads="1"/>
            </p:cNvSpPr>
            <p:nvPr/>
          </p:nvSpPr>
          <p:spPr bwMode="auto">
            <a:xfrm>
              <a:off x="6893606" y="3890112"/>
              <a:ext cx="24958"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70" name="Rectangle 167"/>
            <p:cNvSpPr>
              <a:spLocks noChangeArrowheads="1"/>
            </p:cNvSpPr>
            <p:nvPr/>
          </p:nvSpPr>
          <p:spPr bwMode="auto">
            <a:xfrm>
              <a:off x="7170638" y="3892607"/>
              <a:ext cx="27454"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grpSp>
        <p:nvGrpSpPr>
          <p:cNvPr id="71" name="组合 70">
            <a:extLst>
              <a:ext uri="{FF2B5EF4-FFF2-40B4-BE49-F238E27FC236}">
                <a16:creationId xmlns:a16="http://schemas.microsoft.com/office/drawing/2014/main" id="{F36029EC-47F7-428D-A940-BD1B78E41886}"/>
              </a:ext>
            </a:extLst>
          </p:cNvPr>
          <p:cNvGrpSpPr/>
          <p:nvPr/>
        </p:nvGrpSpPr>
        <p:grpSpPr>
          <a:xfrm>
            <a:off x="2918188" y="338191"/>
            <a:ext cx="5975713" cy="584775"/>
            <a:chOff x="2918188" y="338191"/>
            <a:chExt cx="5975713" cy="584775"/>
          </a:xfrm>
        </p:grpSpPr>
        <p:sp>
          <p:nvSpPr>
            <p:cNvPr id="72" name="TextBox 18">
              <a:extLst>
                <a:ext uri="{FF2B5EF4-FFF2-40B4-BE49-F238E27FC236}">
                  <a16:creationId xmlns:a16="http://schemas.microsoft.com/office/drawing/2014/main" id="{83E5C7ED-9FE7-4216-AE2C-959C80B63364}"/>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73" name="椭圆 72">
              <a:extLst>
                <a:ext uri="{FF2B5EF4-FFF2-40B4-BE49-F238E27FC236}">
                  <a16:creationId xmlns:a16="http://schemas.microsoft.com/office/drawing/2014/main" id="{8835C760-6C3A-4D8C-A4D1-63FA2F19B22E}"/>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4" name="椭圆 73">
              <a:extLst>
                <a:ext uri="{FF2B5EF4-FFF2-40B4-BE49-F238E27FC236}">
                  <a16:creationId xmlns:a16="http://schemas.microsoft.com/office/drawing/2014/main" id="{B0CA37D6-D532-4949-83A4-3279F41C1E6E}"/>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5" name="椭圆 74">
              <a:extLst>
                <a:ext uri="{FF2B5EF4-FFF2-40B4-BE49-F238E27FC236}">
                  <a16:creationId xmlns:a16="http://schemas.microsoft.com/office/drawing/2014/main" id="{152B213C-54AD-44A3-A993-DA5BAB84C63E}"/>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6" name="椭圆 75">
              <a:extLst>
                <a:ext uri="{FF2B5EF4-FFF2-40B4-BE49-F238E27FC236}">
                  <a16:creationId xmlns:a16="http://schemas.microsoft.com/office/drawing/2014/main" id="{95CBA22F-9EE7-4782-AED6-C0532DEA882A}"/>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7" name="椭圆 76">
              <a:extLst>
                <a:ext uri="{FF2B5EF4-FFF2-40B4-BE49-F238E27FC236}">
                  <a16:creationId xmlns:a16="http://schemas.microsoft.com/office/drawing/2014/main" id="{66912A5A-2649-44B8-B075-6802784F184B}"/>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8" name="椭圆 77">
              <a:extLst>
                <a:ext uri="{FF2B5EF4-FFF2-40B4-BE49-F238E27FC236}">
                  <a16:creationId xmlns:a16="http://schemas.microsoft.com/office/drawing/2014/main" id="{D1777816-ECA8-4F2F-9245-2B61A4CACE50}"/>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椭圆 78">
              <a:extLst>
                <a:ext uri="{FF2B5EF4-FFF2-40B4-BE49-F238E27FC236}">
                  <a16:creationId xmlns:a16="http://schemas.microsoft.com/office/drawing/2014/main" id="{EB3E4968-7F04-4CFA-AAD5-6AEBC36127F2}"/>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0" name="椭圆 79">
              <a:extLst>
                <a:ext uri="{FF2B5EF4-FFF2-40B4-BE49-F238E27FC236}">
                  <a16:creationId xmlns:a16="http://schemas.microsoft.com/office/drawing/2014/main" id="{5B1A08BB-43D1-464B-B7A1-047E4C93147C}"/>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1" name="椭圆 80">
              <a:extLst>
                <a:ext uri="{FF2B5EF4-FFF2-40B4-BE49-F238E27FC236}">
                  <a16:creationId xmlns:a16="http://schemas.microsoft.com/office/drawing/2014/main" id="{B82B17E9-1C2C-4838-B4E8-40090B900762}"/>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2" name="椭圆 81">
              <a:extLst>
                <a:ext uri="{FF2B5EF4-FFF2-40B4-BE49-F238E27FC236}">
                  <a16:creationId xmlns:a16="http://schemas.microsoft.com/office/drawing/2014/main" id="{83348789-8084-4DFA-BAFB-BA60E7BFF670}"/>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441158147"/>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250" fill="hold"/>
                                        <p:tgtEl>
                                          <p:spTgt spid="3"/>
                                        </p:tgtEl>
                                        <p:attrNameLst>
                                          <p:attrName>ppt_x</p:attrName>
                                        </p:attrNameLst>
                                      </p:cBhvr>
                                      <p:tavLst>
                                        <p:tav tm="0">
                                          <p:val>
                                            <p:strVal val="#ppt_x"/>
                                          </p:val>
                                        </p:tav>
                                        <p:tav tm="100000">
                                          <p:val>
                                            <p:strVal val="#ppt_x"/>
                                          </p:val>
                                        </p:tav>
                                      </p:tavLst>
                                    </p:anim>
                                    <p:anim calcmode="lin" valueType="num">
                                      <p:cBhvr additive="base">
                                        <p:cTn id="8" dur="2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250" fill="hold"/>
                                        <p:tgtEl>
                                          <p:spTgt spid="4"/>
                                        </p:tgtEl>
                                        <p:attrNameLst>
                                          <p:attrName>ppt_x</p:attrName>
                                        </p:attrNameLst>
                                      </p:cBhvr>
                                      <p:tavLst>
                                        <p:tav tm="0">
                                          <p:val>
                                            <p:strVal val="#ppt_x"/>
                                          </p:val>
                                        </p:tav>
                                        <p:tav tm="100000">
                                          <p:val>
                                            <p:strVal val="#ppt_x"/>
                                          </p:val>
                                        </p:tav>
                                      </p:tavLst>
                                    </p:anim>
                                    <p:anim calcmode="lin" valueType="num">
                                      <p:cBhvr additive="base">
                                        <p:cTn id="14" dur="25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250" fill="hold"/>
                                        <p:tgtEl>
                                          <p:spTgt spid="8"/>
                                        </p:tgtEl>
                                        <p:attrNameLst>
                                          <p:attrName>ppt_x</p:attrName>
                                        </p:attrNameLst>
                                      </p:cBhvr>
                                      <p:tavLst>
                                        <p:tav tm="0">
                                          <p:val>
                                            <p:strVal val="#ppt_x"/>
                                          </p:val>
                                        </p:tav>
                                        <p:tav tm="100000">
                                          <p:val>
                                            <p:strVal val="#ppt_x"/>
                                          </p:val>
                                        </p:tav>
                                      </p:tavLst>
                                    </p:anim>
                                    <p:anim calcmode="lin" valueType="num">
                                      <p:cBhvr additive="base">
                                        <p:cTn id="20" dur="25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9"/>
                                        </p:tgtEl>
                                        <p:attrNameLst>
                                          <p:attrName>style.visibility</p:attrName>
                                        </p:attrNameLst>
                                      </p:cBhvr>
                                      <p:to>
                                        <p:strVal val="visible"/>
                                      </p:to>
                                    </p:set>
                                    <p:anim calcmode="lin" valueType="num">
                                      <p:cBhvr additive="base">
                                        <p:cTn id="25" dur="250" fill="hold"/>
                                        <p:tgtEl>
                                          <p:spTgt spid="39"/>
                                        </p:tgtEl>
                                        <p:attrNameLst>
                                          <p:attrName>ppt_x</p:attrName>
                                        </p:attrNameLst>
                                      </p:cBhvr>
                                      <p:tavLst>
                                        <p:tav tm="0">
                                          <p:val>
                                            <p:strVal val="#ppt_x"/>
                                          </p:val>
                                        </p:tav>
                                        <p:tav tm="100000">
                                          <p:val>
                                            <p:strVal val="#ppt_x"/>
                                          </p:val>
                                        </p:tav>
                                      </p:tavLst>
                                    </p:anim>
                                    <p:anim calcmode="lin" valueType="num">
                                      <p:cBhvr additive="base">
                                        <p:cTn id="26" dur="25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250" fill="hold"/>
                                        <p:tgtEl>
                                          <p:spTgt spid="9"/>
                                        </p:tgtEl>
                                        <p:attrNameLst>
                                          <p:attrName>ppt_x</p:attrName>
                                        </p:attrNameLst>
                                      </p:cBhvr>
                                      <p:tavLst>
                                        <p:tav tm="0">
                                          <p:val>
                                            <p:strVal val="#ppt_x"/>
                                          </p:val>
                                        </p:tav>
                                        <p:tav tm="100000">
                                          <p:val>
                                            <p:strVal val="#ppt_x"/>
                                          </p:val>
                                        </p:tav>
                                      </p:tavLst>
                                    </p:anim>
                                    <p:anim calcmode="lin" valueType="num">
                                      <p:cBhvr additive="base">
                                        <p:cTn id="32" dur="2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250" fill="hold"/>
                                        <p:tgtEl>
                                          <p:spTgt spid="12"/>
                                        </p:tgtEl>
                                        <p:attrNameLst>
                                          <p:attrName>ppt_x</p:attrName>
                                        </p:attrNameLst>
                                      </p:cBhvr>
                                      <p:tavLst>
                                        <p:tav tm="0">
                                          <p:val>
                                            <p:strVal val="#ppt_x"/>
                                          </p:val>
                                        </p:tav>
                                        <p:tav tm="100000">
                                          <p:val>
                                            <p:strVal val="#ppt_x"/>
                                          </p:val>
                                        </p:tav>
                                      </p:tavLst>
                                    </p:anim>
                                    <p:anim calcmode="lin" valueType="num">
                                      <p:cBhvr additive="base">
                                        <p:cTn id="38" dur="25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250" fill="hold"/>
                                        <p:tgtEl>
                                          <p:spTgt spid="13"/>
                                        </p:tgtEl>
                                        <p:attrNameLst>
                                          <p:attrName>ppt_x</p:attrName>
                                        </p:attrNameLst>
                                      </p:cBhvr>
                                      <p:tavLst>
                                        <p:tav tm="0">
                                          <p:val>
                                            <p:strVal val="#ppt_x"/>
                                          </p:val>
                                        </p:tav>
                                        <p:tav tm="100000">
                                          <p:val>
                                            <p:strVal val="#ppt_x"/>
                                          </p:val>
                                        </p:tav>
                                      </p:tavLst>
                                    </p:anim>
                                    <p:anim calcmode="lin" valueType="num">
                                      <p:cBhvr additive="base">
                                        <p:cTn id="44" dur="25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250" fill="hold"/>
                                        <p:tgtEl>
                                          <p:spTgt spid="14"/>
                                        </p:tgtEl>
                                        <p:attrNameLst>
                                          <p:attrName>ppt_x</p:attrName>
                                        </p:attrNameLst>
                                      </p:cBhvr>
                                      <p:tavLst>
                                        <p:tav tm="0">
                                          <p:val>
                                            <p:strVal val="#ppt_x"/>
                                          </p:val>
                                        </p:tav>
                                        <p:tav tm="100000">
                                          <p:val>
                                            <p:strVal val="#ppt_x"/>
                                          </p:val>
                                        </p:tav>
                                      </p:tavLst>
                                    </p:anim>
                                    <p:anim calcmode="lin" valueType="num">
                                      <p:cBhvr additive="base">
                                        <p:cTn id="50" dur="25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45"/>
                                        </p:tgtEl>
                                        <p:attrNameLst>
                                          <p:attrName>style.visibility</p:attrName>
                                        </p:attrNameLst>
                                      </p:cBhvr>
                                      <p:to>
                                        <p:strVal val="visible"/>
                                      </p:to>
                                    </p:set>
                                    <p:anim calcmode="lin" valueType="num">
                                      <p:cBhvr additive="base">
                                        <p:cTn id="55" dur="250" fill="hold"/>
                                        <p:tgtEl>
                                          <p:spTgt spid="45"/>
                                        </p:tgtEl>
                                        <p:attrNameLst>
                                          <p:attrName>ppt_x</p:attrName>
                                        </p:attrNameLst>
                                      </p:cBhvr>
                                      <p:tavLst>
                                        <p:tav tm="0">
                                          <p:val>
                                            <p:strVal val="#ppt_x"/>
                                          </p:val>
                                        </p:tav>
                                        <p:tav tm="100000">
                                          <p:val>
                                            <p:strVal val="#ppt_x"/>
                                          </p:val>
                                        </p:tav>
                                      </p:tavLst>
                                    </p:anim>
                                    <p:anim calcmode="lin" valueType="num">
                                      <p:cBhvr additive="base">
                                        <p:cTn id="56" dur="25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15"/>
                                        </p:tgtEl>
                                        <p:attrNameLst>
                                          <p:attrName>style.visibility</p:attrName>
                                        </p:attrNameLst>
                                      </p:cBhvr>
                                      <p:to>
                                        <p:strVal val="visible"/>
                                      </p:to>
                                    </p:set>
                                    <p:anim calcmode="lin" valueType="num">
                                      <p:cBhvr additive="base">
                                        <p:cTn id="61" dur="250" fill="hold"/>
                                        <p:tgtEl>
                                          <p:spTgt spid="15"/>
                                        </p:tgtEl>
                                        <p:attrNameLst>
                                          <p:attrName>ppt_x</p:attrName>
                                        </p:attrNameLst>
                                      </p:cBhvr>
                                      <p:tavLst>
                                        <p:tav tm="0">
                                          <p:val>
                                            <p:strVal val="#ppt_x"/>
                                          </p:val>
                                        </p:tav>
                                        <p:tav tm="100000">
                                          <p:val>
                                            <p:strVal val="#ppt_x"/>
                                          </p:val>
                                        </p:tav>
                                      </p:tavLst>
                                    </p:anim>
                                    <p:anim calcmode="lin" valueType="num">
                                      <p:cBhvr additive="base">
                                        <p:cTn id="62" dur="25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17"/>
                                        </p:tgtEl>
                                        <p:attrNameLst>
                                          <p:attrName>style.visibility</p:attrName>
                                        </p:attrNameLst>
                                      </p:cBhvr>
                                      <p:to>
                                        <p:strVal val="visible"/>
                                      </p:to>
                                    </p:set>
                                    <p:anim calcmode="lin" valueType="num">
                                      <p:cBhvr additive="base">
                                        <p:cTn id="67" dur="250" fill="hold"/>
                                        <p:tgtEl>
                                          <p:spTgt spid="17"/>
                                        </p:tgtEl>
                                        <p:attrNameLst>
                                          <p:attrName>ppt_x</p:attrName>
                                        </p:attrNameLst>
                                      </p:cBhvr>
                                      <p:tavLst>
                                        <p:tav tm="0">
                                          <p:val>
                                            <p:strVal val="#ppt_x"/>
                                          </p:val>
                                        </p:tav>
                                        <p:tav tm="100000">
                                          <p:val>
                                            <p:strVal val="#ppt_x"/>
                                          </p:val>
                                        </p:tav>
                                      </p:tavLst>
                                    </p:anim>
                                    <p:anim calcmode="lin" valueType="num">
                                      <p:cBhvr additive="base">
                                        <p:cTn id="68" dur="2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28"/>
                                        </p:tgtEl>
                                        <p:attrNameLst>
                                          <p:attrName>style.visibility</p:attrName>
                                        </p:attrNameLst>
                                      </p:cBhvr>
                                      <p:to>
                                        <p:strVal val="visible"/>
                                      </p:to>
                                    </p:set>
                                    <p:anim calcmode="lin" valueType="num">
                                      <p:cBhvr additive="base">
                                        <p:cTn id="73" dur="250" fill="hold"/>
                                        <p:tgtEl>
                                          <p:spTgt spid="28"/>
                                        </p:tgtEl>
                                        <p:attrNameLst>
                                          <p:attrName>ppt_x</p:attrName>
                                        </p:attrNameLst>
                                      </p:cBhvr>
                                      <p:tavLst>
                                        <p:tav tm="0">
                                          <p:val>
                                            <p:strVal val="#ppt_x"/>
                                          </p:val>
                                        </p:tav>
                                        <p:tav tm="100000">
                                          <p:val>
                                            <p:strVal val="#ppt_x"/>
                                          </p:val>
                                        </p:tav>
                                      </p:tavLst>
                                    </p:anim>
                                    <p:anim calcmode="lin" valueType="num">
                                      <p:cBhvr additive="base">
                                        <p:cTn id="74" dur="25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0"/>
                                  </p:stCondLst>
                                  <p:childTnLst>
                                    <p:set>
                                      <p:cBhvr>
                                        <p:cTn id="78" dur="1" fill="hold">
                                          <p:stCondLst>
                                            <p:cond delay="0"/>
                                          </p:stCondLst>
                                        </p:cTn>
                                        <p:tgtEl>
                                          <p:spTgt spid="29"/>
                                        </p:tgtEl>
                                        <p:attrNameLst>
                                          <p:attrName>style.visibility</p:attrName>
                                        </p:attrNameLst>
                                      </p:cBhvr>
                                      <p:to>
                                        <p:strVal val="visible"/>
                                      </p:to>
                                    </p:set>
                                    <p:anim calcmode="lin" valueType="num">
                                      <p:cBhvr additive="base">
                                        <p:cTn id="79" dur="250" fill="hold"/>
                                        <p:tgtEl>
                                          <p:spTgt spid="29"/>
                                        </p:tgtEl>
                                        <p:attrNameLst>
                                          <p:attrName>ppt_x</p:attrName>
                                        </p:attrNameLst>
                                      </p:cBhvr>
                                      <p:tavLst>
                                        <p:tav tm="0">
                                          <p:val>
                                            <p:strVal val="#ppt_x"/>
                                          </p:val>
                                        </p:tav>
                                        <p:tav tm="100000">
                                          <p:val>
                                            <p:strVal val="#ppt_x"/>
                                          </p:val>
                                        </p:tav>
                                      </p:tavLst>
                                    </p:anim>
                                    <p:anim calcmode="lin" valueType="num">
                                      <p:cBhvr additive="base">
                                        <p:cTn id="80" dur="25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52"/>
                                        </p:tgtEl>
                                        <p:attrNameLst>
                                          <p:attrName>style.visibility</p:attrName>
                                        </p:attrNameLst>
                                      </p:cBhvr>
                                      <p:to>
                                        <p:strVal val="visible"/>
                                      </p:to>
                                    </p:set>
                                    <p:anim calcmode="lin" valueType="num">
                                      <p:cBhvr additive="base">
                                        <p:cTn id="85" dur="250" fill="hold"/>
                                        <p:tgtEl>
                                          <p:spTgt spid="52"/>
                                        </p:tgtEl>
                                        <p:attrNameLst>
                                          <p:attrName>ppt_x</p:attrName>
                                        </p:attrNameLst>
                                      </p:cBhvr>
                                      <p:tavLst>
                                        <p:tav tm="0">
                                          <p:val>
                                            <p:strVal val="#ppt_x"/>
                                          </p:val>
                                        </p:tav>
                                        <p:tav tm="100000">
                                          <p:val>
                                            <p:strVal val="#ppt_x"/>
                                          </p:val>
                                        </p:tav>
                                      </p:tavLst>
                                    </p:anim>
                                    <p:anim calcmode="lin" valueType="num">
                                      <p:cBhvr additive="base">
                                        <p:cTn id="86" dur="250" fill="hold"/>
                                        <p:tgtEl>
                                          <p:spTgt spid="52"/>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grpId="0" nodeType="clickEffect">
                                  <p:stCondLst>
                                    <p:cond delay="0"/>
                                  </p:stCondLst>
                                  <p:childTnLst>
                                    <p:set>
                                      <p:cBhvr>
                                        <p:cTn id="90" dur="1" fill="hold">
                                          <p:stCondLst>
                                            <p:cond delay="0"/>
                                          </p:stCondLst>
                                        </p:cTn>
                                        <p:tgtEl>
                                          <p:spTgt spid="30"/>
                                        </p:tgtEl>
                                        <p:attrNameLst>
                                          <p:attrName>style.visibility</p:attrName>
                                        </p:attrNameLst>
                                      </p:cBhvr>
                                      <p:to>
                                        <p:strVal val="visible"/>
                                      </p:to>
                                    </p:set>
                                    <p:anim calcmode="lin" valueType="num">
                                      <p:cBhvr additive="base">
                                        <p:cTn id="91" dur="250" fill="hold"/>
                                        <p:tgtEl>
                                          <p:spTgt spid="30"/>
                                        </p:tgtEl>
                                        <p:attrNameLst>
                                          <p:attrName>ppt_x</p:attrName>
                                        </p:attrNameLst>
                                      </p:cBhvr>
                                      <p:tavLst>
                                        <p:tav tm="0">
                                          <p:val>
                                            <p:strVal val="#ppt_x"/>
                                          </p:val>
                                        </p:tav>
                                        <p:tav tm="100000">
                                          <p:val>
                                            <p:strVal val="#ppt_x"/>
                                          </p:val>
                                        </p:tav>
                                      </p:tavLst>
                                    </p:anim>
                                    <p:anim calcmode="lin" valueType="num">
                                      <p:cBhvr additive="base">
                                        <p:cTn id="92" dur="25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grpId="0" nodeType="clickEffect">
                                  <p:stCondLst>
                                    <p:cond delay="0"/>
                                  </p:stCondLst>
                                  <p:childTnLst>
                                    <p:set>
                                      <p:cBhvr>
                                        <p:cTn id="96" dur="1" fill="hold">
                                          <p:stCondLst>
                                            <p:cond delay="0"/>
                                          </p:stCondLst>
                                        </p:cTn>
                                        <p:tgtEl>
                                          <p:spTgt spid="32"/>
                                        </p:tgtEl>
                                        <p:attrNameLst>
                                          <p:attrName>style.visibility</p:attrName>
                                        </p:attrNameLst>
                                      </p:cBhvr>
                                      <p:to>
                                        <p:strVal val="visible"/>
                                      </p:to>
                                    </p:set>
                                    <p:anim calcmode="lin" valueType="num">
                                      <p:cBhvr additive="base">
                                        <p:cTn id="97" dur="250" fill="hold"/>
                                        <p:tgtEl>
                                          <p:spTgt spid="32"/>
                                        </p:tgtEl>
                                        <p:attrNameLst>
                                          <p:attrName>ppt_x</p:attrName>
                                        </p:attrNameLst>
                                      </p:cBhvr>
                                      <p:tavLst>
                                        <p:tav tm="0">
                                          <p:val>
                                            <p:strVal val="#ppt_x"/>
                                          </p:val>
                                        </p:tav>
                                        <p:tav tm="100000">
                                          <p:val>
                                            <p:strVal val="#ppt_x"/>
                                          </p:val>
                                        </p:tav>
                                      </p:tavLst>
                                    </p:anim>
                                    <p:anim calcmode="lin" valueType="num">
                                      <p:cBhvr additive="base">
                                        <p:cTn id="98" dur="25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grpId="0" nodeType="clickEffect">
                                  <p:stCondLst>
                                    <p:cond delay="0"/>
                                  </p:stCondLst>
                                  <p:childTnLst>
                                    <p:set>
                                      <p:cBhvr>
                                        <p:cTn id="102" dur="1" fill="hold">
                                          <p:stCondLst>
                                            <p:cond delay="0"/>
                                          </p:stCondLst>
                                        </p:cTn>
                                        <p:tgtEl>
                                          <p:spTgt spid="33"/>
                                        </p:tgtEl>
                                        <p:attrNameLst>
                                          <p:attrName>style.visibility</p:attrName>
                                        </p:attrNameLst>
                                      </p:cBhvr>
                                      <p:to>
                                        <p:strVal val="visible"/>
                                      </p:to>
                                    </p:set>
                                    <p:anim calcmode="lin" valueType="num">
                                      <p:cBhvr additive="base">
                                        <p:cTn id="103" dur="250" fill="hold"/>
                                        <p:tgtEl>
                                          <p:spTgt spid="33"/>
                                        </p:tgtEl>
                                        <p:attrNameLst>
                                          <p:attrName>ppt_x</p:attrName>
                                        </p:attrNameLst>
                                      </p:cBhvr>
                                      <p:tavLst>
                                        <p:tav tm="0">
                                          <p:val>
                                            <p:strVal val="#ppt_x"/>
                                          </p:val>
                                        </p:tav>
                                        <p:tav tm="100000">
                                          <p:val>
                                            <p:strVal val="#ppt_x"/>
                                          </p:val>
                                        </p:tav>
                                      </p:tavLst>
                                    </p:anim>
                                    <p:anim calcmode="lin" valueType="num">
                                      <p:cBhvr additive="base">
                                        <p:cTn id="104" dur="25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grpId="0" nodeType="clickEffect">
                                  <p:stCondLst>
                                    <p:cond delay="0"/>
                                  </p:stCondLst>
                                  <p:childTnLst>
                                    <p:set>
                                      <p:cBhvr>
                                        <p:cTn id="108" dur="1" fill="hold">
                                          <p:stCondLst>
                                            <p:cond delay="0"/>
                                          </p:stCondLst>
                                        </p:cTn>
                                        <p:tgtEl>
                                          <p:spTgt spid="34"/>
                                        </p:tgtEl>
                                        <p:attrNameLst>
                                          <p:attrName>style.visibility</p:attrName>
                                        </p:attrNameLst>
                                      </p:cBhvr>
                                      <p:to>
                                        <p:strVal val="visible"/>
                                      </p:to>
                                    </p:set>
                                    <p:anim calcmode="lin" valueType="num">
                                      <p:cBhvr additive="base">
                                        <p:cTn id="109" dur="250" fill="hold"/>
                                        <p:tgtEl>
                                          <p:spTgt spid="34"/>
                                        </p:tgtEl>
                                        <p:attrNameLst>
                                          <p:attrName>ppt_x</p:attrName>
                                        </p:attrNameLst>
                                      </p:cBhvr>
                                      <p:tavLst>
                                        <p:tav tm="0">
                                          <p:val>
                                            <p:strVal val="#ppt_x"/>
                                          </p:val>
                                        </p:tav>
                                        <p:tav tm="100000">
                                          <p:val>
                                            <p:strVal val="#ppt_x"/>
                                          </p:val>
                                        </p:tav>
                                      </p:tavLst>
                                    </p:anim>
                                    <p:anim calcmode="lin" valueType="num">
                                      <p:cBhvr additive="base">
                                        <p:cTn id="110" dur="25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2" presetClass="entr" presetSubtype="4" fill="hold" nodeType="clickEffect">
                                  <p:stCondLst>
                                    <p:cond delay="0"/>
                                  </p:stCondLst>
                                  <p:childTnLst>
                                    <p:set>
                                      <p:cBhvr>
                                        <p:cTn id="114" dur="1" fill="hold">
                                          <p:stCondLst>
                                            <p:cond delay="0"/>
                                          </p:stCondLst>
                                        </p:cTn>
                                        <p:tgtEl>
                                          <p:spTgt spid="46"/>
                                        </p:tgtEl>
                                        <p:attrNameLst>
                                          <p:attrName>style.visibility</p:attrName>
                                        </p:attrNameLst>
                                      </p:cBhvr>
                                      <p:to>
                                        <p:strVal val="visible"/>
                                      </p:to>
                                    </p:set>
                                    <p:anim calcmode="lin" valueType="num">
                                      <p:cBhvr additive="base">
                                        <p:cTn id="115" dur="250" fill="hold"/>
                                        <p:tgtEl>
                                          <p:spTgt spid="46"/>
                                        </p:tgtEl>
                                        <p:attrNameLst>
                                          <p:attrName>ppt_x</p:attrName>
                                        </p:attrNameLst>
                                      </p:cBhvr>
                                      <p:tavLst>
                                        <p:tav tm="0">
                                          <p:val>
                                            <p:strVal val="#ppt_x"/>
                                          </p:val>
                                        </p:tav>
                                        <p:tav tm="100000">
                                          <p:val>
                                            <p:strVal val="#ppt_x"/>
                                          </p:val>
                                        </p:tav>
                                      </p:tavLst>
                                    </p:anim>
                                    <p:anim calcmode="lin" valueType="num">
                                      <p:cBhvr additive="base">
                                        <p:cTn id="116" dur="25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2" presetClass="entr" presetSubtype="4" fill="hold" grpId="0" nodeType="clickEffect">
                                  <p:stCondLst>
                                    <p:cond delay="0"/>
                                  </p:stCondLst>
                                  <p:childTnLst>
                                    <p:set>
                                      <p:cBhvr>
                                        <p:cTn id="120" dur="1" fill="hold">
                                          <p:stCondLst>
                                            <p:cond delay="0"/>
                                          </p:stCondLst>
                                        </p:cTn>
                                        <p:tgtEl>
                                          <p:spTgt spid="35"/>
                                        </p:tgtEl>
                                        <p:attrNameLst>
                                          <p:attrName>style.visibility</p:attrName>
                                        </p:attrNameLst>
                                      </p:cBhvr>
                                      <p:to>
                                        <p:strVal val="visible"/>
                                      </p:to>
                                    </p:set>
                                    <p:anim calcmode="lin" valueType="num">
                                      <p:cBhvr additive="base">
                                        <p:cTn id="121" dur="250" fill="hold"/>
                                        <p:tgtEl>
                                          <p:spTgt spid="35"/>
                                        </p:tgtEl>
                                        <p:attrNameLst>
                                          <p:attrName>ppt_x</p:attrName>
                                        </p:attrNameLst>
                                      </p:cBhvr>
                                      <p:tavLst>
                                        <p:tav tm="0">
                                          <p:val>
                                            <p:strVal val="#ppt_x"/>
                                          </p:val>
                                        </p:tav>
                                        <p:tav tm="100000">
                                          <p:val>
                                            <p:strVal val="#ppt_x"/>
                                          </p:val>
                                        </p:tav>
                                      </p:tavLst>
                                    </p:anim>
                                    <p:anim calcmode="lin" valueType="num">
                                      <p:cBhvr additive="base">
                                        <p:cTn id="122" dur="25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123" fill="hold">
                      <p:stCondLst>
                        <p:cond delay="indefinite"/>
                      </p:stCondLst>
                      <p:childTnLst>
                        <p:par>
                          <p:cTn id="124" fill="hold">
                            <p:stCondLst>
                              <p:cond delay="0"/>
                            </p:stCondLst>
                            <p:childTnLst>
                              <p:par>
                                <p:cTn id="125" presetID="2" presetClass="entr" presetSubtype="4" fill="hold" grpId="0" nodeType="clickEffect">
                                  <p:stCondLst>
                                    <p:cond delay="0"/>
                                  </p:stCondLst>
                                  <p:childTnLst>
                                    <p:set>
                                      <p:cBhvr>
                                        <p:cTn id="126" dur="1" fill="hold">
                                          <p:stCondLst>
                                            <p:cond delay="0"/>
                                          </p:stCondLst>
                                        </p:cTn>
                                        <p:tgtEl>
                                          <p:spTgt spid="37"/>
                                        </p:tgtEl>
                                        <p:attrNameLst>
                                          <p:attrName>style.visibility</p:attrName>
                                        </p:attrNameLst>
                                      </p:cBhvr>
                                      <p:to>
                                        <p:strVal val="visible"/>
                                      </p:to>
                                    </p:set>
                                    <p:anim calcmode="lin" valueType="num">
                                      <p:cBhvr additive="base">
                                        <p:cTn id="127" dur="250" fill="hold"/>
                                        <p:tgtEl>
                                          <p:spTgt spid="37"/>
                                        </p:tgtEl>
                                        <p:attrNameLst>
                                          <p:attrName>ppt_x</p:attrName>
                                        </p:attrNameLst>
                                      </p:cBhvr>
                                      <p:tavLst>
                                        <p:tav tm="0">
                                          <p:val>
                                            <p:strVal val="#ppt_x"/>
                                          </p:val>
                                        </p:tav>
                                        <p:tav tm="100000">
                                          <p:val>
                                            <p:strVal val="#ppt_x"/>
                                          </p:val>
                                        </p:tav>
                                      </p:tavLst>
                                    </p:anim>
                                    <p:anim calcmode="lin" valueType="num">
                                      <p:cBhvr additive="base">
                                        <p:cTn id="128" dur="25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29" fill="hold">
                      <p:stCondLst>
                        <p:cond delay="indefinite"/>
                      </p:stCondLst>
                      <p:childTnLst>
                        <p:par>
                          <p:cTn id="130" fill="hold">
                            <p:stCondLst>
                              <p:cond delay="0"/>
                            </p:stCondLst>
                            <p:childTnLst>
                              <p:par>
                                <p:cTn id="131" presetID="2" presetClass="entr" presetSubtype="4" fill="hold" grpId="0" nodeType="clickEffect">
                                  <p:stCondLst>
                                    <p:cond delay="0"/>
                                  </p:stCondLst>
                                  <p:childTnLst>
                                    <p:set>
                                      <p:cBhvr>
                                        <p:cTn id="132" dur="1" fill="hold">
                                          <p:stCondLst>
                                            <p:cond delay="0"/>
                                          </p:stCondLst>
                                        </p:cTn>
                                        <p:tgtEl>
                                          <p:spTgt spid="11"/>
                                        </p:tgtEl>
                                        <p:attrNameLst>
                                          <p:attrName>style.visibility</p:attrName>
                                        </p:attrNameLst>
                                      </p:cBhvr>
                                      <p:to>
                                        <p:strVal val="visible"/>
                                      </p:to>
                                    </p:set>
                                    <p:anim calcmode="lin" valueType="num">
                                      <p:cBhvr additive="base">
                                        <p:cTn id="133" dur="250" fill="hold"/>
                                        <p:tgtEl>
                                          <p:spTgt spid="11"/>
                                        </p:tgtEl>
                                        <p:attrNameLst>
                                          <p:attrName>ppt_x</p:attrName>
                                        </p:attrNameLst>
                                      </p:cBhvr>
                                      <p:tavLst>
                                        <p:tav tm="0">
                                          <p:val>
                                            <p:strVal val="#ppt_x"/>
                                          </p:val>
                                        </p:tav>
                                        <p:tav tm="100000">
                                          <p:val>
                                            <p:strVal val="#ppt_x"/>
                                          </p:val>
                                        </p:tav>
                                      </p:tavLst>
                                    </p:anim>
                                    <p:anim calcmode="lin" valueType="num">
                                      <p:cBhvr additive="base">
                                        <p:cTn id="134" dur="25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5" fill="hold">
                      <p:stCondLst>
                        <p:cond delay="indefinite"/>
                      </p:stCondLst>
                      <p:childTnLst>
                        <p:par>
                          <p:cTn id="136" fill="hold">
                            <p:stCondLst>
                              <p:cond delay="0"/>
                            </p:stCondLst>
                            <p:childTnLst>
                              <p:par>
                                <p:cTn id="137" presetID="2" presetClass="entr" presetSubtype="4" fill="hold" grpId="0" nodeType="clickEffect">
                                  <p:stCondLst>
                                    <p:cond delay="0"/>
                                  </p:stCondLst>
                                  <p:childTnLst>
                                    <p:set>
                                      <p:cBhvr>
                                        <p:cTn id="138" dur="1" fill="hold">
                                          <p:stCondLst>
                                            <p:cond delay="0"/>
                                          </p:stCondLst>
                                        </p:cTn>
                                        <p:tgtEl>
                                          <p:spTgt spid="16"/>
                                        </p:tgtEl>
                                        <p:attrNameLst>
                                          <p:attrName>style.visibility</p:attrName>
                                        </p:attrNameLst>
                                      </p:cBhvr>
                                      <p:to>
                                        <p:strVal val="visible"/>
                                      </p:to>
                                    </p:set>
                                    <p:anim calcmode="lin" valueType="num">
                                      <p:cBhvr additive="base">
                                        <p:cTn id="139" dur="250" fill="hold"/>
                                        <p:tgtEl>
                                          <p:spTgt spid="16"/>
                                        </p:tgtEl>
                                        <p:attrNameLst>
                                          <p:attrName>ppt_x</p:attrName>
                                        </p:attrNameLst>
                                      </p:cBhvr>
                                      <p:tavLst>
                                        <p:tav tm="0">
                                          <p:val>
                                            <p:strVal val="#ppt_x"/>
                                          </p:val>
                                        </p:tav>
                                        <p:tav tm="100000">
                                          <p:val>
                                            <p:strVal val="#ppt_x"/>
                                          </p:val>
                                        </p:tav>
                                      </p:tavLst>
                                    </p:anim>
                                    <p:anim calcmode="lin" valueType="num">
                                      <p:cBhvr additive="base">
                                        <p:cTn id="140" dur="25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41" fill="hold">
                      <p:stCondLst>
                        <p:cond delay="indefinite"/>
                      </p:stCondLst>
                      <p:childTnLst>
                        <p:par>
                          <p:cTn id="142" fill="hold">
                            <p:stCondLst>
                              <p:cond delay="0"/>
                            </p:stCondLst>
                            <p:childTnLst>
                              <p:par>
                                <p:cTn id="143" presetID="2" presetClass="entr" presetSubtype="4" fill="hold" grpId="0" nodeType="clickEffect">
                                  <p:stCondLst>
                                    <p:cond delay="0"/>
                                  </p:stCondLst>
                                  <p:childTnLst>
                                    <p:set>
                                      <p:cBhvr>
                                        <p:cTn id="144" dur="1" fill="hold">
                                          <p:stCondLst>
                                            <p:cond delay="0"/>
                                          </p:stCondLst>
                                        </p:cTn>
                                        <p:tgtEl>
                                          <p:spTgt spid="31"/>
                                        </p:tgtEl>
                                        <p:attrNameLst>
                                          <p:attrName>style.visibility</p:attrName>
                                        </p:attrNameLst>
                                      </p:cBhvr>
                                      <p:to>
                                        <p:strVal val="visible"/>
                                      </p:to>
                                    </p:set>
                                    <p:anim calcmode="lin" valueType="num">
                                      <p:cBhvr additive="base">
                                        <p:cTn id="145" dur="250" fill="hold"/>
                                        <p:tgtEl>
                                          <p:spTgt spid="31"/>
                                        </p:tgtEl>
                                        <p:attrNameLst>
                                          <p:attrName>ppt_x</p:attrName>
                                        </p:attrNameLst>
                                      </p:cBhvr>
                                      <p:tavLst>
                                        <p:tav tm="0">
                                          <p:val>
                                            <p:strVal val="#ppt_x"/>
                                          </p:val>
                                        </p:tav>
                                        <p:tav tm="100000">
                                          <p:val>
                                            <p:strVal val="#ppt_x"/>
                                          </p:val>
                                        </p:tav>
                                      </p:tavLst>
                                    </p:anim>
                                    <p:anim calcmode="lin" valueType="num">
                                      <p:cBhvr additive="base">
                                        <p:cTn id="146" dur="25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147" fill="hold">
                      <p:stCondLst>
                        <p:cond delay="indefinite"/>
                      </p:stCondLst>
                      <p:childTnLst>
                        <p:par>
                          <p:cTn id="148" fill="hold">
                            <p:stCondLst>
                              <p:cond delay="0"/>
                            </p:stCondLst>
                            <p:childTnLst>
                              <p:par>
                                <p:cTn id="149" presetID="2" presetClass="entr" presetSubtype="4" fill="hold" grpId="0" nodeType="clickEffect">
                                  <p:stCondLst>
                                    <p:cond delay="0"/>
                                  </p:stCondLst>
                                  <p:childTnLst>
                                    <p:set>
                                      <p:cBhvr>
                                        <p:cTn id="150" dur="1" fill="hold">
                                          <p:stCondLst>
                                            <p:cond delay="0"/>
                                          </p:stCondLst>
                                        </p:cTn>
                                        <p:tgtEl>
                                          <p:spTgt spid="36"/>
                                        </p:tgtEl>
                                        <p:attrNameLst>
                                          <p:attrName>style.visibility</p:attrName>
                                        </p:attrNameLst>
                                      </p:cBhvr>
                                      <p:to>
                                        <p:strVal val="visible"/>
                                      </p:to>
                                    </p:set>
                                    <p:anim calcmode="lin" valueType="num">
                                      <p:cBhvr additive="base">
                                        <p:cTn id="151" dur="250" fill="hold"/>
                                        <p:tgtEl>
                                          <p:spTgt spid="36"/>
                                        </p:tgtEl>
                                        <p:attrNameLst>
                                          <p:attrName>ppt_x</p:attrName>
                                        </p:attrNameLst>
                                      </p:cBhvr>
                                      <p:tavLst>
                                        <p:tav tm="0">
                                          <p:val>
                                            <p:strVal val="#ppt_x"/>
                                          </p:val>
                                        </p:tav>
                                        <p:tav tm="100000">
                                          <p:val>
                                            <p:strVal val="#ppt_x"/>
                                          </p:val>
                                        </p:tav>
                                      </p:tavLst>
                                    </p:anim>
                                    <p:anim calcmode="lin" valueType="num">
                                      <p:cBhvr additive="base">
                                        <p:cTn id="152" dur="25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8" grpId="0" animBg="1"/>
      <p:bldP spid="9" grpId="0"/>
      <p:bldP spid="11" grpId="0" animBg="1"/>
      <p:bldP spid="12" grpId="0" animBg="1"/>
      <p:bldP spid="13" grpId="0" animBg="1"/>
      <p:bldP spid="14" grpId="0" animBg="1"/>
      <p:bldP spid="15" grpId="0"/>
      <p:bldP spid="16" grpId="0" animBg="1"/>
      <p:bldP spid="17" grpId="0" animBg="1"/>
      <p:bldP spid="28" grpId="0" animBg="1"/>
      <p:bldP spid="29" grpId="0" animBg="1"/>
      <p:bldP spid="30" grpId="0"/>
      <p:bldP spid="31" grpId="0" animBg="1"/>
      <p:bldP spid="32" grpId="0" animBg="1"/>
      <p:bldP spid="33" grpId="0" animBg="1"/>
      <p:bldP spid="34" grpId="0" animBg="1"/>
      <p:bldP spid="35" grpId="0"/>
      <p:bldP spid="36" grpId="0" animBg="1"/>
      <p:bldP spid="37" grpId="0" animBg="1"/>
      <p:bldP spid="4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flipV="1">
            <a:off x="795077" y="2547073"/>
            <a:ext cx="10584123" cy="8915"/>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795077" y="1875891"/>
            <a:ext cx="1343571" cy="1351280"/>
          </a:xfrm>
          <a:prstGeom prst="ellipse">
            <a:avLst/>
          </a:prstGeom>
          <a:solidFill>
            <a:srgbClr val="27817E"/>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6600">
              <a:solidFill>
                <a:schemeClr val="bg1"/>
              </a:solidFill>
              <a:cs typeface="+mn-ea"/>
              <a:sym typeface="+mn-lt"/>
            </a:endParaRPr>
          </a:p>
        </p:txBody>
      </p:sp>
      <p:sp>
        <p:nvSpPr>
          <p:cNvPr id="6" name="Oval 5"/>
          <p:cNvSpPr/>
          <p:nvPr/>
        </p:nvSpPr>
        <p:spPr>
          <a:xfrm>
            <a:off x="2566304" y="1682977"/>
            <a:ext cx="1727200" cy="1737111"/>
          </a:xfrm>
          <a:prstGeom prst="ellipse">
            <a:avLst/>
          </a:prstGeom>
          <a:solidFill>
            <a:srgbClr val="35ACA9"/>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6600">
              <a:solidFill>
                <a:schemeClr val="bg1"/>
              </a:solidFill>
              <a:cs typeface="+mn-ea"/>
              <a:sym typeface="+mn-lt"/>
            </a:endParaRPr>
          </a:p>
        </p:txBody>
      </p:sp>
      <p:sp>
        <p:nvSpPr>
          <p:cNvPr id="7" name="Oval 6"/>
          <p:cNvSpPr/>
          <p:nvPr/>
        </p:nvSpPr>
        <p:spPr>
          <a:xfrm>
            <a:off x="4655877" y="1989524"/>
            <a:ext cx="1117600" cy="1124013"/>
          </a:xfrm>
          <a:prstGeom prst="ellipse">
            <a:avLst/>
          </a:prstGeom>
          <a:solidFill>
            <a:srgbClr val="27817E"/>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6600">
              <a:solidFill>
                <a:schemeClr val="bg1"/>
              </a:solidFill>
              <a:cs typeface="+mn-ea"/>
              <a:sym typeface="+mn-lt"/>
            </a:endParaRPr>
          </a:p>
        </p:txBody>
      </p:sp>
      <p:sp>
        <p:nvSpPr>
          <p:cNvPr id="8" name="Oval 7"/>
          <p:cNvSpPr/>
          <p:nvPr/>
        </p:nvSpPr>
        <p:spPr>
          <a:xfrm>
            <a:off x="6230677" y="1836252"/>
            <a:ext cx="1422399" cy="1430561"/>
          </a:xfrm>
          <a:prstGeom prst="ellipse">
            <a:avLst/>
          </a:prstGeom>
          <a:solidFill>
            <a:srgbClr val="35ACA9"/>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6600">
              <a:solidFill>
                <a:schemeClr val="bg1"/>
              </a:solidFill>
              <a:cs typeface="+mn-ea"/>
              <a:sym typeface="+mn-lt"/>
            </a:endParaRPr>
          </a:p>
        </p:txBody>
      </p:sp>
      <p:sp>
        <p:nvSpPr>
          <p:cNvPr id="9" name="Oval 8"/>
          <p:cNvSpPr/>
          <p:nvPr/>
        </p:nvSpPr>
        <p:spPr>
          <a:xfrm>
            <a:off x="8110277" y="1989524"/>
            <a:ext cx="1117600" cy="1124013"/>
          </a:xfrm>
          <a:prstGeom prst="ellipse">
            <a:avLst/>
          </a:prstGeom>
          <a:solidFill>
            <a:srgbClr val="27817E"/>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6600">
              <a:solidFill>
                <a:schemeClr val="bg1"/>
              </a:solidFill>
              <a:cs typeface="+mn-ea"/>
              <a:sym typeface="+mn-lt"/>
            </a:endParaRPr>
          </a:p>
        </p:txBody>
      </p:sp>
      <p:sp>
        <p:nvSpPr>
          <p:cNvPr id="10" name="Oval 9"/>
          <p:cNvSpPr/>
          <p:nvPr/>
        </p:nvSpPr>
        <p:spPr>
          <a:xfrm>
            <a:off x="9634277" y="1674063"/>
            <a:ext cx="1744923" cy="1754936"/>
          </a:xfrm>
          <a:prstGeom prst="ellipse">
            <a:avLst/>
          </a:prstGeom>
          <a:solidFill>
            <a:srgbClr val="35ACA9"/>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6600">
              <a:solidFill>
                <a:schemeClr val="bg1"/>
              </a:solidFill>
              <a:cs typeface="+mn-ea"/>
              <a:sym typeface="+mn-lt"/>
            </a:endParaRPr>
          </a:p>
        </p:txBody>
      </p:sp>
      <p:sp>
        <p:nvSpPr>
          <p:cNvPr id="12" name="Text Box 10"/>
          <p:cNvSpPr txBox="1">
            <a:spLocks noChangeArrowheads="1"/>
          </p:cNvSpPr>
          <p:nvPr/>
        </p:nvSpPr>
        <p:spPr bwMode="auto">
          <a:xfrm>
            <a:off x="526159" y="3822519"/>
            <a:ext cx="1828800" cy="430887"/>
          </a:xfrm>
          <a:prstGeom prst="rect">
            <a:avLst/>
          </a:prstGeom>
          <a:noFill/>
          <a:ln w="9525">
            <a:noFill/>
            <a:miter lim="800000"/>
            <a:headEnd/>
            <a:tailEnd/>
          </a:ln>
        </p:spPr>
        <p:txBody>
          <a:bodyPr wrap="square" lIns="60960" tIns="30480" rIns="60960" bIns="30480">
            <a:spAutoFit/>
          </a:bodyPr>
          <a:lstStyle/>
          <a:p>
            <a:pPr algn="ctr" defTabSz="1450940"/>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tempor</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purus</a:t>
            </a:r>
            <a:r>
              <a:rPr lang="en-US" sz="800" dirty="0">
                <a:solidFill>
                  <a:schemeClr val="bg1">
                    <a:lumMod val="65000"/>
                  </a:schemeClr>
                </a:solidFill>
                <a:cs typeface="+mn-ea"/>
                <a:sym typeface="+mn-lt"/>
              </a:rPr>
              <a:t>. Nunc a </a:t>
            </a:r>
            <a:r>
              <a:rPr lang="en-US" sz="800" dirty="0" err="1">
                <a:solidFill>
                  <a:schemeClr val="bg1">
                    <a:lumMod val="65000"/>
                  </a:schemeClr>
                </a:solidFill>
                <a:cs typeface="+mn-ea"/>
                <a:sym typeface="+mn-lt"/>
              </a:rPr>
              <a:t>leo</a:t>
            </a:r>
            <a:r>
              <a:rPr lang="en-US" sz="800" dirty="0">
                <a:solidFill>
                  <a:schemeClr val="bg1">
                    <a:lumMod val="65000"/>
                  </a:schemeClr>
                </a:solidFill>
                <a:cs typeface="+mn-ea"/>
                <a:sym typeface="+mn-lt"/>
              </a:rPr>
              <a:t> magna, </a:t>
            </a:r>
            <a:r>
              <a:rPr lang="en-US" sz="800" dirty="0" err="1">
                <a:solidFill>
                  <a:schemeClr val="bg1">
                    <a:lumMod val="65000"/>
                  </a:schemeClr>
                </a:solidFill>
                <a:cs typeface="+mn-ea"/>
                <a:sym typeface="+mn-lt"/>
              </a:rPr>
              <a:t>consequat</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risus</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a:t>
            </a:r>
          </a:p>
        </p:txBody>
      </p:sp>
      <p:sp>
        <p:nvSpPr>
          <p:cNvPr id="13" name="Text Box 10"/>
          <p:cNvSpPr txBox="1">
            <a:spLocks noChangeArrowheads="1"/>
          </p:cNvSpPr>
          <p:nvPr/>
        </p:nvSpPr>
        <p:spPr bwMode="auto">
          <a:xfrm>
            <a:off x="2513696" y="3822519"/>
            <a:ext cx="1828800" cy="430887"/>
          </a:xfrm>
          <a:prstGeom prst="rect">
            <a:avLst/>
          </a:prstGeom>
          <a:noFill/>
          <a:ln w="9525">
            <a:noFill/>
            <a:miter lim="800000"/>
            <a:headEnd/>
            <a:tailEnd/>
          </a:ln>
        </p:spPr>
        <p:txBody>
          <a:bodyPr wrap="square" lIns="60960" tIns="30480" rIns="60960" bIns="30480">
            <a:spAutoFit/>
          </a:bodyPr>
          <a:lstStyle/>
          <a:p>
            <a:pPr algn="ctr" defTabSz="1450940"/>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tempor</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purus</a:t>
            </a:r>
            <a:r>
              <a:rPr lang="en-US" sz="800" dirty="0">
                <a:solidFill>
                  <a:schemeClr val="bg1">
                    <a:lumMod val="65000"/>
                  </a:schemeClr>
                </a:solidFill>
                <a:cs typeface="+mn-ea"/>
                <a:sym typeface="+mn-lt"/>
              </a:rPr>
              <a:t>. Nunc a </a:t>
            </a:r>
            <a:r>
              <a:rPr lang="en-US" sz="800" dirty="0" err="1">
                <a:solidFill>
                  <a:schemeClr val="bg1">
                    <a:lumMod val="65000"/>
                  </a:schemeClr>
                </a:solidFill>
                <a:cs typeface="+mn-ea"/>
                <a:sym typeface="+mn-lt"/>
              </a:rPr>
              <a:t>leo</a:t>
            </a:r>
            <a:r>
              <a:rPr lang="en-US" sz="800" dirty="0">
                <a:solidFill>
                  <a:schemeClr val="bg1">
                    <a:lumMod val="65000"/>
                  </a:schemeClr>
                </a:solidFill>
                <a:cs typeface="+mn-ea"/>
                <a:sym typeface="+mn-lt"/>
              </a:rPr>
              <a:t> magna, </a:t>
            </a:r>
            <a:r>
              <a:rPr lang="en-US" sz="800" dirty="0" err="1">
                <a:solidFill>
                  <a:schemeClr val="bg1">
                    <a:lumMod val="65000"/>
                  </a:schemeClr>
                </a:solidFill>
                <a:cs typeface="+mn-ea"/>
                <a:sym typeface="+mn-lt"/>
              </a:rPr>
              <a:t>consequat</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risus</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a:t>
            </a:r>
          </a:p>
        </p:txBody>
      </p:sp>
      <p:sp>
        <p:nvSpPr>
          <p:cNvPr id="14" name="Text Box 10"/>
          <p:cNvSpPr txBox="1">
            <a:spLocks noChangeArrowheads="1"/>
          </p:cNvSpPr>
          <p:nvPr/>
        </p:nvSpPr>
        <p:spPr bwMode="auto">
          <a:xfrm>
            <a:off x="4267200" y="3822519"/>
            <a:ext cx="1828800" cy="430887"/>
          </a:xfrm>
          <a:prstGeom prst="rect">
            <a:avLst/>
          </a:prstGeom>
          <a:noFill/>
          <a:ln w="9525">
            <a:noFill/>
            <a:miter lim="800000"/>
            <a:headEnd/>
            <a:tailEnd/>
          </a:ln>
        </p:spPr>
        <p:txBody>
          <a:bodyPr wrap="square" lIns="60960" tIns="30480" rIns="60960" bIns="30480">
            <a:spAutoFit/>
          </a:bodyPr>
          <a:lstStyle/>
          <a:p>
            <a:pPr algn="ctr" defTabSz="1450940"/>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tempor</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purus</a:t>
            </a:r>
            <a:r>
              <a:rPr lang="en-US" sz="800" dirty="0">
                <a:solidFill>
                  <a:schemeClr val="bg1">
                    <a:lumMod val="65000"/>
                  </a:schemeClr>
                </a:solidFill>
                <a:cs typeface="+mn-ea"/>
                <a:sym typeface="+mn-lt"/>
              </a:rPr>
              <a:t>. Nunc a </a:t>
            </a:r>
            <a:r>
              <a:rPr lang="en-US" sz="800" dirty="0" err="1">
                <a:solidFill>
                  <a:schemeClr val="bg1">
                    <a:lumMod val="65000"/>
                  </a:schemeClr>
                </a:solidFill>
                <a:cs typeface="+mn-ea"/>
                <a:sym typeface="+mn-lt"/>
              </a:rPr>
              <a:t>leo</a:t>
            </a:r>
            <a:r>
              <a:rPr lang="en-US" sz="800" dirty="0">
                <a:solidFill>
                  <a:schemeClr val="bg1">
                    <a:lumMod val="65000"/>
                  </a:schemeClr>
                </a:solidFill>
                <a:cs typeface="+mn-ea"/>
                <a:sym typeface="+mn-lt"/>
              </a:rPr>
              <a:t> magna, </a:t>
            </a:r>
            <a:r>
              <a:rPr lang="en-US" sz="800" dirty="0" err="1">
                <a:solidFill>
                  <a:schemeClr val="bg1">
                    <a:lumMod val="65000"/>
                  </a:schemeClr>
                </a:solidFill>
                <a:cs typeface="+mn-ea"/>
                <a:sym typeface="+mn-lt"/>
              </a:rPr>
              <a:t>consequat</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risus</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a:t>
            </a:r>
          </a:p>
        </p:txBody>
      </p:sp>
      <p:sp>
        <p:nvSpPr>
          <p:cNvPr id="15" name="Text Box 10"/>
          <p:cNvSpPr txBox="1">
            <a:spLocks noChangeArrowheads="1"/>
          </p:cNvSpPr>
          <p:nvPr/>
        </p:nvSpPr>
        <p:spPr bwMode="auto">
          <a:xfrm>
            <a:off x="6027475" y="3435628"/>
            <a:ext cx="1828800" cy="707886"/>
          </a:xfrm>
          <a:prstGeom prst="rect">
            <a:avLst/>
          </a:prstGeom>
          <a:noFill/>
          <a:ln w="9525">
            <a:noFill/>
            <a:miter lim="800000"/>
            <a:headEnd/>
            <a:tailEnd/>
          </a:ln>
        </p:spPr>
        <p:txBody>
          <a:bodyPr wrap="square" lIns="60960" tIns="30480" rIns="60960" bIns="30480">
            <a:spAutoFit/>
          </a:bodyPr>
          <a:lstStyle/>
          <a:p>
            <a:pPr algn="ctr" defTabSz="1450940">
              <a:lnSpc>
                <a:spcPct val="200000"/>
              </a:lnSpc>
            </a:pPr>
            <a:endParaRPr lang="en-US" sz="900" b="1" dirty="0">
              <a:solidFill>
                <a:srgbClr val="45C1A4"/>
              </a:solidFill>
              <a:cs typeface="+mn-ea"/>
              <a:sym typeface="+mn-lt"/>
            </a:endParaRPr>
          </a:p>
          <a:p>
            <a:pPr algn="ctr" defTabSz="1450940"/>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tempor</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purus</a:t>
            </a:r>
            <a:r>
              <a:rPr lang="en-US" sz="800" dirty="0">
                <a:solidFill>
                  <a:schemeClr val="bg1">
                    <a:lumMod val="65000"/>
                  </a:schemeClr>
                </a:solidFill>
                <a:cs typeface="+mn-ea"/>
                <a:sym typeface="+mn-lt"/>
              </a:rPr>
              <a:t>. Nunc a </a:t>
            </a:r>
            <a:r>
              <a:rPr lang="en-US" sz="800" dirty="0" err="1">
                <a:solidFill>
                  <a:schemeClr val="bg1">
                    <a:lumMod val="65000"/>
                  </a:schemeClr>
                </a:solidFill>
                <a:cs typeface="+mn-ea"/>
                <a:sym typeface="+mn-lt"/>
              </a:rPr>
              <a:t>leo</a:t>
            </a:r>
            <a:r>
              <a:rPr lang="en-US" sz="800" dirty="0">
                <a:solidFill>
                  <a:schemeClr val="bg1">
                    <a:lumMod val="65000"/>
                  </a:schemeClr>
                </a:solidFill>
                <a:cs typeface="+mn-ea"/>
                <a:sym typeface="+mn-lt"/>
              </a:rPr>
              <a:t> magna, </a:t>
            </a:r>
            <a:r>
              <a:rPr lang="en-US" sz="800" dirty="0" err="1">
                <a:solidFill>
                  <a:schemeClr val="bg1">
                    <a:lumMod val="65000"/>
                  </a:schemeClr>
                </a:solidFill>
                <a:cs typeface="+mn-ea"/>
                <a:sym typeface="+mn-lt"/>
              </a:rPr>
              <a:t>consequat</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risus</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a:t>
            </a:r>
          </a:p>
        </p:txBody>
      </p:sp>
      <p:sp>
        <p:nvSpPr>
          <p:cNvPr id="16" name="Text Box 10"/>
          <p:cNvSpPr txBox="1">
            <a:spLocks noChangeArrowheads="1"/>
          </p:cNvSpPr>
          <p:nvPr/>
        </p:nvSpPr>
        <p:spPr bwMode="auto">
          <a:xfrm>
            <a:off x="7749129" y="3822519"/>
            <a:ext cx="1828800" cy="430887"/>
          </a:xfrm>
          <a:prstGeom prst="rect">
            <a:avLst/>
          </a:prstGeom>
          <a:noFill/>
          <a:ln w="9525">
            <a:noFill/>
            <a:miter lim="800000"/>
            <a:headEnd/>
            <a:tailEnd/>
          </a:ln>
        </p:spPr>
        <p:txBody>
          <a:bodyPr wrap="square" lIns="60960" tIns="30480" rIns="60960" bIns="30480">
            <a:spAutoFit/>
          </a:bodyPr>
          <a:lstStyle/>
          <a:p>
            <a:pPr algn="ctr" defTabSz="1450940"/>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tempor</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purus</a:t>
            </a:r>
            <a:r>
              <a:rPr lang="en-US" sz="800" dirty="0">
                <a:solidFill>
                  <a:schemeClr val="bg1">
                    <a:lumMod val="65000"/>
                  </a:schemeClr>
                </a:solidFill>
                <a:cs typeface="+mn-ea"/>
                <a:sym typeface="+mn-lt"/>
              </a:rPr>
              <a:t>. Nunc a </a:t>
            </a:r>
            <a:r>
              <a:rPr lang="en-US" sz="800" dirty="0" err="1">
                <a:solidFill>
                  <a:schemeClr val="bg1">
                    <a:lumMod val="65000"/>
                  </a:schemeClr>
                </a:solidFill>
                <a:cs typeface="+mn-ea"/>
                <a:sym typeface="+mn-lt"/>
              </a:rPr>
              <a:t>leo</a:t>
            </a:r>
            <a:r>
              <a:rPr lang="en-US" sz="800" dirty="0">
                <a:solidFill>
                  <a:schemeClr val="bg1">
                    <a:lumMod val="65000"/>
                  </a:schemeClr>
                </a:solidFill>
                <a:cs typeface="+mn-ea"/>
                <a:sym typeface="+mn-lt"/>
              </a:rPr>
              <a:t> magna, </a:t>
            </a:r>
            <a:r>
              <a:rPr lang="en-US" sz="800" dirty="0" err="1">
                <a:solidFill>
                  <a:schemeClr val="bg1">
                    <a:lumMod val="65000"/>
                  </a:schemeClr>
                </a:solidFill>
                <a:cs typeface="+mn-ea"/>
                <a:sym typeface="+mn-lt"/>
              </a:rPr>
              <a:t>consequat</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risus</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a:t>
            </a:r>
          </a:p>
        </p:txBody>
      </p:sp>
      <p:sp>
        <p:nvSpPr>
          <p:cNvPr id="17" name="Text Box 10"/>
          <p:cNvSpPr txBox="1">
            <a:spLocks noChangeArrowheads="1"/>
          </p:cNvSpPr>
          <p:nvPr/>
        </p:nvSpPr>
        <p:spPr bwMode="auto">
          <a:xfrm>
            <a:off x="9625696" y="3822519"/>
            <a:ext cx="1828800" cy="430887"/>
          </a:xfrm>
          <a:prstGeom prst="rect">
            <a:avLst/>
          </a:prstGeom>
          <a:noFill/>
          <a:ln w="9525">
            <a:noFill/>
            <a:miter lim="800000"/>
            <a:headEnd/>
            <a:tailEnd/>
          </a:ln>
        </p:spPr>
        <p:txBody>
          <a:bodyPr wrap="square" lIns="60960" tIns="30480" rIns="60960" bIns="30480">
            <a:spAutoFit/>
          </a:bodyPr>
          <a:lstStyle/>
          <a:p>
            <a:pPr algn="ctr" defTabSz="1450940"/>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tempor</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purus</a:t>
            </a:r>
            <a:r>
              <a:rPr lang="en-US" sz="800" dirty="0">
                <a:solidFill>
                  <a:schemeClr val="bg1">
                    <a:lumMod val="65000"/>
                  </a:schemeClr>
                </a:solidFill>
                <a:cs typeface="+mn-ea"/>
                <a:sym typeface="+mn-lt"/>
              </a:rPr>
              <a:t>. Nunc a </a:t>
            </a:r>
            <a:r>
              <a:rPr lang="en-US" sz="800" dirty="0" err="1">
                <a:solidFill>
                  <a:schemeClr val="bg1">
                    <a:lumMod val="65000"/>
                  </a:schemeClr>
                </a:solidFill>
                <a:cs typeface="+mn-ea"/>
                <a:sym typeface="+mn-lt"/>
              </a:rPr>
              <a:t>leo</a:t>
            </a:r>
            <a:r>
              <a:rPr lang="en-US" sz="800" dirty="0">
                <a:solidFill>
                  <a:schemeClr val="bg1">
                    <a:lumMod val="65000"/>
                  </a:schemeClr>
                </a:solidFill>
                <a:cs typeface="+mn-ea"/>
                <a:sym typeface="+mn-lt"/>
              </a:rPr>
              <a:t> magna, </a:t>
            </a:r>
            <a:r>
              <a:rPr lang="en-US" sz="800" dirty="0" err="1">
                <a:solidFill>
                  <a:schemeClr val="bg1">
                    <a:lumMod val="65000"/>
                  </a:schemeClr>
                </a:solidFill>
                <a:cs typeface="+mn-ea"/>
                <a:sym typeface="+mn-lt"/>
              </a:rPr>
              <a:t>consequat</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risus</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Nullam</a:t>
            </a:r>
            <a:r>
              <a:rPr lang="en-US" sz="800" dirty="0">
                <a:solidFill>
                  <a:schemeClr val="bg1">
                    <a:lumMod val="65000"/>
                  </a:schemeClr>
                </a:solidFill>
                <a:cs typeface="+mn-ea"/>
                <a:sym typeface="+mn-lt"/>
              </a:rPr>
              <a:t> </a:t>
            </a:r>
            <a:r>
              <a:rPr lang="en-US" sz="800" dirty="0" err="1">
                <a:solidFill>
                  <a:schemeClr val="bg1">
                    <a:lumMod val="65000"/>
                  </a:schemeClr>
                </a:solidFill>
                <a:cs typeface="+mn-ea"/>
                <a:sym typeface="+mn-lt"/>
              </a:rPr>
              <a:t>eu</a:t>
            </a:r>
            <a:r>
              <a:rPr lang="en-US" sz="800" dirty="0">
                <a:solidFill>
                  <a:schemeClr val="bg1">
                    <a:lumMod val="65000"/>
                  </a:schemeClr>
                </a:solidFill>
                <a:cs typeface="+mn-ea"/>
                <a:sym typeface="+mn-lt"/>
              </a:rPr>
              <a:t>.</a:t>
            </a:r>
          </a:p>
        </p:txBody>
      </p:sp>
      <p:sp>
        <p:nvSpPr>
          <p:cNvPr id="19" name="Rectangle 18"/>
          <p:cNvSpPr/>
          <p:nvPr/>
        </p:nvSpPr>
        <p:spPr>
          <a:xfrm>
            <a:off x="711200" y="5054600"/>
            <a:ext cx="10668000" cy="1219200"/>
          </a:xfrm>
          <a:prstGeom prst="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cs typeface="+mn-ea"/>
              <a:sym typeface="+mn-lt"/>
            </a:endParaRPr>
          </a:p>
        </p:txBody>
      </p:sp>
      <p:sp>
        <p:nvSpPr>
          <p:cNvPr id="20" name="Text Box 7"/>
          <p:cNvSpPr txBox="1">
            <a:spLocks noChangeArrowheads="1"/>
          </p:cNvSpPr>
          <p:nvPr/>
        </p:nvSpPr>
        <p:spPr bwMode="auto">
          <a:xfrm>
            <a:off x="840023" y="5510143"/>
            <a:ext cx="10428452" cy="338554"/>
          </a:xfrm>
          <a:prstGeom prst="rect">
            <a:avLst/>
          </a:prstGeom>
          <a:noFill/>
          <a:ln w="9525">
            <a:noFill/>
            <a:miter lim="800000"/>
            <a:headEnd/>
            <a:tailEnd/>
          </a:ln>
        </p:spPr>
        <p:txBody>
          <a:bodyPr wrap="square" lIns="60960" tIns="30480" rIns="60960" bIns="30480" anchor="ctr">
            <a:spAutoFit/>
          </a:bodyPr>
          <a:lstStyle/>
          <a:p>
            <a:pPr algn="ctr" defTabSz="1450940"/>
            <a:r>
              <a:rPr lang="en-US" sz="900" dirty="0" err="1">
                <a:solidFill>
                  <a:schemeClr val="bg1"/>
                </a:solidFill>
                <a:cs typeface="+mn-ea"/>
                <a:sym typeface="+mn-lt"/>
              </a:rPr>
              <a:t>Nullam</a:t>
            </a:r>
            <a:r>
              <a:rPr lang="en-US" sz="900" dirty="0">
                <a:solidFill>
                  <a:schemeClr val="bg1"/>
                </a:solidFill>
                <a:cs typeface="+mn-ea"/>
                <a:sym typeface="+mn-lt"/>
              </a:rPr>
              <a:t> </a:t>
            </a:r>
            <a:r>
              <a:rPr lang="en-US" sz="900" dirty="0" err="1">
                <a:solidFill>
                  <a:schemeClr val="bg1"/>
                </a:solidFill>
                <a:cs typeface="+mn-ea"/>
                <a:sym typeface="+mn-lt"/>
              </a:rPr>
              <a:t>eu</a:t>
            </a:r>
            <a:r>
              <a:rPr lang="en-US" sz="900" dirty="0">
                <a:solidFill>
                  <a:schemeClr val="bg1"/>
                </a:solidFill>
                <a:cs typeface="+mn-ea"/>
                <a:sym typeface="+mn-lt"/>
              </a:rPr>
              <a:t> </a:t>
            </a:r>
            <a:r>
              <a:rPr lang="en-US" sz="900" dirty="0" err="1">
                <a:solidFill>
                  <a:schemeClr val="bg1"/>
                </a:solidFill>
                <a:cs typeface="+mn-ea"/>
                <a:sym typeface="+mn-lt"/>
              </a:rPr>
              <a:t>tempor</a:t>
            </a:r>
            <a:r>
              <a:rPr lang="en-US" sz="900" dirty="0">
                <a:solidFill>
                  <a:schemeClr val="bg1"/>
                </a:solidFill>
                <a:cs typeface="+mn-ea"/>
                <a:sym typeface="+mn-lt"/>
              </a:rPr>
              <a:t> </a:t>
            </a:r>
            <a:r>
              <a:rPr lang="en-US" sz="900" dirty="0" err="1">
                <a:solidFill>
                  <a:schemeClr val="bg1"/>
                </a:solidFill>
                <a:cs typeface="+mn-ea"/>
                <a:sym typeface="+mn-lt"/>
              </a:rPr>
              <a:t>purus</a:t>
            </a:r>
            <a:r>
              <a:rPr lang="en-US" sz="900" dirty="0">
                <a:solidFill>
                  <a:schemeClr val="bg1"/>
                </a:solidFill>
                <a:cs typeface="+mn-ea"/>
                <a:sym typeface="+mn-lt"/>
              </a:rPr>
              <a:t>. Nunc a </a:t>
            </a:r>
            <a:r>
              <a:rPr lang="en-US" sz="900" dirty="0" err="1">
                <a:solidFill>
                  <a:schemeClr val="bg1"/>
                </a:solidFill>
                <a:cs typeface="+mn-ea"/>
                <a:sym typeface="+mn-lt"/>
              </a:rPr>
              <a:t>leo</a:t>
            </a:r>
            <a:r>
              <a:rPr lang="en-US" sz="900" dirty="0">
                <a:solidFill>
                  <a:schemeClr val="bg1"/>
                </a:solidFill>
                <a:cs typeface="+mn-ea"/>
                <a:sym typeface="+mn-lt"/>
              </a:rPr>
              <a:t> magna, sit </a:t>
            </a:r>
            <a:r>
              <a:rPr lang="en-US" sz="900" dirty="0" err="1">
                <a:solidFill>
                  <a:schemeClr val="bg1"/>
                </a:solidFill>
                <a:cs typeface="+mn-ea"/>
                <a:sym typeface="+mn-lt"/>
              </a:rPr>
              <a:t>amet</a:t>
            </a:r>
            <a:r>
              <a:rPr lang="en-US" sz="900" dirty="0">
                <a:solidFill>
                  <a:schemeClr val="bg1"/>
                </a:solidFill>
                <a:cs typeface="+mn-ea"/>
                <a:sym typeface="+mn-lt"/>
              </a:rPr>
              <a:t> </a:t>
            </a:r>
            <a:r>
              <a:rPr lang="en-US" sz="900" dirty="0" err="1">
                <a:solidFill>
                  <a:schemeClr val="bg1"/>
                </a:solidFill>
                <a:cs typeface="+mn-ea"/>
                <a:sym typeface="+mn-lt"/>
              </a:rPr>
              <a:t>consequat</a:t>
            </a:r>
            <a:r>
              <a:rPr lang="en-US" sz="900" dirty="0">
                <a:solidFill>
                  <a:schemeClr val="bg1"/>
                </a:solidFill>
                <a:cs typeface="+mn-ea"/>
                <a:sym typeface="+mn-lt"/>
              </a:rPr>
              <a:t> </a:t>
            </a:r>
            <a:r>
              <a:rPr lang="en-US" sz="900" dirty="0" err="1">
                <a:solidFill>
                  <a:schemeClr val="bg1"/>
                </a:solidFill>
                <a:cs typeface="+mn-ea"/>
                <a:sym typeface="+mn-lt"/>
              </a:rPr>
              <a:t>risus</a:t>
            </a:r>
            <a:r>
              <a:rPr lang="en-US" sz="900" dirty="0">
                <a:solidFill>
                  <a:schemeClr val="bg1"/>
                </a:solidFill>
                <a:cs typeface="+mn-ea"/>
                <a:sym typeface="+mn-lt"/>
              </a:rPr>
              <a:t>. </a:t>
            </a:r>
            <a:r>
              <a:rPr lang="en-US" sz="900" dirty="0" err="1">
                <a:solidFill>
                  <a:schemeClr val="bg1"/>
                </a:solidFill>
                <a:cs typeface="+mn-ea"/>
                <a:sym typeface="+mn-lt"/>
              </a:rPr>
              <a:t>Etiam</a:t>
            </a:r>
            <a:r>
              <a:rPr lang="en-US" sz="900" dirty="0">
                <a:solidFill>
                  <a:schemeClr val="bg1"/>
                </a:solidFill>
                <a:cs typeface="+mn-ea"/>
                <a:sym typeface="+mn-lt"/>
              </a:rPr>
              <a:t> </a:t>
            </a:r>
            <a:r>
              <a:rPr lang="en-US" sz="900" dirty="0" err="1">
                <a:solidFill>
                  <a:schemeClr val="bg1"/>
                </a:solidFill>
                <a:cs typeface="+mn-ea"/>
                <a:sym typeface="+mn-lt"/>
              </a:rPr>
              <a:t>faucibus</a:t>
            </a:r>
            <a:r>
              <a:rPr lang="en-US" sz="900" dirty="0">
                <a:solidFill>
                  <a:schemeClr val="bg1"/>
                </a:solidFill>
                <a:cs typeface="+mn-ea"/>
                <a:sym typeface="+mn-lt"/>
              </a:rPr>
              <a:t> </a:t>
            </a:r>
            <a:r>
              <a:rPr lang="en-US" sz="900" dirty="0" err="1">
                <a:solidFill>
                  <a:schemeClr val="bg1"/>
                </a:solidFill>
                <a:cs typeface="+mn-ea"/>
                <a:sym typeface="+mn-lt"/>
              </a:rPr>
              <a:t>tortor</a:t>
            </a:r>
            <a:r>
              <a:rPr lang="en-US" sz="900" dirty="0">
                <a:solidFill>
                  <a:schemeClr val="bg1"/>
                </a:solidFill>
                <a:cs typeface="+mn-ea"/>
                <a:sym typeface="+mn-lt"/>
              </a:rPr>
              <a:t> a ipsum </a:t>
            </a:r>
            <a:r>
              <a:rPr lang="en-US" sz="900" dirty="0" err="1">
                <a:solidFill>
                  <a:schemeClr val="bg1"/>
                </a:solidFill>
                <a:cs typeface="+mn-ea"/>
                <a:sym typeface="+mn-lt"/>
              </a:rPr>
              <a:t>vehicula</a:t>
            </a:r>
            <a:r>
              <a:rPr lang="en-US" sz="900" dirty="0">
                <a:solidFill>
                  <a:schemeClr val="bg1"/>
                </a:solidFill>
                <a:cs typeface="+mn-ea"/>
                <a:sym typeface="+mn-lt"/>
              </a:rPr>
              <a:t> </a:t>
            </a:r>
            <a:r>
              <a:rPr lang="en-US" sz="900" dirty="0" err="1">
                <a:solidFill>
                  <a:schemeClr val="bg1"/>
                </a:solidFill>
                <a:cs typeface="+mn-ea"/>
                <a:sym typeface="+mn-lt"/>
              </a:rPr>
              <a:t>sed</a:t>
            </a:r>
            <a:r>
              <a:rPr lang="en-US" sz="900" dirty="0">
                <a:solidFill>
                  <a:schemeClr val="bg1"/>
                </a:solidFill>
                <a:cs typeface="+mn-ea"/>
                <a:sym typeface="+mn-lt"/>
              </a:rPr>
              <a:t> </a:t>
            </a:r>
            <a:r>
              <a:rPr lang="en-US" sz="900" dirty="0" err="1">
                <a:solidFill>
                  <a:schemeClr val="bg1"/>
                </a:solidFill>
                <a:cs typeface="+mn-ea"/>
                <a:sym typeface="+mn-lt"/>
              </a:rPr>
              <a:t>suscipit</a:t>
            </a:r>
            <a:r>
              <a:rPr lang="en-US" sz="900" dirty="0">
                <a:solidFill>
                  <a:schemeClr val="bg1"/>
                </a:solidFill>
                <a:cs typeface="+mn-ea"/>
                <a:sym typeface="+mn-lt"/>
              </a:rPr>
              <a:t>. Nunc a </a:t>
            </a:r>
            <a:r>
              <a:rPr lang="en-US" sz="900" dirty="0" err="1">
                <a:solidFill>
                  <a:schemeClr val="bg1"/>
                </a:solidFill>
                <a:cs typeface="+mn-ea"/>
                <a:sym typeface="+mn-lt"/>
              </a:rPr>
              <a:t>leo</a:t>
            </a:r>
            <a:r>
              <a:rPr lang="en-US" sz="900" dirty="0">
                <a:solidFill>
                  <a:schemeClr val="bg1"/>
                </a:solidFill>
                <a:cs typeface="+mn-ea"/>
                <a:sym typeface="+mn-lt"/>
              </a:rPr>
              <a:t> magna, sit </a:t>
            </a:r>
            <a:r>
              <a:rPr lang="en-US" sz="900" dirty="0" err="1">
                <a:solidFill>
                  <a:schemeClr val="bg1"/>
                </a:solidFill>
                <a:cs typeface="+mn-ea"/>
                <a:sym typeface="+mn-lt"/>
              </a:rPr>
              <a:t>amet</a:t>
            </a:r>
            <a:r>
              <a:rPr lang="en-US" sz="900" dirty="0">
                <a:solidFill>
                  <a:schemeClr val="bg1"/>
                </a:solidFill>
                <a:cs typeface="+mn-ea"/>
                <a:sym typeface="+mn-lt"/>
              </a:rPr>
              <a:t> </a:t>
            </a:r>
            <a:r>
              <a:rPr lang="en-US" sz="900" dirty="0" err="1">
                <a:solidFill>
                  <a:schemeClr val="bg1"/>
                </a:solidFill>
                <a:cs typeface="+mn-ea"/>
                <a:sym typeface="+mn-lt"/>
              </a:rPr>
              <a:t>consequat</a:t>
            </a:r>
            <a:r>
              <a:rPr lang="en-US" sz="900" dirty="0">
                <a:solidFill>
                  <a:schemeClr val="bg1"/>
                </a:solidFill>
                <a:cs typeface="+mn-ea"/>
                <a:sym typeface="+mn-lt"/>
              </a:rPr>
              <a:t> </a:t>
            </a:r>
            <a:r>
              <a:rPr lang="en-US" sz="900" dirty="0" err="1">
                <a:solidFill>
                  <a:schemeClr val="bg1"/>
                </a:solidFill>
                <a:cs typeface="+mn-ea"/>
                <a:sym typeface="+mn-lt"/>
              </a:rPr>
              <a:t>risus</a:t>
            </a:r>
            <a:r>
              <a:rPr lang="en-US" sz="900" dirty="0">
                <a:solidFill>
                  <a:schemeClr val="bg1"/>
                </a:solidFill>
                <a:cs typeface="+mn-ea"/>
                <a:sym typeface="+mn-lt"/>
              </a:rPr>
              <a:t>. </a:t>
            </a:r>
            <a:r>
              <a:rPr lang="en-US" sz="900" dirty="0" err="1">
                <a:solidFill>
                  <a:schemeClr val="bg1"/>
                </a:solidFill>
                <a:cs typeface="+mn-ea"/>
                <a:sym typeface="+mn-lt"/>
              </a:rPr>
              <a:t>Nullam</a:t>
            </a:r>
            <a:r>
              <a:rPr lang="en-US" sz="900" dirty="0">
                <a:solidFill>
                  <a:schemeClr val="bg1"/>
                </a:solidFill>
                <a:cs typeface="+mn-ea"/>
                <a:sym typeface="+mn-lt"/>
              </a:rPr>
              <a:t> </a:t>
            </a:r>
            <a:r>
              <a:rPr lang="en-US" sz="900" dirty="0" err="1">
                <a:solidFill>
                  <a:schemeClr val="bg1"/>
                </a:solidFill>
                <a:cs typeface="+mn-ea"/>
                <a:sym typeface="+mn-lt"/>
              </a:rPr>
              <a:t>eu</a:t>
            </a:r>
            <a:r>
              <a:rPr lang="en-US" sz="900" dirty="0">
                <a:solidFill>
                  <a:schemeClr val="bg1"/>
                </a:solidFill>
                <a:cs typeface="+mn-ea"/>
                <a:sym typeface="+mn-lt"/>
              </a:rPr>
              <a:t> </a:t>
            </a:r>
            <a:r>
              <a:rPr lang="en-US" sz="900" dirty="0" err="1">
                <a:solidFill>
                  <a:schemeClr val="bg1"/>
                </a:solidFill>
                <a:cs typeface="+mn-ea"/>
                <a:sym typeface="+mn-lt"/>
              </a:rPr>
              <a:t>tempor</a:t>
            </a:r>
            <a:r>
              <a:rPr lang="en-US" sz="900" dirty="0">
                <a:solidFill>
                  <a:schemeClr val="bg1"/>
                </a:solidFill>
                <a:cs typeface="+mn-ea"/>
                <a:sym typeface="+mn-lt"/>
              </a:rPr>
              <a:t> </a:t>
            </a:r>
            <a:r>
              <a:rPr lang="en-US" sz="900" dirty="0" err="1">
                <a:solidFill>
                  <a:schemeClr val="bg1"/>
                </a:solidFill>
                <a:cs typeface="+mn-ea"/>
                <a:sym typeface="+mn-lt"/>
              </a:rPr>
              <a:t>purus</a:t>
            </a:r>
            <a:r>
              <a:rPr lang="en-US" sz="900" dirty="0">
                <a:solidFill>
                  <a:schemeClr val="bg1"/>
                </a:solidFill>
                <a:cs typeface="+mn-ea"/>
                <a:sym typeface="+mn-lt"/>
              </a:rPr>
              <a:t>. Nunc a </a:t>
            </a:r>
            <a:r>
              <a:rPr lang="en-US" sz="900" dirty="0" err="1">
                <a:solidFill>
                  <a:schemeClr val="bg1"/>
                </a:solidFill>
                <a:cs typeface="+mn-ea"/>
                <a:sym typeface="+mn-lt"/>
              </a:rPr>
              <a:t>leo</a:t>
            </a:r>
            <a:r>
              <a:rPr lang="en-US" sz="900" dirty="0">
                <a:solidFill>
                  <a:schemeClr val="bg1"/>
                </a:solidFill>
                <a:cs typeface="+mn-ea"/>
                <a:sym typeface="+mn-lt"/>
              </a:rPr>
              <a:t> magna, sit </a:t>
            </a:r>
            <a:r>
              <a:rPr lang="en-US" sz="900" dirty="0" err="1">
                <a:solidFill>
                  <a:schemeClr val="bg1"/>
                </a:solidFill>
                <a:cs typeface="+mn-ea"/>
                <a:sym typeface="+mn-lt"/>
              </a:rPr>
              <a:t>amet</a:t>
            </a:r>
            <a:r>
              <a:rPr lang="en-US" sz="900" dirty="0">
                <a:solidFill>
                  <a:schemeClr val="bg1"/>
                </a:solidFill>
                <a:cs typeface="+mn-ea"/>
                <a:sym typeface="+mn-lt"/>
              </a:rPr>
              <a:t> </a:t>
            </a:r>
            <a:r>
              <a:rPr lang="en-US" sz="900" dirty="0" err="1">
                <a:solidFill>
                  <a:schemeClr val="bg1"/>
                </a:solidFill>
                <a:cs typeface="+mn-ea"/>
                <a:sym typeface="+mn-lt"/>
              </a:rPr>
              <a:t>consequat</a:t>
            </a:r>
            <a:r>
              <a:rPr lang="en-US" sz="900" dirty="0">
                <a:solidFill>
                  <a:schemeClr val="bg1"/>
                </a:solidFill>
                <a:cs typeface="+mn-ea"/>
                <a:sym typeface="+mn-lt"/>
              </a:rPr>
              <a:t> </a:t>
            </a:r>
            <a:r>
              <a:rPr lang="en-US" sz="900" dirty="0" err="1">
                <a:solidFill>
                  <a:schemeClr val="bg1"/>
                </a:solidFill>
                <a:cs typeface="+mn-ea"/>
                <a:sym typeface="+mn-lt"/>
              </a:rPr>
              <a:t>risus</a:t>
            </a:r>
            <a:r>
              <a:rPr lang="en-US" sz="900" dirty="0">
                <a:solidFill>
                  <a:schemeClr val="bg1"/>
                </a:solidFill>
                <a:cs typeface="+mn-ea"/>
                <a:sym typeface="+mn-lt"/>
              </a:rPr>
              <a:t>. </a:t>
            </a:r>
            <a:r>
              <a:rPr lang="en-US" sz="900" dirty="0" err="1">
                <a:solidFill>
                  <a:schemeClr val="bg1"/>
                </a:solidFill>
                <a:cs typeface="+mn-ea"/>
                <a:sym typeface="+mn-lt"/>
              </a:rPr>
              <a:t>Etiam</a:t>
            </a:r>
            <a:r>
              <a:rPr lang="en-US" sz="900" dirty="0">
                <a:solidFill>
                  <a:schemeClr val="bg1"/>
                </a:solidFill>
                <a:cs typeface="+mn-ea"/>
                <a:sym typeface="+mn-lt"/>
              </a:rPr>
              <a:t> </a:t>
            </a:r>
            <a:r>
              <a:rPr lang="en-US" sz="900" dirty="0" err="1">
                <a:solidFill>
                  <a:schemeClr val="bg1"/>
                </a:solidFill>
                <a:cs typeface="+mn-ea"/>
                <a:sym typeface="+mn-lt"/>
              </a:rPr>
              <a:t>faucibus</a:t>
            </a:r>
            <a:r>
              <a:rPr lang="en-US" sz="900" dirty="0">
                <a:solidFill>
                  <a:schemeClr val="bg1"/>
                </a:solidFill>
                <a:cs typeface="+mn-ea"/>
                <a:sym typeface="+mn-lt"/>
              </a:rPr>
              <a:t> </a:t>
            </a:r>
            <a:r>
              <a:rPr lang="en-US" sz="900" dirty="0" err="1">
                <a:solidFill>
                  <a:schemeClr val="bg1"/>
                </a:solidFill>
                <a:cs typeface="+mn-ea"/>
                <a:sym typeface="+mn-lt"/>
              </a:rPr>
              <a:t>tortor</a:t>
            </a:r>
            <a:r>
              <a:rPr lang="en-US" sz="900" dirty="0">
                <a:solidFill>
                  <a:schemeClr val="bg1"/>
                </a:solidFill>
                <a:cs typeface="+mn-ea"/>
                <a:sym typeface="+mn-lt"/>
              </a:rPr>
              <a:t> a ipsum </a:t>
            </a:r>
            <a:r>
              <a:rPr lang="en-US" sz="900" dirty="0" err="1">
                <a:solidFill>
                  <a:schemeClr val="bg1"/>
                </a:solidFill>
                <a:cs typeface="+mn-ea"/>
                <a:sym typeface="+mn-lt"/>
              </a:rPr>
              <a:t>vehicula</a:t>
            </a:r>
            <a:r>
              <a:rPr lang="en-US" sz="900" dirty="0">
                <a:solidFill>
                  <a:schemeClr val="bg1"/>
                </a:solidFill>
                <a:cs typeface="+mn-ea"/>
                <a:sym typeface="+mn-lt"/>
              </a:rPr>
              <a:t> </a:t>
            </a:r>
            <a:r>
              <a:rPr lang="en-US" sz="900" dirty="0" err="1">
                <a:solidFill>
                  <a:schemeClr val="bg1"/>
                </a:solidFill>
                <a:cs typeface="+mn-ea"/>
                <a:sym typeface="+mn-lt"/>
              </a:rPr>
              <a:t>sed</a:t>
            </a:r>
            <a:r>
              <a:rPr lang="en-US" sz="900" dirty="0">
                <a:solidFill>
                  <a:schemeClr val="bg1"/>
                </a:solidFill>
                <a:cs typeface="+mn-ea"/>
                <a:sym typeface="+mn-lt"/>
              </a:rPr>
              <a:t> </a:t>
            </a:r>
            <a:r>
              <a:rPr lang="en-US" sz="900" dirty="0" err="1">
                <a:solidFill>
                  <a:schemeClr val="bg1"/>
                </a:solidFill>
                <a:cs typeface="+mn-ea"/>
                <a:sym typeface="+mn-lt"/>
              </a:rPr>
              <a:t>suscipit</a:t>
            </a:r>
            <a:r>
              <a:rPr lang="en-US" sz="900" dirty="0">
                <a:solidFill>
                  <a:schemeClr val="bg1"/>
                </a:solidFill>
                <a:cs typeface="+mn-ea"/>
                <a:sym typeface="+mn-lt"/>
              </a:rPr>
              <a:t>. Nunc a </a:t>
            </a:r>
            <a:r>
              <a:rPr lang="en-US" sz="900" dirty="0" err="1">
                <a:solidFill>
                  <a:schemeClr val="bg1"/>
                </a:solidFill>
                <a:cs typeface="+mn-ea"/>
                <a:sym typeface="+mn-lt"/>
              </a:rPr>
              <a:t>leo</a:t>
            </a:r>
            <a:r>
              <a:rPr lang="en-US" sz="900" dirty="0">
                <a:solidFill>
                  <a:schemeClr val="bg1"/>
                </a:solidFill>
                <a:cs typeface="+mn-ea"/>
                <a:sym typeface="+mn-lt"/>
              </a:rPr>
              <a:t> magna, sit </a:t>
            </a:r>
            <a:r>
              <a:rPr lang="en-US" sz="900" dirty="0" err="1">
                <a:solidFill>
                  <a:schemeClr val="bg1"/>
                </a:solidFill>
                <a:cs typeface="+mn-ea"/>
                <a:sym typeface="+mn-lt"/>
              </a:rPr>
              <a:t>amet</a:t>
            </a:r>
            <a:r>
              <a:rPr lang="en-US" sz="900" dirty="0">
                <a:solidFill>
                  <a:schemeClr val="bg1"/>
                </a:solidFill>
                <a:cs typeface="+mn-ea"/>
                <a:sym typeface="+mn-lt"/>
              </a:rPr>
              <a:t> </a:t>
            </a:r>
            <a:r>
              <a:rPr lang="en-US" sz="900" dirty="0" err="1">
                <a:solidFill>
                  <a:schemeClr val="bg1"/>
                </a:solidFill>
                <a:cs typeface="+mn-ea"/>
                <a:sym typeface="+mn-lt"/>
              </a:rPr>
              <a:t>consequat</a:t>
            </a:r>
            <a:r>
              <a:rPr lang="en-US" sz="900" dirty="0">
                <a:solidFill>
                  <a:schemeClr val="bg1"/>
                </a:solidFill>
                <a:cs typeface="+mn-ea"/>
                <a:sym typeface="+mn-lt"/>
              </a:rPr>
              <a:t> </a:t>
            </a:r>
            <a:r>
              <a:rPr lang="en-US" sz="900" dirty="0" err="1">
                <a:solidFill>
                  <a:schemeClr val="bg1"/>
                </a:solidFill>
                <a:cs typeface="+mn-ea"/>
                <a:sym typeface="+mn-lt"/>
              </a:rPr>
              <a:t>risus</a:t>
            </a:r>
            <a:r>
              <a:rPr lang="en-US" sz="900" dirty="0">
                <a:solidFill>
                  <a:schemeClr val="bg1"/>
                </a:solidFill>
                <a:cs typeface="+mn-ea"/>
                <a:sym typeface="+mn-lt"/>
              </a:rPr>
              <a:t>. </a:t>
            </a:r>
          </a:p>
        </p:txBody>
      </p:sp>
      <p:sp>
        <p:nvSpPr>
          <p:cNvPr id="21" name="Text Box 10"/>
          <p:cNvSpPr txBox="1">
            <a:spLocks noChangeArrowheads="1"/>
          </p:cNvSpPr>
          <p:nvPr/>
        </p:nvSpPr>
        <p:spPr bwMode="auto">
          <a:xfrm>
            <a:off x="817848" y="2336088"/>
            <a:ext cx="1320800" cy="230832"/>
          </a:xfrm>
          <a:prstGeom prst="rect">
            <a:avLst/>
          </a:prstGeom>
          <a:noFill/>
          <a:ln w="9525">
            <a:noFill/>
            <a:miter lim="800000"/>
            <a:headEnd/>
            <a:tailEnd/>
          </a:ln>
        </p:spPr>
        <p:txBody>
          <a:bodyPr wrap="square" lIns="60960" tIns="30480" rIns="60960" bIns="30480">
            <a:spAutoFit/>
          </a:bodyPr>
          <a:lstStyle/>
          <a:p>
            <a:pPr algn="ctr" defTabSz="1450940"/>
            <a:r>
              <a:rPr lang="en-US" sz="1100">
                <a:solidFill>
                  <a:schemeClr val="bg1"/>
                </a:solidFill>
                <a:cs typeface="+mn-ea"/>
                <a:sym typeface="+mn-lt"/>
              </a:rPr>
              <a:t>40%</a:t>
            </a:r>
            <a:endParaRPr lang="en-US" sz="1050">
              <a:solidFill>
                <a:schemeClr val="bg1"/>
              </a:solidFill>
              <a:cs typeface="+mn-ea"/>
              <a:sym typeface="+mn-lt"/>
            </a:endParaRPr>
          </a:p>
        </p:txBody>
      </p:sp>
      <p:sp>
        <p:nvSpPr>
          <p:cNvPr id="22" name="Text Box 10"/>
          <p:cNvSpPr txBox="1">
            <a:spLocks noChangeArrowheads="1"/>
          </p:cNvSpPr>
          <p:nvPr/>
        </p:nvSpPr>
        <p:spPr bwMode="auto">
          <a:xfrm>
            <a:off x="2794000" y="2274533"/>
            <a:ext cx="1320800" cy="276999"/>
          </a:xfrm>
          <a:prstGeom prst="rect">
            <a:avLst/>
          </a:prstGeom>
          <a:noFill/>
          <a:ln w="9525">
            <a:noFill/>
            <a:miter lim="800000"/>
            <a:headEnd/>
            <a:tailEnd/>
          </a:ln>
        </p:spPr>
        <p:txBody>
          <a:bodyPr wrap="square" lIns="60960" tIns="30480" rIns="60960" bIns="30480">
            <a:spAutoFit/>
          </a:bodyPr>
          <a:lstStyle/>
          <a:p>
            <a:pPr algn="ctr" defTabSz="1450940"/>
            <a:r>
              <a:rPr lang="en-US" sz="1400">
                <a:solidFill>
                  <a:schemeClr val="bg1"/>
                </a:solidFill>
                <a:cs typeface="+mn-ea"/>
                <a:sym typeface="+mn-lt"/>
              </a:rPr>
              <a:t>70%</a:t>
            </a:r>
            <a:endParaRPr lang="en-US" sz="1100">
              <a:solidFill>
                <a:schemeClr val="bg1"/>
              </a:solidFill>
              <a:cs typeface="+mn-ea"/>
              <a:sym typeface="+mn-lt"/>
            </a:endParaRPr>
          </a:p>
        </p:txBody>
      </p:sp>
      <p:sp>
        <p:nvSpPr>
          <p:cNvPr id="23" name="Text Box 10"/>
          <p:cNvSpPr txBox="1">
            <a:spLocks noChangeArrowheads="1"/>
          </p:cNvSpPr>
          <p:nvPr/>
        </p:nvSpPr>
        <p:spPr bwMode="auto">
          <a:xfrm>
            <a:off x="4547504" y="2336088"/>
            <a:ext cx="1320800" cy="230832"/>
          </a:xfrm>
          <a:prstGeom prst="rect">
            <a:avLst/>
          </a:prstGeom>
          <a:noFill/>
          <a:ln w="9525">
            <a:noFill/>
            <a:miter lim="800000"/>
            <a:headEnd/>
            <a:tailEnd/>
          </a:ln>
        </p:spPr>
        <p:txBody>
          <a:bodyPr wrap="square" lIns="60960" tIns="30480" rIns="60960" bIns="30480">
            <a:spAutoFit/>
          </a:bodyPr>
          <a:lstStyle/>
          <a:p>
            <a:pPr algn="ctr" defTabSz="1450940"/>
            <a:r>
              <a:rPr lang="en-US" sz="1100">
                <a:solidFill>
                  <a:schemeClr val="bg1"/>
                </a:solidFill>
                <a:cs typeface="+mn-ea"/>
                <a:sym typeface="+mn-lt"/>
              </a:rPr>
              <a:t>35%</a:t>
            </a:r>
            <a:endParaRPr lang="en-US" sz="1050">
              <a:solidFill>
                <a:schemeClr val="bg1"/>
              </a:solidFill>
              <a:cs typeface="+mn-ea"/>
              <a:sym typeface="+mn-lt"/>
            </a:endParaRPr>
          </a:p>
        </p:txBody>
      </p:sp>
      <p:sp>
        <p:nvSpPr>
          <p:cNvPr id="24" name="Text Box 10"/>
          <p:cNvSpPr txBox="1">
            <a:spLocks noChangeArrowheads="1"/>
          </p:cNvSpPr>
          <p:nvPr/>
        </p:nvSpPr>
        <p:spPr bwMode="auto">
          <a:xfrm>
            <a:off x="6281475" y="2274533"/>
            <a:ext cx="1320800" cy="276999"/>
          </a:xfrm>
          <a:prstGeom prst="rect">
            <a:avLst/>
          </a:prstGeom>
          <a:noFill/>
          <a:ln w="9525">
            <a:noFill/>
            <a:miter lim="800000"/>
            <a:headEnd/>
            <a:tailEnd/>
          </a:ln>
        </p:spPr>
        <p:txBody>
          <a:bodyPr wrap="square" lIns="60960" tIns="30480" rIns="60960" bIns="30480">
            <a:spAutoFit/>
          </a:bodyPr>
          <a:lstStyle/>
          <a:p>
            <a:pPr algn="ctr" defTabSz="1450940"/>
            <a:r>
              <a:rPr lang="en-US" sz="1400">
                <a:solidFill>
                  <a:schemeClr val="bg1"/>
                </a:solidFill>
                <a:cs typeface="+mn-ea"/>
                <a:sym typeface="+mn-lt"/>
              </a:rPr>
              <a:t>48%</a:t>
            </a:r>
            <a:endParaRPr lang="en-US" sz="1100">
              <a:solidFill>
                <a:schemeClr val="bg1"/>
              </a:solidFill>
              <a:cs typeface="+mn-ea"/>
              <a:sym typeface="+mn-lt"/>
            </a:endParaRPr>
          </a:p>
        </p:txBody>
      </p:sp>
      <p:sp>
        <p:nvSpPr>
          <p:cNvPr id="25" name="Text Box 10"/>
          <p:cNvSpPr txBox="1">
            <a:spLocks noChangeArrowheads="1"/>
          </p:cNvSpPr>
          <p:nvPr/>
        </p:nvSpPr>
        <p:spPr bwMode="auto">
          <a:xfrm>
            <a:off x="8026400" y="2336088"/>
            <a:ext cx="1320800" cy="230832"/>
          </a:xfrm>
          <a:prstGeom prst="rect">
            <a:avLst/>
          </a:prstGeom>
          <a:noFill/>
          <a:ln w="9525">
            <a:noFill/>
            <a:miter lim="800000"/>
            <a:headEnd/>
            <a:tailEnd/>
          </a:ln>
        </p:spPr>
        <p:txBody>
          <a:bodyPr wrap="square" lIns="60960" tIns="30480" rIns="60960" bIns="30480">
            <a:spAutoFit/>
          </a:bodyPr>
          <a:lstStyle/>
          <a:p>
            <a:pPr algn="ctr" defTabSz="1450940"/>
            <a:r>
              <a:rPr lang="en-US" sz="1100">
                <a:solidFill>
                  <a:schemeClr val="bg1"/>
                </a:solidFill>
                <a:cs typeface="+mn-ea"/>
                <a:sym typeface="+mn-lt"/>
              </a:rPr>
              <a:t>38%</a:t>
            </a:r>
            <a:endParaRPr lang="en-US" sz="1050">
              <a:solidFill>
                <a:schemeClr val="bg1"/>
              </a:solidFill>
              <a:cs typeface="+mn-ea"/>
              <a:sym typeface="+mn-lt"/>
            </a:endParaRPr>
          </a:p>
        </p:txBody>
      </p:sp>
      <p:sp>
        <p:nvSpPr>
          <p:cNvPr id="26" name="Text Box 10"/>
          <p:cNvSpPr txBox="1">
            <a:spLocks noChangeArrowheads="1"/>
          </p:cNvSpPr>
          <p:nvPr/>
        </p:nvSpPr>
        <p:spPr bwMode="auto">
          <a:xfrm>
            <a:off x="9846339" y="2274533"/>
            <a:ext cx="1320800" cy="276999"/>
          </a:xfrm>
          <a:prstGeom prst="rect">
            <a:avLst/>
          </a:prstGeom>
          <a:noFill/>
          <a:ln w="9525">
            <a:noFill/>
            <a:miter lim="800000"/>
            <a:headEnd/>
            <a:tailEnd/>
          </a:ln>
        </p:spPr>
        <p:txBody>
          <a:bodyPr wrap="square" lIns="60960" tIns="30480" rIns="60960" bIns="30480">
            <a:spAutoFit/>
          </a:bodyPr>
          <a:lstStyle/>
          <a:p>
            <a:pPr algn="ctr" defTabSz="1450940"/>
            <a:r>
              <a:rPr lang="en-US" sz="1400">
                <a:solidFill>
                  <a:schemeClr val="bg1"/>
                </a:solidFill>
                <a:cs typeface="+mn-ea"/>
                <a:sym typeface="+mn-lt"/>
              </a:rPr>
              <a:t>75%</a:t>
            </a:r>
            <a:endParaRPr lang="en-US" sz="1100">
              <a:solidFill>
                <a:schemeClr val="bg1"/>
              </a:solidFill>
              <a:cs typeface="+mn-ea"/>
              <a:sym typeface="+mn-lt"/>
            </a:endParaRPr>
          </a:p>
        </p:txBody>
      </p:sp>
      <p:grpSp>
        <p:nvGrpSpPr>
          <p:cNvPr id="27" name="组合 26">
            <a:extLst>
              <a:ext uri="{FF2B5EF4-FFF2-40B4-BE49-F238E27FC236}">
                <a16:creationId xmlns:a16="http://schemas.microsoft.com/office/drawing/2014/main" id="{5992743B-6488-409E-9643-FC0BD231553C}"/>
              </a:ext>
            </a:extLst>
          </p:cNvPr>
          <p:cNvGrpSpPr/>
          <p:nvPr/>
        </p:nvGrpSpPr>
        <p:grpSpPr>
          <a:xfrm>
            <a:off x="2918188" y="338191"/>
            <a:ext cx="5975713" cy="584775"/>
            <a:chOff x="2918188" y="338191"/>
            <a:chExt cx="5975713" cy="584775"/>
          </a:xfrm>
        </p:grpSpPr>
        <p:sp>
          <p:nvSpPr>
            <p:cNvPr id="28" name="TextBox 18">
              <a:extLst>
                <a:ext uri="{FF2B5EF4-FFF2-40B4-BE49-F238E27FC236}">
                  <a16:creationId xmlns:a16="http://schemas.microsoft.com/office/drawing/2014/main" id="{ECD06B8B-26B5-4EB0-99B3-D575E62F2632}"/>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29" name="椭圆 28">
              <a:extLst>
                <a:ext uri="{FF2B5EF4-FFF2-40B4-BE49-F238E27FC236}">
                  <a16:creationId xmlns:a16="http://schemas.microsoft.com/office/drawing/2014/main" id="{2DC82234-DFD8-418E-A58D-6CCD31DB1716}"/>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椭圆 29">
              <a:extLst>
                <a:ext uri="{FF2B5EF4-FFF2-40B4-BE49-F238E27FC236}">
                  <a16:creationId xmlns:a16="http://schemas.microsoft.com/office/drawing/2014/main" id="{89B8309E-DC75-47D5-9170-2FE050113A7A}"/>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椭圆 30">
              <a:extLst>
                <a:ext uri="{FF2B5EF4-FFF2-40B4-BE49-F238E27FC236}">
                  <a16:creationId xmlns:a16="http://schemas.microsoft.com/office/drawing/2014/main" id="{2F5C417B-5C4C-438E-AAB1-5AF54F1F8F94}"/>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椭圆 31">
              <a:extLst>
                <a:ext uri="{FF2B5EF4-FFF2-40B4-BE49-F238E27FC236}">
                  <a16:creationId xmlns:a16="http://schemas.microsoft.com/office/drawing/2014/main" id="{DC15FD43-A965-4461-AD64-B8E6EC5F2FB2}"/>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3" name="椭圆 32">
              <a:extLst>
                <a:ext uri="{FF2B5EF4-FFF2-40B4-BE49-F238E27FC236}">
                  <a16:creationId xmlns:a16="http://schemas.microsoft.com/office/drawing/2014/main" id="{0338B3CC-BB37-4FEB-8748-7E8663B0CE57}"/>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椭圆 33">
              <a:extLst>
                <a:ext uri="{FF2B5EF4-FFF2-40B4-BE49-F238E27FC236}">
                  <a16:creationId xmlns:a16="http://schemas.microsoft.com/office/drawing/2014/main" id="{2A356961-C380-4A36-A4CB-D7D39360DE56}"/>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椭圆 34">
              <a:extLst>
                <a:ext uri="{FF2B5EF4-FFF2-40B4-BE49-F238E27FC236}">
                  <a16:creationId xmlns:a16="http://schemas.microsoft.com/office/drawing/2014/main" id="{077CFCE8-9726-457C-983C-6F65BF373EA7}"/>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椭圆 35">
              <a:extLst>
                <a:ext uri="{FF2B5EF4-FFF2-40B4-BE49-F238E27FC236}">
                  <a16:creationId xmlns:a16="http://schemas.microsoft.com/office/drawing/2014/main" id="{6BDEF916-2095-422E-8429-AB3E9B582139}"/>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椭圆 36">
              <a:extLst>
                <a:ext uri="{FF2B5EF4-FFF2-40B4-BE49-F238E27FC236}">
                  <a16:creationId xmlns:a16="http://schemas.microsoft.com/office/drawing/2014/main" id="{6B48CB6A-4250-4C38-A78B-8B098DF94840}"/>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a:extLst>
                <a:ext uri="{FF2B5EF4-FFF2-40B4-BE49-F238E27FC236}">
                  <a16:creationId xmlns:a16="http://schemas.microsoft.com/office/drawing/2014/main" id="{0D15BCDC-EA88-46FF-8D88-3ACFC10B5CEE}"/>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58284679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50" fill="hold"/>
                                        <p:tgtEl>
                                          <p:spTgt spid="5"/>
                                        </p:tgtEl>
                                        <p:attrNameLst>
                                          <p:attrName>ppt_x</p:attrName>
                                        </p:attrNameLst>
                                      </p:cBhvr>
                                      <p:tavLst>
                                        <p:tav tm="0">
                                          <p:val>
                                            <p:strVal val="#ppt_x"/>
                                          </p:val>
                                        </p:tav>
                                        <p:tav tm="100000">
                                          <p:val>
                                            <p:strVal val="#ppt_x"/>
                                          </p:val>
                                        </p:tav>
                                      </p:tavLst>
                                    </p:anim>
                                    <p:anim calcmode="lin" valueType="num">
                                      <p:cBhvr additive="base">
                                        <p:cTn id="8" dur="25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21"/>
                                        </p:tgtEl>
                                        <p:attrNameLst>
                                          <p:attrName>style.visibility</p:attrName>
                                        </p:attrNameLst>
                                      </p:cBhvr>
                                      <p:to>
                                        <p:strVal val="visible"/>
                                      </p:to>
                                    </p:set>
                                    <p:anim calcmode="lin" valueType="num">
                                      <p:cBhvr additive="base">
                                        <p:cTn id="12" dur="250" fill="hold"/>
                                        <p:tgtEl>
                                          <p:spTgt spid="21"/>
                                        </p:tgtEl>
                                        <p:attrNameLst>
                                          <p:attrName>ppt_x</p:attrName>
                                        </p:attrNameLst>
                                      </p:cBhvr>
                                      <p:tavLst>
                                        <p:tav tm="0">
                                          <p:val>
                                            <p:strVal val="#ppt_x"/>
                                          </p:val>
                                        </p:tav>
                                        <p:tav tm="100000">
                                          <p:val>
                                            <p:strVal val="#ppt_x"/>
                                          </p:val>
                                        </p:tav>
                                      </p:tavLst>
                                    </p:anim>
                                    <p:anim calcmode="lin" valueType="num">
                                      <p:cBhvr additive="base">
                                        <p:cTn id="13" dur="250" fill="hold"/>
                                        <p:tgtEl>
                                          <p:spTgt spid="21"/>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250" fill="hold"/>
                                        <p:tgtEl>
                                          <p:spTgt spid="12"/>
                                        </p:tgtEl>
                                        <p:attrNameLst>
                                          <p:attrName>ppt_x</p:attrName>
                                        </p:attrNameLst>
                                      </p:cBhvr>
                                      <p:tavLst>
                                        <p:tav tm="0">
                                          <p:val>
                                            <p:strVal val="#ppt_x"/>
                                          </p:val>
                                        </p:tav>
                                        <p:tav tm="100000">
                                          <p:val>
                                            <p:strVal val="#ppt_x"/>
                                          </p:val>
                                        </p:tav>
                                      </p:tavLst>
                                    </p:anim>
                                    <p:anim calcmode="lin" valueType="num">
                                      <p:cBhvr additive="base">
                                        <p:cTn id="18" dur="250" fill="hold"/>
                                        <p:tgtEl>
                                          <p:spTgt spid="12"/>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250" fill="hold"/>
                                        <p:tgtEl>
                                          <p:spTgt spid="3"/>
                                        </p:tgtEl>
                                        <p:attrNameLst>
                                          <p:attrName>ppt_x</p:attrName>
                                        </p:attrNameLst>
                                      </p:cBhvr>
                                      <p:tavLst>
                                        <p:tav tm="0">
                                          <p:val>
                                            <p:strVal val="#ppt_x"/>
                                          </p:val>
                                        </p:tav>
                                        <p:tav tm="100000">
                                          <p:val>
                                            <p:strVal val="#ppt_x"/>
                                          </p:val>
                                        </p:tav>
                                      </p:tavLst>
                                    </p:anim>
                                    <p:anim calcmode="lin" valueType="num">
                                      <p:cBhvr additive="base">
                                        <p:cTn id="23" dur="250" fill="hold"/>
                                        <p:tgtEl>
                                          <p:spTgt spid="3"/>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250" fill="hold"/>
                                        <p:tgtEl>
                                          <p:spTgt spid="6"/>
                                        </p:tgtEl>
                                        <p:attrNameLst>
                                          <p:attrName>ppt_x</p:attrName>
                                        </p:attrNameLst>
                                      </p:cBhvr>
                                      <p:tavLst>
                                        <p:tav tm="0">
                                          <p:val>
                                            <p:strVal val="#ppt_x"/>
                                          </p:val>
                                        </p:tav>
                                        <p:tav tm="100000">
                                          <p:val>
                                            <p:strVal val="#ppt_x"/>
                                          </p:val>
                                        </p:tav>
                                      </p:tavLst>
                                    </p:anim>
                                    <p:anim calcmode="lin" valueType="num">
                                      <p:cBhvr additive="base">
                                        <p:cTn id="28" dur="250" fill="hold"/>
                                        <p:tgtEl>
                                          <p:spTgt spid="6"/>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additive="base">
                                        <p:cTn id="32" dur="250" fill="hold"/>
                                        <p:tgtEl>
                                          <p:spTgt spid="22"/>
                                        </p:tgtEl>
                                        <p:attrNameLst>
                                          <p:attrName>ppt_x</p:attrName>
                                        </p:attrNameLst>
                                      </p:cBhvr>
                                      <p:tavLst>
                                        <p:tav tm="0">
                                          <p:val>
                                            <p:strVal val="#ppt_x"/>
                                          </p:val>
                                        </p:tav>
                                        <p:tav tm="100000">
                                          <p:val>
                                            <p:strVal val="#ppt_x"/>
                                          </p:val>
                                        </p:tav>
                                      </p:tavLst>
                                    </p:anim>
                                    <p:anim calcmode="lin" valueType="num">
                                      <p:cBhvr additive="base">
                                        <p:cTn id="33" dur="250" fill="hold"/>
                                        <p:tgtEl>
                                          <p:spTgt spid="22"/>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grpId="0" nodeType="after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250" fill="hold"/>
                                        <p:tgtEl>
                                          <p:spTgt spid="13"/>
                                        </p:tgtEl>
                                        <p:attrNameLst>
                                          <p:attrName>ppt_x</p:attrName>
                                        </p:attrNameLst>
                                      </p:cBhvr>
                                      <p:tavLst>
                                        <p:tav tm="0">
                                          <p:val>
                                            <p:strVal val="#ppt_x"/>
                                          </p:val>
                                        </p:tav>
                                        <p:tav tm="100000">
                                          <p:val>
                                            <p:strVal val="#ppt_x"/>
                                          </p:val>
                                        </p:tav>
                                      </p:tavLst>
                                    </p:anim>
                                    <p:anim calcmode="lin" valueType="num">
                                      <p:cBhvr additive="base">
                                        <p:cTn id="38" dur="250" fill="hold"/>
                                        <p:tgtEl>
                                          <p:spTgt spid="13"/>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grpId="0" nodeType="after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additive="base">
                                        <p:cTn id="42" dur="250" fill="hold"/>
                                        <p:tgtEl>
                                          <p:spTgt spid="7"/>
                                        </p:tgtEl>
                                        <p:attrNameLst>
                                          <p:attrName>ppt_x</p:attrName>
                                        </p:attrNameLst>
                                      </p:cBhvr>
                                      <p:tavLst>
                                        <p:tav tm="0">
                                          <p:val>
                                            <p:strVal val="#ppt_x"/>
                                          </p:val>
                                        </p:tav>
                                        <p:tav tm="100000">
                                          <p:val>
                                            <p:strVal val="#ppt_x"/>
                                          </p:val>
                                        </p:tav>
                                      </p:tavLst>
                                    </p:anim>
                                    <p:anim calcmode="lin" valueType="num">
                                      <p:cBhvr additive="base">
                                        <p:cTn id="43" dur="250" fill="hold"/>
                                        <p:tgtEl>
                                          <p:spTgt spid="7"/>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0" nodeType="after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250" fill="hold"/>
                                        <p:tgtEl>
                                          <p:spTgt spid="23"/>
                                        </p:tgtEl>
                                        <p:attrNameLst>
                                          <p:attrName>ppt_x</p:attrName>
                                        </p:attrNameLst>
                                      </p:cBhvr>
                                      <p:tavLst>
                                        <p:tav tm="0">
                                          <p:val>
                                            <p:strVal val="#ppt_x"/>
                                          </p:val>
                                        </p:tav>
                                        <p:tav tm="100000">
                                          <p:val>
                                            <p:strVal val="#ppt_x"/>
                                          </p:val>
                                        </p:tav>
                                      </p:tavLst>
                                    </p:anim>
                                    <p:anim calcmode="lin" valueType="num">
                                      <p:cBhvr additive="base">
                                        <p:cTn id="48" dur="250" fill="hold"/>
                                        <p:tgtEl>
                                          <p:spTgt spid="23"/>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 presetClass="entr" presetSubtype="4"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additive="base">
                                        <p:cTn id="52" dur="250" fill="hold"/>
                                        <p:tgtEl>
                                          <p:spTgt spid="14"/>
                                        </p:tgtEl>
                                        <p:attrNameLst>
                                          <p:attrName>ppt_x</p:attrName>
                                        </p:attrNameLst>
                                      </p:cBhvr>
                                      <p:tavLst>
                                        <p:tav tm="0">
                                          <p:val>
                                            <p:strVal val="#ppt_x"/>
                                          </p:val>
                                        </p:tav>
                                        <p:tav tm="100000">
                                          <p:val>
                                            <p:strVal val="#ppt_x"/>
                                          </p:val>
                                        </p:tav>
                                      </p:tavLst>
                                    </p:anim>
                                    <p:anim calcmode="lin" valueType="num">
                                      <p:cBhvr additive="base">
                                        <p:cTn id="53" dur="250" fill="hold"/>
                                        <p:tgtEl>
                                          <p:spTgt spid="14"/>
                                        </p:tgtEl>
                                        <p:attrNameLst>
                                          <p:attrName>ppt_y</p:attrName>
                                        </p:attrNameLst>
                                      </p:cBhvr>
                                      <p:tavLst>
                                        <p:tav tm="0">
                                          <p:val>
                                            <p:strVal val="1+#ppt_h/2"/>
                                          </p:val>
                                        </p:tav>
                                        <p:tav tm="100000">
                                          <p:val>
                                            <p:strVal val="#ppt_y"/>
                                          </p:val>
                                        </p:tav>
                                      </p:tavLst>
                                    </p:anim>
                                  </p:childTnLst>
                                </p:cTn>
                              </p:par>
                            </p:childTnLst>
                          </p:cTn>
                        </p:par>
                        <p:par>
                          <p:cTn id="54" fill="hold">
                            <p:stCondLst>
                              <p:cond delay="2500"/>
                            </p:stCondLst>
                            <p:childTnLst>
                              <p:par>
                                <p:cTn id="55" presetID="2" presetClass="entr" presetSubtype="4"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additive="base">
                                        <p:cTn id="57" dur="250" fill="hold"/>
                                        <p:tgtEl>
                                          <p:spTgt spid="8"/>
                                        </p:tgtEl>
                                        <p:attrNameLst>
                                          <p:attrName>ppt_x</p:attrName>
                                        </p:attrNameLst>
                                      </p:cBhvr>
                                      <p:tavLst>
                                        <p:tav tm="0">
                                          <p:val>
                                            <p:strVal val="#ppt_x"/>
                                          </p:val>
                                        </p:tav>
                                        <p:tav tm="100000">
                                          <p:val>
                                            <p:strVal val="#ppt_x"/>
                                          </p:val>
                                        </p:tav>
                                      </p:tavLst>
                                    </p:anim>
                                    <p:anim calcmode="lin" valueType="num">
                                      <p:cBhvr additive="base">
                                        <p:cTn id="58" dur="250" fill="hold"/>
                                        <p:tgtEl>
                                          <p:spTgt spid="8"/>
                                        </p:tgtEl>
                                        <p:attrNameLst>
                                          <p:attrName>ppt_y</p:attrName>
                                        </p:attrNameLst>
                                      </p:cBhvr>
                                      <p:tavLst>
                                        <p:tav tm="0">
                                          <p:val>
                                            <p:strVal val="1+#ppt_h/2"/>
                                          </p:val>
                                        </p:tav>
                                        <p:tav tm="100000">
                                          <p:val>
                                            <p:strVal val="#ppt_y"/>
                                          </p:val>
                                        </p:tav>
                                      </p:tavLst>
                                    </p:anim>
                                  </p:childTnLst>
                                </p:cTn>
                              </p:par>
                            </p:childTnLst>
                          </p:cTn>
                        </p:par>
                        <p:par>
                          <p:cTn id="59" fill="hold">
                            <p:stCondLst>
                              <p:cond delay="2750"/>
                            </p:stCondLst>
                            <p:childTnLst>
                              <p:par>
                                <p:cTn id="60" presetID="2" presetClass="entr" presetSubtype="4" fill="hold" grpId="0" nodeType="afterEffect">
                                  <p:stCondLst>
                                    <p:cond delay="0"/>
                                  </p:stCondLst>
                                  <p:childTnLst>
                                    <p:set>
                                      <p:cBhvr>
                                        <p:cTn id="61" dur="1" fill="hold">
                                          <p:stCondLst>
                                            <p:cond delay="0"/>
                                          </p:stCondLst>
                                        </p:cTn>
                                        <p:tgtEl>
                                          <p:spTgt spid="24"/>
                                        </p:tgtEl>
                                        <p:attrNameLst>
                                          <p:attrName>style.visibility</p:attrName>
                                        </p:attrNameLst>
                                      </p:cBhvr>
                                      <p:to>
                                        <p:strVal val="visible"/>
                                      </p:to>
                                    </p:set>
                                    <p:anim calcmode="lin" valueType="num">
                                      <p:cBhvr additive="base">
                                        <p:cTn id="62" dur="250" fill="hold"/>
                                        <p:tgtEl>
                                          <p:spTgt spid="24"/>
                                        </p:tgtEl>
                                        <p:attrNameLst>
                                          <p:attrName>ppt_x</p:attrName>
                                        </p:attrNameLst>
                                      </p:cBhvr>
                                      <p:tavLst>
                                        <p:tav tm="0">
                                          <p:val>
                                            <p:strVal val="#ppt_x"/>
                                          </p:val>
                                        </p:tav>
                                        <p:tav tm="100000">
                                          <p:val>
                                            <p:strVal val="#ppt_x"/>
                                          </p:val>
                                        </p:tav>
                                      </p:tavLst>
                                    </p:anim>
                                    <p:anim calcmode="lin" valueType="num">
                                      <p:cBhvr additive="base">
                                        <p:cTn id="63" dur="250" fill="hold"/>
                                        <p:tgtEl>
                                          <p:spTgt spid="24"/>
                                        </p:tgtEl>
                                        <p:attrNameLst>
                                          <p:attrName>ppt_y</p:attrName>
                                        </p:attrNameLst>
                                      </p:cBhvr>
                                      <p:tavLst>
                                        <p:tav tm="0">
                                          <p:val>
                                            <p:strVal val="1+#ppt_h/2"/>
                                          </p:val>
                                        </p:tav>
                                        <p:tav tm="100000">
                                          <p:val>
                                            <p:strVal val="#ppt_y"/>
                                          </p:val>
                                        </p:tav>
                                      </p:tavLst>
                                    </p:anim>
                                  </p:childTnLst>
                                </p:cTn>
                              </p:par>
                            </p:childTnLst>
                          </p:cTn>
                        </p:par>
                        <p:par>
                          <p:cTn id="64" fill="hold">
                            <p:stCondLst>
                              <p:cond delay="3000"/>
                            </p:stCondLst>
                            <p:childTnLst>
                              <p:par>
                                <p:cTn id="65" presetID="2" presetClass="entr" presetSubtype="4" fill="hold" grpId="0" nodeType="after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250" fill="hold"/>
                                        <p:tgtEl>
                                          <p:spTgt spid="15"/>
                                        </p:tgtEl>
                                        <p:attrNameLst>
                                          <p:attrName>ppt_x</p:attrName>
                                        </p:attrNameLst>
                                      </p:cBhvr>
                                      <p:tavLst>
                                        <p:tav tm="0">
                                          <p:val>
                                            <p:strVal val="#ppt_x"/>
                                          </p:val>
                                        </p:tav>
                                        <p:tav tm="100000">
                                          <p:val>
                                            <p:strVal val="#ppt_x"/>
                                          </p:val>
                                        </p:tav>
                                      </p:tavLst>
                                    </p:anim>
                                    <p:anim calcmode="lin" valueType="num">
                                      <p:cBhvr additive="base">
                                        <p:cTn id="68" dur="250" fill="hold"/>
                                        <p:tgtEl>
                                          <p:spTgt spid="15"/>
                                        </p:tgtEl>
                                        <p:attrNameLst>
                                          <p:attrName>ppt_y</p:attrName>
                                        </p:attrNameLst>
                                      </p:cBhvr>
                                      <p:tavLst>
                                        <p:tav tm="0">
                                          <p:val>
                                            <p:strVal val="1+#ppt_h/2"/>
                                          </p:val>
                                        </p:tav>
                                        <p:tav tm="100000">
                                          <p:val>
                                            <p:strVal val="#ppt_y"/>
                                          </p:val>
                                        </p:tav>
                                      </p:tavLst>
                                    </p:anim>
                                  </p:childTnLst>
                                </p:cTn>
                              </p:par>
                            </p:childTnLst>
                          </p:cTn>
                        </p:par>
                        <p:par>
                          <p:cTn id="69" fill="hold">
                            <p:stCondLst>
                              <p:cond delay="3250"/>
                            </p:stCondLst>
                            <p:childTnLst>
                              <p:par>
                                <p:cTn id="70" presetID="2" presetClass="entr" presetSubtype="4" fill="hold" grpId="0" nodeType="afterEffect">
                                  <p:stCondLst>
                                    <p:cond delay="0"/>
                                  </p:stCondLst>
                                  <p:childTnLst>
                                    <p:set>
                                      <p:cBhvr>
                                        <p:cTn id="71" dur="1" fill="hold">
                                          <p:stCondLst>
                                            <p:cond delay="0"/>
                                          </p:stCondLst>
                                        </p:cTn>
                                        <p:tgtEl>
                                          <p:spTgt spid="9"/>
                                        </p:tgtEl>
                                        <p:attrNameLst>
                                          <p:attrName>style.visibility</p:attrName>
                                        </p:attrNameLst>
                                      </p:cBhvr>
                                      <p:to>
                                        <p:strVal val="visible"/>
                                      </p:to>
                                    </p:set>
                                    <p:anim calcmode="lin" valueType="num">
                                      <p:cBhvr additive="base">
                                        <p:cTn id="72" dur="250" fill="hold"/>
                                        <p:tgtEl>
                                          <p:spTgt spid="9"/>
                                        </p:tgtEl>
                                        <p:attrNameLst>
                                          <p:attrName>ppt_x</p:attrName>
                                        </p:attrNameLst>
                                      </p:cBhvr>
                                      <p:tavLst>
                                        <p:tav tm="0">
                                          <p:val>
                                            <p:strVal val="#ppt_x"/>
                                          </p:val>
                                        </p:tav>
                                        <p:tav tm="100000">
                                          <p:val>
                                            <p:strVal val="#ppt_x"/>
                                          </p:val>
                                        </p:tav>
                                      </p:tavLst>
                                    </p:anim>
                                    <p:anim calcmode="lin" valueType="num">
                                      <p:cBhvr additive="base">
                                        <p:cTn id="73" dur="250" fill="hold"/>
                                        <p:tgtEl>
                                          <p:spTgt spid="9"/>
                                        </p:tgtEl>
                                        <p:attrNameLst>
                                          <p:attrName>ppt_y</p:attrName>
                                        </p:attrNameLst>
                                      </p:cBhvr>
                                      <p:tavLst>
                                        <p:tav tm="0">
                                          <p:val>
                                            <p:strVal val="1+#ppt_h/2"/>
                                          </p:val>
                                        </p:tav>
                                        <p:tav tm="100000">
                                          <p:val>
                                            <p:strVal val="#ppt_y"/>
                                          </p:val>
                                        </p:tav>
                                      </p:tavLst>
                                    </p:anim>
                                  </p:childTnLst>
                                </p:cTn>
                              </p:par>
                            </p:childTnLst>
                          </p:cTn>
                        </p:par>
                        <p:par>
                          <p:cTn id="74" fill="hold">
                            <p:stCondLst>
                              <p:cond delay="3500"/>
                            </p:stCondLst>
                            <p:childTnLst>
                              <p:par>
                                <p:cTn id="75" presetID="2" presetClass="entr" presetSubtype="4" fill="hold" grpId="0" nodeType="afterEffect">
                                  <p:stCondLst>
                                    <p:cond delay="0"/>
                                  </p:stCondLst>
                                  <p:childTnLst>
                                    <p:set>
                                      <p:cBhvr>
                                        <p:cTn id="76" dur="1" fill="hold">
                                          <p:stCondLst>
                                            <p:cond delay="0"/>
                                          </p:stCondLst>
                                        </p:cTn>
                                        <p:tgtEl>
                                          <p:spTgt spid="25"/>
                                        </p:tgtEl>
                                        <p:attrNameLst>
                                          <p:attrName>style.visibility</p:attrName>
                                        </p:attrNameLst>
                                      </p:cBhvr>
                                      <p:to>
                                        <p:strVal val="visible"/>
                                      </p:to>
                                    </p:set>
                                    <p:anim calcmode="lin" valueType="num">
                                      <p:cBhvr additive="base">
                                        <p:cTn id="77" dur="250" fill="hold"/>
                                        <p:tgtEl>
                                          <p:spTgt spid="25"/>
                                        </p:tgtEl>
                                        <p:attrNameLst>
                                          <p:attrName>ppt_x</p:attrName>
                                        </p:attrNameLst>
                                      </p:cBhvr>
                                      <p:tavLst>
                                        <p:tav tm="0">
                                          <p:val>
                                            <p:strVal val="#ppt_x"/>
                                          </p:val>
                                        </p:tav>
                                        <p:tav tm="100000">
                                          <p:val>
                                            <p:strVal val="#ppt_x"/>
                                          </p:val>
                                        </p:tav>
                                      </p:tavLst>
                                    </p:anim>
                                    <p:anim calcmode="lin" valueType="num">
                                      <p:cBhvr additive="base">
                                        <p:cTn id="78" dur="250" fill="hold"/>
                                        <p:tgtEl>
                                          <p:spTgt spid="25"/>
                                        </p:tgtEl>
                                        <p:attrNameLst>
                                          <p:attrName>ppt_y</p:attrName>
                                        </p:attrNameLst>
                                      </p:cBhvr>
                                      <p:tavLst>
                                        <p:tav tm="0">
                                          <p:val>
                                            <p:strVal val="1+#ppt_h/2"/>
                                          </p:val>
                                        </p:tav>
                                        <p:tav tm="100000">
                                          <p:val>
                                            <p:strVal val="#ppt_y"/>
                                          </p:val>
                                        </p:tav>
                                      </p:tavLst>
                                    </p:anim>
                                  </p:childTnLst>
                                </p:cTn>
                              </p:par>
                            </p:childTnLst>
                          </p:cTn>
                        </p:par>
                        <p:par>
                          <p:cTn id="79" fill="hold">
                            <p:stCondLst>
                              <p:cond delay="3750"/>
                            </p:stCondLst>
                            <p:childTnLst>
                              <p:par>
                                <p:cTn id="80" presetID="2" presetClass="entr" presetSubtype="4" fill="hold" grpId="0" nodeType="afterEffect">
                                  <p:stCondLst>
                                    <p:cond delay="0"/>
                                  </p:stCondLst>
                                  <p:childTnLst>
                                    <p:set>
                                      <p:cBhvr>
                                        <p:cTn id="81" dur="1" fill="hold">
                                          <p:stCondLst>
                                            <p:cond delay="0"/>
                                          </p:stCondLst>
                                        </p:cTn>
                                        <p:tgtEl>
                                          <p:spTgt spid="16"/>
                                        </p:tgtEl>
                                        <p:attrNameLst>
                                          <p:attrName>style.visibility</p:attrName>
                                        </p:attrNameLst>
                                      </p:cBhvr>
                                      <p:to>
                                        <p:strVal val="visible"/>
                                      </p:to>
                                    </p:set>
                                    <p:anim calcmode="lin" valueType="num">
                                      <p:cBhvr additive="base">
                                        <p:cTn id="82" dur="250" fill="hold"/>
                                        <p:tgtEl>
                                          <p:spTgt spid="16"/>
                                        </p:tgtEl>
                                        <p:attrNameLst>
                                          <p:attrName>ppt_x</p:attrName>
                                        </p:attrNameLst>
                                      </p:cBhvr>
                                      <p:tavLst>
                                        <p:tav tm="0">
                                          <p:val>
                                            <p:strVal val="#ppt_x"/>
                                          </p:val>
                                        </p:tav>
                                        <p:tav tm="100000">
                                          <p:val>
                                            <p:strVal val="#ppt_x"/>
                                          </p:val>
                                        </p:tav>
                                      </p:tavLst>
                                    </p:anim>
                                    <p:anim calcmode="lin" valueType="num">
                                      <p:cBhvr additive="base">
                                        <p:cTn id="83" dur="250" fill="hold"/>
                                        <p:tgtEl>
                                          <p:spTgt spid="16"/>
                                        </p:tgtEl>
                                        <p:attrNameLst>
                                          <p:attrName>ppt_y</p:attrName>
                                        </p:attrNameLst>
                                      </p:cBhvr>
                                      <p:tavLst>
                                        <p:tav tm="0">
                                          <p:val>
                                            <p:strVal val="1+#ppt_h/2"/>
                                          </p:val>
                                        </p:tav>
                                        <p:tav tm="100000">
                                          <p:val>
                                            <p:strVal val="#ppt_y"/>
                                          </p:val>
                                        </p:tav>
                                      </p:tavLst>
                                    </p:anim>
                                  </p:childTnLst>
                                </p:cTn>
                              </p:par>
                            </p:childTnLst>
                          </p:cTn>
                        </p:par>
                        <p:par>
                          <p:cTn id="84" fill="hold">
                            <p:stCondLst>
                              <p:cond delay="4000"/>
                            </p:stCondLst>
                            <p:childTnLst>
                              <p:par>
                                <p:cTn id="85" presetID="2" presetClass="entr" presetSubtype="4" fill="hold" grpId="0" nodeType="afterEffect">
                                  <p:stCondLst>
                                    <p:cond delay="0"/>
                                  </p:stCondLst>
                                  <p:childTnLst>
                                    <p:set>
                                      <p:cBhvr>
                                        <p:cTn id="86" dur="1" fill="hold">
                                          <p:stCondLst>
                                            <p:cond delay="0"/>
                                          </p:stCondLst>
                                        </p:cTn>
                                        <p:tgtEl>
                                          <p:spTgt spid="10"/>
                                        </p:tgtEl>
                                        <p:attrNameLst>
                                          <p:attrName>style.visibility</p:attrName>
                                        </p:attrNameLst>
                                      </p:cBhvr>
                                      <p:to>
                                        <p:strVal val="visible"/>
                                      </p:to>
                                    </p:set>
                                    <p:anim calcmode="lin" valueType="num">
                                      <p:cBhvr additive="base">
                                        <p:cTn id="87" dur="250" fill="hold"/>
                                        <p:tgtEl>
                                          <p:spTgt spid="10"/>
                                        </p:tgtEl>
                                        <p:attrNameLst>
                                          <p:attrName>ppt_x</p:attrName>
                                        </p:attrNameLst>
                                      </p:cBhvr>
                                      <p:tavLst>
                                        <p:tav tm="0">
                                          <p:val>
                                            <p:strVal val="#ppt_x"/>
                                          </p:val>
                                        </p:tav>
                                        <p:tav tm="100000">
                                          <p:val>
                                            <p:strVal val="#ppt_x"/>
                                          </p:val>
                                        </p:tav>
                                      </p:tavLst>
                                    </p:anim>
                                    <p:anim calcmode="lin" valueType="num">
                                      <p:cBhvr additive="base">
                                        <p:cTn id="88" dur="250" fill="hold"/>
                                        <p:tgtEl>
                                          <p:spTgt spid="10"/>
                                        </p:tgtEl>
                                        <p:attrNameLst>
                                          <p:attrName>ppt_y</p:attrName>
                                        </p:attrNameLst>
                                      </p:cBhvr>
                                      <p:tavLst>
                                        <p:tav tm="0">
                                          <p:val>
                                            <p:strVal val="1+#ppt_h/2"/>
                                          </p:val>
                                        </p:tav>
                                        <p:tav tm="100000">
                                          <p:val>
                                            <p:strVal val="#ppt_y"/>
                                          </p:val>
                                        </p:tav>
                                      </p:tavLst>
                                    </p:anim>
                                  </p:childTnLst>
                                </p:cTn>
                              </p:par>
                            </p:childTnLst>
                          </p:cTn>
                        </p:par>
                        <p:par>
                          <p:cTn id="89" fill="hold">
                            <p:stCondLst>
                              <p:cond delay="4250"/>
                            </p:stCondLst>
                            <p:childTnLst>
                              <p:par>
                                <p:cTn id="90" presetID="2" presetClass="entr" presetSubtype="4" fill="hold" grpId="0" nodeType="afterEffect">
                                  <p:stCondLst>
                                    <p:cond delay="0"/>
                                  </p:stCondLst>
                                  <p:childTnLst>
                                    <p:set>
                                      <p:cBhvr>
                                        <p:cTn id="91" dur="1" fill="hold">
                                          <p:stCondLst>
                                            <p:cond delay="0"/>
                                          </p:stCondLst>
                                        </p:cTn>
                                        <p:tgtEl>
                                          <p:spTgt spid="26"/>
                                        </p:tgtEl>
                                        <p:attrNameLst>
                                          <p:attrName>style.visibility</p:attrName>
                                        </p:attrNameLst>
                                      </p:cBhvr>
                                      <p:to>
                                        <p:strVal val="visible"/>
                                      </p:to>
                                    </p:set>
                                    <p:anim calcmode="lin" valueType="num">
                                      <p:cBhvr additive="base">
                                        <p:cTn id="92" dur="250" fill="hold"/>
                                        <p:tgtEl>
                                          <p:spTgt spid="26"/>
                                        </p:tgtEl>
                                        <p:attrNameLst>
                                          <p:attrName>ppt_x</p:attrName>
                                        </p:attrNameLst>
                                      </p:cBhvr>
                                      <p:tavLst>
                                        <p:tav tm="0">
                                          <p:val>
                                            <p:strVal val="#ppt_x"/>
                                          </p:val>
                                        </p:tav>
                                        <p:tav tm="100000">
                                          <p:val>
                                            <p:strVal val="#ppt_x"/>
                                          </p:val>
                                        </p:tav>
                                      </p:tavLst>
                                    </p:anim>
                                    <p:anim calcmode="lin" valueType="num">
                                      <p:cBhvr additive="base">
                                        <p:cTn id="93" dur="250" fill="hold"/>
                                        <p:tgtEl>
                                          <p:spTgt spid="26"/>
                                        </p:tgtEl>
                                        <p:attrNameLst>
                                          <p:attrName>ppt_y</p:attrName>
                                        </p:attrNameLst>
                                      </p:cBhvr>
                                      <p:tavLst>
                                        <p:tav tm="0">
                                          <p:val>
                                            <p:strVal val="1+#ppt_h/2"/>
                                          </p:val>
                                        </p:tav>
                                        <p:tav tm="100000">
                                          <p:val>
                                            <p:strVal val="#ppt_y"/>
                                          </p:val>
                                        </p:tav>
                                      </p:tavLst>
                                    </p:anim>
                                  </p:childTnLst>
                                </p:cTn>
                              </p:par>
                            </p:childTnLst>
                          </p:cTn>
                        </p:par>
                        <p:par>
                          <p:cTn id="94" fill="hold">
                            <p:stCondLst>
                              <p:cond delay="4500"/>
                            </p:stCondLst>
                            <p:childTnLst>
                              <p:par>
                                <p:cTn id="95" presetID="2" presetClass="entr" presetSubtype="4" fill="hold" grpId="0" nodeType="afterEffect">
                                  <p:stCondLst>
                                    <p:cond delay="0"/>
                                  </p:stCondLst>
                                  <p:childTnLst>
                                    <p:set>
                                      <p:cBhvr>
                                        <p:cTn id="96" dur="1" fill="hold">
                                          <p:stCondLst>
                                            <p:cond delay="0"/>
                                          </p:stCondLst>
                                        </p:cTn>
                                        <p:tgtEl>
                                          <p:spTgt spid="17"/>
                                        </p:tgtEl>
                                        <p:attrNameLst>
                                          <p:attrName>style.visibility</p:attrName>
                                        </p:attrNameLst>
                                      </p:cBhvr>
                                      <p:to>
                                        <p:strVal val="visible"/>
                                      </p:to>
                                    </p:set>
                                    <p:anim calcmode="lin" valueType="num">
                                      <p:cBhvr additive="base">
                                        <p:cTn id="97" dur="250" fill="hold"/>
                                        <p:tgtEl>
                                          <p:spTgt spid="17"/>
                                        </p:tgtEl>
                                        <p:attrNameLst>
                                          <p:attrName>ppt_x</p:attrName>
                                        </p:attrNameLst>
                                      </p:cBhvr>
                                      <p:tavLst>
                                        <p:tav tm="0">
                                          <p:val>
                                            <p:strVal val="#ppt_x"/>
                                          </p:val>
                                        </p:tav>
                                        <p:tav tm="100000">
                                          <p:val>
                                            <p:strVal val="#ppt_x"/>
                                          </p:val>
                                        </p:tav>
                                      </p:tavLst>
                                    </p:anim>
                                    <p:anim calcmode="lin" valueType="num">
                                      <p:cBhvr additive="base">
                                        <p:cTn id="98" dur="250" fill="hold"/>
                                        <p:tgtEl>
                                          <p:spTgt spid="17"/>
                                        </p:tgtEl>
                                        <p:attrNameLst>
                                          <p:attrName>ppt_y</p:attrName>
                                        </p:attrNameLst>
                                      </p:cBhvr>
                                      <p:tavLst>
                                        <p:tav tm="0">
                                          <p:val>
                                            <p:strVal val="1+#ppt_h/2"/>
                                          </p:val>
                                        </p:tav>
                                        <p:tav tm="100000">
                                          <p:val>
                                            <p:strVal val="#ppt_y"/>
                                          </p:val>
                                        </p:tav>
                                      </p:tavLst>
                                    </p:anim>
                                  </p:childTnLst>
                                </p:cTn>
                              </p:par>
                            </p:childTnLst>
                          </p:cTn>
                        </p:par>
                        <p:par>
                          <p:cTn id="99" fill="hold">
                            <p:stCondLst>
                              <p:cond delay="4750"/>
                            </p:stCondLst>
                            <p:childTnLst>
                              <p:par>
                                <p:cTn id="100" presetID="2" presetClass="entr" presetSubtype="4" fill="hold" grpId="0" nodeType="afterEffect">
                                  <p:stCondLst>
                                    <p:cond delay="0"/>
                                  </p:stCondLst>
                                  <p:childTnLst>
                                    <p:set>
                                      <p:cBhvr>
                                        <p:cTn id="101" dur="1" fill="hold">
                                          <p:stCondLst>
                                            <p:cond delay="0"/>
                                          </p:stCondLst>
                                        </p:cTn>
                                        <p:tgtEl>
                                          <p:spTgt spid="19"/>
                                        </p:tgtEl>
                                        <p:attrNameLst>
                                          <p:attrName>style.visibility</p:attrName>
                                        </p:attrNameLst>
                                      </p:cBhvr>
                                      <p:to>
                                        <p:strVal val="visible"/>
                                      </p:to>
                                    </p:set>
                                    <p:anim calcmode="lin" valueType="num">
                                      <p:cBhvr additive="base">
                                        <p:cTn id="102" dur="250" fill="hold"/>
                                        <p:tgtEl>
                                          <p:spTgt spid="19"/>
                                        </p:tgtEl>
                                        <p:attrNameLst>
                                          <p:attrName>ppt_x</p:attrName>
                                        </p:attrNameLst>
                                      </p:cBhvr>
                                      <p:tavLst>
                                        <p:tav tm="0">
                                          <p:val>
                                            <p:strVal val="#ppt_x"/>
                                          </p:val>
                                        </p:tav>
                                        <p:tav tm="100000">
                                          <p:val>
                                            <p:strVal val="#ppt_x"/>
                                          </p:val>
                                        </p:tav>
                                      </p:tavLst>
                                    </p:anim>
                                    <p:anim calcmode="lin" valueType="num">
                                      <p:cBhvr additive="base">
                                        <p:cTn id="103" dur="250" fill="hold"/>
                                        <p:tgtEl>
                                          <p:spTgt spid="19"/>
                                        </p:tgtEl>
                                        <p:attrNameLst>
                                          <p:attrName>ppt_y</p:attrName>
                                        </p:attrNameLst>
                                      </p:cBhvr>
                                      <p:tavLst>
                                        <p:tav tm="0">
                                          <p:val>
                                            <p:strVal val="1+#ppt_h/2"/>
                                          </p:val>
                                        </p:tav>
                                        <p:tav tm="100000">
                                          <p:val>
                                            <p:strVal val="#ppt_y"/>
                                          </p:val>
                                        </p:tav>
                                      </p:tavLst>
                                    </p:anim>
                                  </p:childTnLst>
                                </p:cTn>
                              </p:par>
                            </p:childTnLst>
                          </p:cTn>
                        </p:par>
                        <p:par>
                          <p:cTn id="104" fill="hold">
                            <p:stCondLst>
                              <p:cond delay="5000"/>
                            </p:stCondLst>
                            <p:childTnLst>
                              <p:par>
                                <p:cTn id="105" presetID="2" presetClass="entr" presetSubtype="4" fill="hold" grpId="0" nodeType="afterEffect">
                                  <p:stCondLst>
                                    <p:cond delay="0"/>
                                  </p:stCondLst>
                                  <p:childTnLst>
                                    <p:set>
                                      <p:cBhvr>
                                        <p:cTn id="106" dur="1" fill="hold">
                                          <p:stCondLst>
                                            <p:cond delay="0"/>
                                          </p:stCondLst>
                                        </p:cTn>
                                        <p:tgtEl>
                                          <p:spTgt spid="20"/>
                                        </p:tgtEl>
                                        <p:attrNameLst>
                                          <p:attrName>style.visibility</p:attrName>
                                        </p:attrNameLst>
                                      </p:cBhvr>
                                      <p:to>
                                        <p:strVal val="visible"/>
                                      </p:to>
                                    </p:set>
                                    <p:anim calcmode="lin" valueType="num">
                                      <p:cBhvr additive="base">
                                        <p:cTn id="107" dur="250" fill="hold"/>
                                        <p:tgtEl>
                                          <p:spTgt spid="20"/>
                                        </p:tgtEl>
                                        <p:attrNameLst>
                                          <p:attrName>ppt_x</p:attrName>
                                        </p:attrNameLst>
                                      </p:cBhvr>
                                      <p:tavLst>
                                        <p:tav tm="0">
                                          <p:val>
                                            <p:strVal val="#ppt_x"/>
                                          </p:val>
                                        </p:tav>
                                        <p:tav tm="100000">
                                          <p:val>
                                            <p:strVal val="#ppt_x"/>
                                          </p:val>
                                        </p:tav>
                                      </p:tavLst>
                                    </p:anim>
                                    <p:anim calcmode="lin" valueType="num">
                                      <p:cBhvr additive="base">
                                        <p:cTn id="108" dur="25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2" grpId="0"/>
      <p:bldP spid="13" grpId="0"/>
      <p:bldP spid="14" grpId="0"/>
      <p:bldP spid="15" grpId="0"/>
      <p:bldP spid="16" grpId="0"/>
      <p:bldP spid="17" grpId="0"/>
      <p:bldP spid="19" grpId="0" animBg="1"/>
      <p:bldP spid="20" grpId="0"/>
      <p:bldP spid="21" grpId="0"/>
      <p:bldP spid="22" grpId="0"/>
      <p:bldP spid="23" grpId="0"/>
      <p:bldP spid="24" grpId="0"/>
      <p:bldP spid="25" grpId="0"/>
      <p:bldP spid="2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p:cNvGraphicFramePr/>
          <p:nvPr>
            <p:extLst>
              <p:ext uri="{D42A27DB-BD31-4B8C-83A1-F6EECF244321}">
                <p14:modId xmlns:p14="http://schemas.microsoft.com/office/powerpoint/2010/main" val="3565362971"/>
              </p:ext>
            </p:extLst>
          </p:nvPr>
        </p:nvGraphicFramePr>
        <p:xfrm>
          <a:off x="508000" y="2233408"/>
          <a:ext cx="10972800" cy="3024392"/>
        </p:xfrm>
        <a:graphic>
          <a:graphicData uri="http://schemas.openxmlformats.org/drawingml/2006/chart">
            <c:chart xmlns:c="http://schemas.openxmlformats.org/drawingml/2006/chart" xmlns:r="http://schemas.openxmlformats.org/officeDocument/2006/relationships" r:id="rId3"/>
          </a:graphicData>
        </a:graphic>
      </p:graphicFrame>
      <p:grpSp>
        <p:nvGrpSpPr>
          <p:cNvPr id="6" name="Group 5"/>
          <p:cNvGrpSpPr/>
          <p:nvPr/>
        </p:nvGrpSpPr>
        <p:grpSpPr>
          <a:xfrm>
            <a:off x="1219200" y="1333501"/>
            <a:ext cx="1117600" cy="1282700"/>
            <a:chOff x="914400" y="1257300"/>
            <a:chExt cx="838200" cy="962025"/>
          </a:xfrm>
          <a:solidFill>
            <a:schemeClr val="accent2"/>
          </a:solidFill>
        </p:grpSpPr>
        <p:sp>
          <p:nvSpPr>
            <p:cNvPr id="4" name="Oval 3"/>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5" name="Isosceles Triangle 4"/>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grpSp>
      <p:sp>
        <p:nvSpPr>
          <p:cNvPr id="10" name="Text Box 10"/>
          <p:cNvSpPr txBox="1">
            <a:spLocks noChangeArrowheads="1"/>
          </p:cNvSpPr>
          <p:nvPr/>
        </p:nvSpPr>
        <p:spPr bwMode="auto">
          <a:xfrm>
            <a:off x="1320800" y="1968501"/>
            <a:ext cx="904240" cy="230832"/>
          </a:xfrm>
          <a:prstGeom prst="rect">
            <a:avLst/>
          </a:prstGeom>
          <a:noFill/>
          <a:ln w="9525">
            <a:noFill/>
            <a:miter lim="800000"/>
            <a:headEnd/>
            <a:tailEnd/>
          </a:ln>
        </p:spPr>
        <p:txBody>
          <a:bodyPr wrap="square" lIns="60960" tIns="30480" rIns="60960" bIns="30480">
            <a:spAutoFit/>
          </a:bodyPr>
          <a:lstStyle/>
          <a:p>
            <a:pPr algn="ctr" defTabSz="1450940"/>
            <a:r>
              <a:rPr lang="en-US" sz="1100" b="1">
                <a:solidFill>
                  <a:schemeClr val="bg1"/>
                </a:solidFill>
                <a:cs typeface="+mn-ea"/>
                <a:sym typeface="+mn-lt"/>
              </a:rPr>
              <a:t>45%</a:t>
            </a:r>
            <a:endParaRPr lang="en-US" sz="900">
              <a:solidFill>
                <a:schemeClr val="bg1"/>
              </a:solidFill>
              <a:cs typeface="+mn-ea"/>
              <a:sym typeface="+mn-lt"/>
            </a:endParaRPr>
          </a:p>
        </p:txBody>
      </p:sp>
      <p:grpSp>
        <p:nvGrpSpPr>
          <p:cNvPr id="11" name="Group 10"/>
          <p:cNvGrpSpPr/>
          <p:nvPr/>
        </p:nvGrpSpPr>
        <p:grpSpPr>
          <a:xfrm>
            <a:off x="3352800" y="2209801"/>
            <a:ext cx="1117600" cy="1282700"/>
            <a:chOff x="914400" y="1257300"/>
            <a:chExt cx="838200" cy="962025"/>
          </a:xfrm>
          <a:solidFill>
            <a:schemeClr val="accent2"/>
          </a:solidFill>
        </p:grpSpPr>
        <p:sp>
          <p:nvSpPr>
            <p:cNvPr id="12" name="Oval 11"/>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13" name="Isosceles Triangle 12"/>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grpSp>
      <p:sp>
        <p:nvSpPr>
          <p:cNvPr id="14" name="Text Box 10"/>
          <p:cNvSpPr txBox="1">
            <a:spLocks noChangeArrowheads="1"/>
          </p:cNvSpPr>
          <p:nvPr/>
        </p:nvSpPr>
        <p:spPr bwMode="auto">
          <a:xfrm>
            <a:off x="3454400" y="2876987"/>
            <a:ext cx="904240" cy="230832"/>
          </a:xfrm>
          <a:prstGeom prst="rect">
            <a:avLst/>
          </a:prstGeom>
          <a:noFill/>
          <a:ln w="9525">
            <a:noFill/>
            <a:miter lim="800000"/>
            <a:headEnd/>
            <a:tailEnd/>
          </a:ln>
        </p:spPr>
        <p:txBody>
          <a:bodyPr wrap="square" lIns="60960" tIns="30480" rIns="60960" bIns="30480">
            <a:spAutoFit/>
          </a:bodyPr>
          <a:lstStyle/>
          <a:p>
            <a:pPr algn="ctr" defTabSz="1450940"/>
            <a:r>
              <a:rPr lang="en-US" sz="1100" b="1">
                <a:solidFill>
                  <a:schemeClr val="bg1"/>
                </a:solidFill>
                <a:cs typeface="+mn-ea"/>
                <a:sym typeface="+mn-lt"/>
              </a:rPr>
              <a:t>30%</a:t>
            </a:r>
            <a:endParaRPr lang="en-US" sz="900">
              <a:solidFill>
                <a:schemeClr val="bg1"/>
              </a:solidFill>
              <a:cs typeface="+mn-ea"/>
              <a:sym typeface="+mn-lt"/>
            </a:endParaRPr>
          </a:p>
        </p:txBody>
      </p:sp>
      <p:grpSp>
        <p:nvGrpSpPr>
          <p:cNvPr id="15" name="Group 14"/>
          <p:cNvGrpSpPr/>
          <p:nvPr/>
        </p:nvGrpSpPr>
        <p:grpSpPr>
          <a:xfrm>
            <a:off x="5486400" y="1739901"/>
            <a:ext cx="1117600" cy="1282700"/>
            <a:chOff x="914400" y="1257300"/>
            <a:chExt cx="838200" cy="962025"/>
          </a:xfrm>
          <a:solidFill>
            <a:schemeClr val="accent2"/>
          </a:solidFill>
        </p:grpSpPr>
        <p:sp>
          <p:nvSpPr>
            <p:cNvPr id="16" name="Oval 15"/>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17" name="Isosceles Triangle 16"/>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grpSp>
      <p:sp>
        <p:nvSpPr>
          <p:cNvPr id="18" name="Text Box 10"/>
          <p:cNvSpPr txBox="1">
            <a:spLocks noChangeArrowheads="1"/>
          </p:cNvSpPr>
          <p:nvPr/>
        </p:nvSpPr>
        <p:spPr bwMode="auto">
          <a:xfrm>
            <a:off x="5588000" y="2413001"/>
            <a:ext cx="904240" cy="230832"/>
          </a:xfrm>
          <a:prstGeom prst="rect">
            <a:avLst/>
          </a:prstGeom>
          <a:noFill/>
          <a:ln w="9525">
            <a:noFill/>
            <a:miter lim="800000"/>
            <a:headEnd/>
            <a:tailEnd/>
          </a:ln>
        </p:spPr>
        <p:txBody>
          <a:bodyPr wrap="square" lIns="60960" tIns="30480" rIns="60960" bIns="30480">
            <a:spAutoFit/>
          </a:bodyPr>
          <a:lstStyle/>
          <a:p>
            <a:pPr algn="ctr" defTabSz="1450940"/>
            <a:r>
              <a:rPr lang="en-US" sz="1100" b="1">
                <a:solidFill>
                  <a:schemeClr val="bg1"/>
                </a:solidFill>
                <a:cs typeface="+mn-ea"/>
                <a:sym typeface="+mn-lt"/>
              </a:rPr>
              <a:t>35%</a:t>
            </a:r>
            <a:endParaRPr lang="en-US" sz="900">
              <a:solidFill>
                <a:schemeClr val="bg1"/>
              </a:solidFill>
              <a:cs typeface="+mn-ea"/>
              <a:sym typeface="+mn-lt"/>
            </a:endParaRPr>
          </a:p>
        </p:txBody>
      </p:sp>
      <p:grpSp>
        <p:nvGrpSpPr>
          <p:cNvPr id="19" name="Group 18"/>
          <p:cNvGrpSpPr/>
          <p:nvPr/>
        </p:nvGrpSpPr>
        <p:grpSpPr>
          <a:xfrm>
            <a:off x="7518400" y="1295401"/>
            <a:ext cx="1117600" cy="1282700"/>
            <a:chOff x="914400" y="1257300"/>
            <a:chExt cx="838200" cy="962025"/>
          </a:xfrm>
          <a:solidFill>
            <a:schemeClr val="accent2"/>
          </a:solidFill>
        </p:grpSpPr>
        <p:sp>
          <p:nvSpPr>
            <p:cNvPr id="20" name="Oval 19"/>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21" name="Isosceles Triangle 20"/>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grpSp>
      <p:sp>
        <p:nvSpPr>
          <p:cNvPr id="22" name="Text Box 10"/>
          <p:cNvSpPr txBox="1">
            <a:spLocks noChangeArrowheads="1"/>
          </p:cNvSpPr>
          <p:nvPr/>
        </p:nvSpPr>
        <p:spPr bwMode="auto">
          <a:xfrm>
            <a:off x="7620000" y="1930401"/>
            <a:ext cx="904240" cy="230832"/>
          </a:xfrm>
          <a:prstGeom prst="rect">
            <a:avLst/>
          </a:prstGeom>
          <a:noFill/>
          <a:ln w="9525">
            <a:noFill/>
            <a:miter lim="800000"/>
            <a:headEnd/>
            <a:tailEnd/>
          </a:ln>
        </p:spPr>
        <p:txBody>
          <a:bodyPr wrap="square" lIns="60960" tIns="30480" rIns="60960" bIns="30480">
            <a:spAutoFit/>
          </a:bodyPr>
          <a:lstStyle/>
          <a:p>
            <a:pPr algn="ctr" defTabSz="1450940"/>
            <a:r>
              <a:rPr lang="en-US" sz="1100" b="1">
                <a:solidFill>
                  <a:schemeClr val="bg1"/>
                </a:solidFill>
                <a:cs typeface="+mn-ea"/>
                <a:sym typeface="+mn-lt"/>
              </a:rPr>
              <a:t>50%</a:t>
            </a:r>
            <a:endParaRPr lang="en-US" sz="900">
              <a:solidFill>
                <a:schemeClr val="bg1"/>
              </a:solidFill>
              <a:cs typeface="+mn-ea"/>
              <a:sym typeface="+mn-lt"/>
            </a:endParaRPr>
          </a:p>
        </p:txBody>
      </p:sp>
      <p:grpSp>
        <p:nvGrpSpPr>
          <p:cNvPr id="23" name="Group 22"/>
          <p:cNvGrpSpPr/>
          <p:nvPr/>
        </p:nvGrpSpPr>
        <p:grpSpPr>
          <a:xfrm>
            <a:off x="9652000" y="1397001"/>
            <a:ext cx="1117600" cy="1282700"/>
            <a:chOff x="914400" y="1257300"/>
            <a:chExt cx="838200" cy="962025"/>
          </a:xfrm>
          <a:solidFill>
            <a:schemeClr val="accent2"/>
          </a:solidFill>
        </p:grpSpPr>
        <p:sp>
          <p:nvSpPr>
            <p:cNvPr id="24" name="Oval 23"/>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25" name="Isosceles Triangle 24"/>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grpSp>
      <p:sp>
        <p:nvSpPr>
          <p:cNvPr id="26" name="Text Box 10"/>
          <p:cNvSpPr txBox="1">
            <a:spLocks noChangeArrowheads="1"/>
          </p:cNvSpPr>
          <p:nvPr/>
        </p:nvSpPr>
        <p:spPr bwMode="auto">
          <a:xfrm>
            <a:off x="9753600" y="2064187"/>
            <a:ext cx="904240" cy="230832"/>
          </a:xfrm>
          <a:prstGeom prst="rect">
            <a:avLst/>
          </a:prstGeom>
          <a:noFill/>
          <a:ln w="9525">
            <a:noFill/>
            <a:miter lim="800000"/>
            <a:headEnd/>
            <a:tailEnd/>
          </a:ln>
        </p:spPr>
        <p:txBody>
          <a:bodyPr wrap="square" lIns="60960" tIns="30480" rIns="60960" bIns="30480">
            <a:spAutoFit/>
          </a:bodyPr>
          <a:lstStyle/>
          <a:p>
            <a:pPr algn="ctr" defTabSz="1450940"/>
            <a:r>
              <a:rPr lang="en-US" sz="1100" b="1">
                <a:solidFill>
                  <a:schemeClr val="bg1"/>
                </a:solidFill>
                <a:cs typeface="+mn-ea"/>
                <a:sym typeface="+mn-lt"/>
              </a:rPr>
              <a:t>48%</a:t>
            </a:r>
            <a:endParaRPr lang="en-US" sz="900">
              <a:solidFill>
                <a:schemeClr val="bg1"/>
              </a:solidFill>
              <a:cs typeface="+mn-ea"/>
              <a:sym typeface="+mn-lt"/>
            </a:endParaRPr>
          </a:p>
        </p:txBody>
      </p:sp>
      <p:sp>
        <p:nvSpPr>
          <p:cNvPr id="27" name="Rectangle 26"/>
          <p:cNvSpPr/>
          <p:nvPr/>
        </p:nvSpPr>
        <p:spPr>
          <a:xfrm>
            <a:off x="711200" y="5279310"/>
            <a:ext cx="10668000" cy="994489"/>
          </a:xfrm>
          <a:prstGeom prst="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28" name="Text Box 7"/>
          <p:cNvSpPr txBox="1">
            <a:spLocks noChangeArrowheads="1"/>
          </p:cNvSpPr>
          <p:nvPr/>
        </p:nvSpPr>
        <p:spPr bwMode="auto">
          <a:xfrm>
            <a:off x="840023" y="5591886"/>
            <a:ext cx="10428452" cy="369332"/>
          </a:xfrm>
          <a:prstGeom prst="rect">
            <a:avLst/>
          </a:prstGeom>
          <a:noFill/>
          <a:ln w="9525">
            <a:noFill/>
            <a:miter lim="800000"/>
            <a:headEnd/>
            <a:tailEnd/>
          </a:ln>
        </p:spPr>
        <p:txBody>
          <a:bodyPr wrap="square" lIns="60960" tIns="30480" rIns="60960" bIns="30480" anchor="ctr">
            <a:spAutoFit/>
          </a:bodyPr>
          <a:lstStyle/>
          <a:p>
            <a:pPr algn="ctr" defTabSz="1450940"/>
            <a:r>
              <a:rPr lang="en-US" sz="1000">
                <a:solidFill>
                  <a:schemeClr val="bg1"/>
                </a:solidFill>
                <a:cs typeface="+mn-ea"/>
                <a:sym typeface="+mn-lt"/>
              </a:rPr>
              <a:t>Nullam eu </a:t>
            </a:r>
            <a:r>
              <a:rPr lang="en-US" sz="1000" err="1">
                <a:solidFill>
                  <a:schemeClr val="bg1"/>
                </a:solidFill>
                <a:cs typeface="+mn-ea"/>
                <a:sym typeface="+mn-lt"/>
              </a:rPr>
              <a:t>tempor</a:t>
            </a:r>
            <a:r>
              <a:rPr lang="en-US" sz="1000">
                <a:solidFill>
                  <a:schemeClr val="bg1"/>
                </a:solidFill>
                <a:cs typeface="+mn-ea"/>
                <a:sym typeface="+mn-lt"/>
              </a:rPr>
              <a:t> </a:t>
            </a:r>
            <a:r>
              <a:rPr lang="en-US" sz="1000" err="1">
                <a:solidFill>
                  <a:schemeClr val="bg1"/>
                </a:solidFill>
                <a:cs typeface="+mn-ea"/>
                <a:sym typeface="+mn-lt"/>
              </a:rPr>
              <a:t>purus</a:t>
            </a:r>
            <a:r>
              <a:rPr lang="en-US" sz="1000">
                <a:solidFill>
                  <a:schemeClr val="bg1"/>
                </a:solidFill>
                <a:cs typeface="+mn-ea"/>
                <a:sym typeface="+mn-lt"/>
              </a:rPr>
              <a:t>. </a:t>
            </a:r>
            <a:r>
              <a:rPr lang="en-US" sz="1000" err="1">
                <a:solidFill>
                  <a:schemeClr val="bg1"/>
                </a:solidFill>
                <a:cs typeface="+mn-ea"/>
                <a:sym typeface="+mn-lt"/>
              </a:rPr>
              <a:t>Nunc</a:t>
            </a:r>
            <a:r>
              <a:rPr lang="en-US" sz="1000">
                <a:solidFill>
                  <a:schemeClr val="bg1"/>
                </a:solidFill>
                <a:cs typeface="+mn-ea"/>
                <a:sym typeface="+mn-lt"/>
              </a:rPr>
              <a:t> a </a:t>
            </a:r>
            <a:r>
              <a:rPr lang="en-US" sz="1000" err="1">
                <a:solidFill>
                  <a:schemeClr val="bg1"/>
                </a:solidFill>
                <a:cs typeface="+mn-ea"/>
                <a:sym typeface="+mn-lt"/>
              </a:rPr>
              <a:t>leo</a:t>
            </a:r>
            <a:r>
              <a:rPr lang="en-US" sz="1000">
                <a:solidFill>
                  <a:schemeClr val="bg1"/>
                </a:solidFill>
                <a:cs typeface="+mn-ea"/>
                <a:sym typeface="+mn-lt"/>
              </a:rPr>
              <a:t> magna, sit </a:t>
            </a:r>
            <a:r>
              <a:rPr lang="en-US" sz="1000" err="1">
                <a:solidFill>
                  <a:schemeClr val="bg1"/>
                </a:solidFill>
                <a:cs typeface="+mn-ea"/>
                <a:sym typeface="+mn-lt"/>
              </a:rPr>
              <a:t>amet</a:t>
            </a:r>
            <a:r>
              <a:rPr lang="en-US" sz="1000">
                <a:solidFill>
                  <a:schemeClr val="bg1"/>
                </a:solidFill>
                <a:cs typeface="+mn-ea"/>
                <a:sym typeface="+mn-lt"/>
              </a:rPr>
              <a:t> </a:t>
            </a:r>
            <a:r>
              <a:rPr lang="en-US" sz="1000" err="1">
                <a:solidFill>
                  <a:schemeClr val="bg1"/>
                </a:solidFill>
                <a:cs typeface="+mn-ea"/>
                <a:sym typeface="+mn-lt"/>
              </a:rPr>
              <a:t>consequat</a:t>
            </a:r>
            <a:r>
              <a:rPr lang="en-US" sz="1000">
                <a:solidFill>
                  <a:schemeClr val="bg1"/>
                </a:solidFill>
                <a:cs typeface="+mn-ea"/>
                <a:sym typeface="+mn-lt"/>
              </a:rPr>
              <a:t> </a:t>
            </a:r>
            <a:r>
              <a:rPr lang="en-US" sz="1000" err="1">
                <a:solidFill>
                  <a:schemeClr val="bg1"/>
                </a:solidFill>
                <a:cs typeface="+mn-ea"/>
                <a:sym typeface="+mn-lt"/>
              </a:rPr>
              <a:t>risus</a:t>
            </a:r>
            <a:r>
              <a:rPr lang="en-US" sz="1000">
                <a:solidFill>
                  <a:schemeClr val="bg1"/>
                </a:solidFill>
                <a:cs typeface="+mn-ea"/>
                <a:sym typeface="+mn-lt"/>
              </a:rPr>
              <a:t>. </a:t>
            </a:r>
            <a:r>
              <a:rPr lang="en-US" sz="1000" err="1">
                <a:solidFill>
                  <a:schemeClr val="bg1"/>
                </a:solidFill>
                <a:cs typeface="+mn-ea"/>
                <a:sym typeface="+mn-lt"/>
              </a:rPr>
              <a:t>Etiam</a:t>
            </a:r>
            <a:r>
              <a:rPr lang="en-US" sz="1000">
                <a:solidFill>
                  <a:schemeClr val="bg1"/>
                </a:solidFill>
                <a:cs typeface="+mn-ea"/>
                <a:sym typeface="+mn-lt"/>
              </a:rPr>
              <a:t> </a:t>
            </a:r>
            <a:r>
              <a:rPr lang="en-US" sz="1000" err="1">
                <a:solidFill>
                  <a:schemeClr val="bg1"/>
                </a:solidFill>
                <a:cs typeface="+mn-ea"/>
                <a:sym typeface="+mn-lt"/>
              </a:rPr>
              <a:t>faucibus</a:t>
            </a:r>
            <a:r>
              <a:rPr lang="en-US" sz="1000">
                <a:solidFill>
                  <a:schemeClr val="bg1"/>
                </a:solidFill>
                <a:cs typeface="+mn-ea"/>
                <a:sym typeface="+mn-lt"/>
              </a:rPr>
              <a:t> </a:t>
            </a:r>
            <a:r>
              <a:rPr lang="en-US" sz="1000" err="1">
                <a:solidFill>
                  <a:schemeClr val="bg1"/>
                </a:solidFill>
                <a:cs typeface="+mn-ea"/>
                <a:sym typeface="+mn-lt"/>
              </a:rPr>
              <a:t>tortor</a:t>
            </a:r>
            <a:r>
              <a:rPr lang="en-US" sz="1000">
                <a:solidFill>
                  <a:schemeClr val="bg1"/>
                </a:solidFill>
                <a:cs typeface="+mn-ea"/>
                <a:sym typeface="+mn-lt"/>
              </a:rPr>
              <a:t> a </a:t>
            </a:r>
            <a:r>
              <a:rPr lang="en-US" sz="1000" err="1">
                <a:solidFill>
                  <a:schemeClr val="bg1"/>
                </a:solidFill>
                <a:cs typeface="+mn-ea"/>
                <a:sym typeface="+mn-lt"/>
              </a:rPr>
              <a:t>ipsum</a:t>
            </a:r>
            <a:r>
              <a:rPr lang="en-US" sz="1000">
                <a:solidFill>
                  <a:schemeClr val="bg1"/>
                </a:solidFill>
                <a:cs typeface="+mn-ea"/>
                <a:sym typeface="+mn-lt"/>
              </a:rPr>
              <a:t> </a:t>
            </a:r>
            <a:r>
              <a:rPr lang="en-US" sz="1000" err="1">
                <a:solidFill>
                  <a:schemeClr val="bg1"/>
                </a:solidFill>
                <a:cs typeface="+mn-ea"/>
                <a:sym typeface="+mn-lt"/>
              </a:rPr>
              <a:t>vehicula</a:t>
            </a:r>
            <a:r>
              <a:rPr lang="en-US" sz="1000">
                <a:solidFill>
                  <a:schemeClr val="bg1"/>
                </a:solidFill>
                <a:cs typeface="+mn-ea"/>
                <a:sym typeface="+mn-lt"/>
              </a:rPr>
              <a:t> </a:t>
            </a:r>
            <a:r>
              <a:rPr lang="en-US" sz="1000" err="1">
                <a:solidFill>
                  <a:schemeClr val="bg1"/>
                </a:solidFill>
                <a:cs typeface="+mn-ea"/>
                <a:sym typeface="+mn-lt"/>
              </a:rPr>
              <a:t>sed</a:t>
            </a:r>
            <a:r>
              <a:rPr lang="en-US" sz="1000">
                <a:solidFill>
                  <a:schemeClr val="bg1"/>
                </a:solidFill>
                <a:cs typeface="+mn-ea"/>
                <a:sym typeface="+mn-lt"/>
              </a:rPr>
              <a:t> suscipit. Nunc a leo magna, sit amet consequat risus. Nullam eu tempor purus. Nunc a leo magna, sit amet consequat risus. Etiam faucibus tortor a ipsum vehicula sed suscipit. </a:t>
            </a:r>
          </a:p>
        </p:txBody>
      </p:sp>
      <p:grpSp>
        <p:nvGrpSpPr>
          <p:cNvPr id="29" name="Group 28"/>
          <p:cNvGrpSpPr/>
          <p:nvPr/>
        </p:nvGrpSpPr>
        <p:grpSpPr>
          <a:xfrm>
            <a:off x="3612108" y="2380815"/>
            <a:ext cx="570200" cy="463987"/>
            <a:chOff x="1550139" y="1314466"/>
            <a:chExt cx="509139" cy="414300"/>
          </a:xfrm>
          <a:solidFill>
            <a:schemeClr val="bg1"/>
          </a:solidFill>
        </p:grpSpPr>
        <p:sp>
          <p:nvSpPr>
            <p:cNvPr id="30" name="Freeform 5"/>
            <p:cNvSpPr>
              <a:spLocks noEditPoints="1"/>
            </p:cNvSpPr>
            <p:nvPr/>
          </p:nvSpPr>
          <p:spPr bwMode="auto">
            <a:xfrm>
              <a:off x="1550139" y="1314466"/>
              <a:ext cx="509139" cy="414300"/>
            </a:xfrm>
            <a:custGeom>
              <a:avLst/>
              <a:gdLst>
                <a:gd name="T0" fmla="*/ 78 w 153"/>
                <a:gd name="T1" fmla="*/ 0 h 125"/>
                <a:gd name="T2" fmla="*/ 0 w 153"/>
                <a:gd name="T3" fmla="*/ 69 h 125"/>
                <a:gd name="T4" fmla="*/ 15 w 153"/>
                <a:gd name="T5" fmla="*/ 69 h 125"/>
                <a:gd name="T6" fmla="*/ 21 w 153"/>
                <a:gd name="T7" fmla="*/ 64 h 125"/>
                <a:gd name="T8" fmla="*/ 21 w 153"/>
                <a:gd name="T9" fmla="*/ 121 h 125"/>
                <a:gd name="T10" fmla="*/ 24 w 153"/>
                <a:gd name="T11" fmla="*/ 125 h 125"/>
                <a:gd name="T12" fmla="*/ 62 w 153"/>
                <a:gd name="T13" fmla="*/ 125 h 125"/>
                <a:gd name="T14" fmla="*/ 63 w 153"/>
                <a:gd name="T15" fmla="*/ 93 h 125"/>
                <a:gd name="T16" fmla="*/ 67 w 153"/>
                <a:gd name="T17" fmla="*/ 88 h 125"/>
                <a:gd name="T18" fmla="*/ 83 w 153"/>
                <a:gd name="T19" fmla="*/ 88 h 125"/>
                <a:gd name="T20" fmla="*/ 89 w 153"/>
                <a:gd name="T21" fmla="*/ 93 h 125"/>
                <a:gd name="T22" fmla="*/ 89 w 153"/>
                <a:gd name="T23" fmla="*/ 125 h 125"/>
                <a:gd name="T24" fmla="*/ 126 w 153"/>
                <a:gd name="T25" fmla="*/ 125 h 125"/>
                <a:gd name="T26" fmla="*/ 130 w 153"/>
                <a:gd name="T27" fmla="*/ 120 h 125"/>
                <a:gd name="T28" fmla="*/ 130 w 153"/>
                <a:gd name="T29" fmla="*/ 63 h 125"/>
                <a:gd name="T30" fmla="*/ 136 w 153"/>
                <a:gd name="T31" fmla="*/ 69 h 125"/>
                <a:gd name="T32" fmla="*/ 153 w 153"/>
                <a:gd name="T33" fmla="*/ 69 h 125"/>
                <a:gd name="T34" fmla="*/ 78 w 153"/>
                <a:gd name="T35" fmla="*/ 0 h 125"/>
                <a:gd name="T36" fmla="*/ 76 w 153"/>
                <a:gd name="T37" fmla="*/ 76 h 125"/>
                <a:gd name="T38" fmla="*/ 60 w 153"/>
                <a:gd name="T39" fmla="*/ 60 h 125"/>
                <a:gd name="T40" fmla="*/ 76 w 153"/>
                <a:gd name="T41" fmla="*/ 43 h 125"/>
                <a:gd name="T42" fmla="*/ 92 w 153"/>
                <a:gd name="T43" fmla="*/ 60 h 125"/>
                <a:gd name="T44" fmla="*/ 76 w 153"/>
                <a:gd name="T45" fmla="*/ 7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25">
                  <a:moveTo>
                    <a:pt x="78" y="0"/>
                  </a:moveTo>
                  <a:cubicBezTo>
                    <a:pt x="0" y="69"/>
                    <a:pt x="0" y="69"/>
                    <a:pt x="0" y="69"/>
                  </a:cubicBezTo>
                  <a:cubicBezTo>
                    <a:pt x="0" y="69"/>
                    <a:pt x="5" y="78"/>
                    <a:pt x="15" y="69"/>
                  </a:cubicBezTo>
                  <a:cubicBezTo>
                    <a:pt x="21" y="64"/>
                    <a:pt x="21" y="64"/>
                    <a:pt x="21" y="64"/>
                  </a:cubicBezTo>
                  <a:cubicBezTo>
                    <a:pt x="21" y="121"/>
                    <a:pt x="21" y="121"/>
                    <a:pt x="21" y="121"/>
                  </a:cubicBezTo>
                  <a:cubicBezTo>
                    <a:pt x="21" y="121"/>
                    <a:pt x="21" y="125"/>
                    <a:pt x="24" y="125"/>
                  </a:cubicBezTo>
                  <a:cubicBezTo>
                    <a:pt x="28" y="125"/>
                    <a:pt x="62" y="125"/>
                    <a:pt x="62" y="125"/>
                  </a:cubicBezTo>
                  <a:cubicBezTo>
                    <a:pt x="63" y="93"/>
                    <a:pt x="63" y="93"/>
                    <a:pt x="63" y="93"/>
                  </a:cubicBezTo>
                  <a:cubicBezTo>
                    <a:pt x="63" y="93"/>
                    <a:pt x="62" y="88"/>
                    <a:pt x="67" y="88"/>
                  </a:cubicBezTo>
                  <a:cubicBezTo>
                    <a:pt x="83" y="88"/>
                    <a:pt x="83" y="88"/>
                    <a:pt x="83" y="88"/>
                  </a:cubicBezTo>
                  <a:cubicBezTo>
                    <a:pt x="89" y="88"/>
                    <a:pt x="89" y="93"/>
                    <a:pt x="89" y="93"/>
                  </a:cubicBezTo>
                  <a:cubicBezTo>
                    <a:pt x="89" y="125"/>
                    <a:pt x="89" y="125"/>
                    <a:pt x="89" y="125"/>
                  </a:cubicBezTo>
                  <a:cubicBezTo>
                    <a:pt x="89" y="125"/>
                    <a:pt x="121" y="125"/>
                    <a:pt x="126" y="125"/>
                  </a:cubicBezTo>
                  <a:cubicBezTo>
                    <a:pt x="131" y="125"/>
                    <a:pt x="130" y="120"/>
                    <a:pt x="130" y="120"/>
                  </a:cubicBezTo>
                  <a:cubicBezTo>
                    <a:pt x="130" y="63"/>
                    <a:pt x="130" y="63"/>
                    <a:pt x="130" y="63"/>
                  </a:cubicBezTo>
                  <a:cubicBezTo>
                    <a:pt x="136" y="69"/>
                    <a:pt x="136" y="69"/>
                    <a:pt x="136" y="69"/>
                  </a:cubicBezTo>
                  <a:cubicBezTo>
                    <a:pt x="148" y="77"/>
                    <a:pt x="153" y="69"/>
                    <a:pt x="153" y="69"/>
                  </a:cubicBezTo>
                  <a:lnTo>
                    <a:pt x="78" y="0"/>
                  </a:lnTo>
                  <a:close/>
                  <a:moveTo>
                    <a:pt x="76" y="76"/>
                  </a:moveTo>
                  <a:cubicBezTo>
                    <a:pt x="67" y="76"/>
                    <a:pt x="60" y="69"/>
                    <a:pt x="60" y="60"/>
                  </a:cubicBezTo>
                  <a:cubicBezTo>
                    <a:pt x="60" y="50"/>
                    <a:pt x="67" y="43"/>
                    <a:pt x="76" y="43"/>
                  </a:cubicBezTo>
                  <a:cubicBezTo>
                    <a:pt x="85" y="43"/>
                    <a:pt x="92" y="50"/>
                    <a:pt x="92" y="60"/>
                  </a:cubicBezTo>
                  <a:cubicBezTo>
                    <a:pt x="92" y="69"/>
                    <a:pt x="85" y="76"/>
                    <a:pt x="76"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31" name="Freeform 6"/>
            <p:cNvSpPr>
              <a:spLocks/>
            </p:cNvSpPr>
            <p:nvPr/>
          </p:nvSpPr>
          <p:spPr bwMode="auto">
            <a:xfrm>
              <a:off x="1949464" y="1366877"/>
              <a:ext cx="49916" cy="102328"/>
            </a:xfrm>
            <a:custGeom>
              <a:avLst/>
              <a:gdLst>
                <a:gd name="T0" fmla="*/ 20 w 20"/>
                <a:gd name="T1" fmla="*/ 41 h 41"/>
                <a:gd name="T2" fmla="*/ 20 w 20"/>
                <a:gd name="T3" fmla="*/ 0 h 41"/>
                <a:gd name="T4" fmla="*/ 0 w 20"/>
                <a:gd name="T5" fmla="*/ 0 h 41"/>
                <a:gd name="T6" fmla="*/ 0 w 20"/>
                <a:gd name="T7" fmla="*/ 24 h 41"/>
                <a:gd name="T8" fmla="*/ 20 w 20"/>
                <a:gd name="T9" fmla="*/ 41 h 41"/>
              </a:gdLst>
              <a:ahLst/>
              <a:cxnLst>
                <a:cxn ang="0">
                  <a:pos x="T0" y="T1"/>
                </a:cxn>
                <a:cxn ang="0">
                  <a:pos x="T2" y="T3"/>
                </a:cxn>
                <a:cxn ang="0">
                  <a:pos x="T4" y="T5"/>
                </a:cxn>
                <a:cxn ang="0">
                  <a:pos x="T6" y="T7"/>
                </a:cxn>
                <a:cxn ang="0">
                  <a:pos x="T8" y="T9"/>
                </a:cxn>
              </a:cxnLst>
              <a:rect l="0" t="0" r="r" b="b"/>
              <a:pathLst>
                <a:path w="20" h="41">
                  <a:moveTo>
                    <a:pt x="20" y="41"/>
                  </a:moveTo>
                  <a:lnTo>
                    <a:pt x="20" y="0"/>
                  </a:lnTo>
                  <a:lnTo>
                    <a:pt x="0" y="0"/>
                  </a:lnTo>
                  <a:lnTo>
                    <a:pt x="0" y="24"/>
                  </a:lnTo>
                  <a:lnTo>
                    <a:pt x="20"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32" name="Oval 7"/>
            <p:cNvSpPr>
              <a:spLocks noChangeArrowheads="1"/>
            </p:cNvSpPr>
            <p:nvPr/>
          </p:nvSpPr>
          <p:spPr bwMode="auto">
            <a:xfrm>
              <a:off x="1777255" y="1484179"/>
              <a:ext cx="52412" cy="5490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grpSp>
        <p:nvGrpSpPr>
          <p:cNvPr id="33" name="Group 32"/>
          <p:cNvGrpSpPr/>
          <p:nvPr/>
        </p:nvGrpSpPr>
        <p:grpSpPr>
          <a:xfrm>
            <a:off x="9993879" y="1620813"/>
            <a:ext cx="433844" cy="419055"/>
            <a:chOff x="5099140" y="1309474"/>
            <a:chExt cx="439257" cy="424283"/>
          </a:xfrm>
          <a:solidFill>
            <a:schemeClr val="bg1"/>
          </a:solidFill>
        </p:grpSpPr>
        <p:sp>
          <p:nvSpPr>
            <p:cNvPr id="34" name="Rectangle 18"/>
            <p:cNvSpPr>
              <a:spLocks noChangeArrowheads="1"/>
            </p:cNvSpPr>
            <p:nvPr/>
          </p:nvSpPr>
          <p:spPr bwMode="auto">
            <a:xfrm>
              <a:off x="5256374" y="1479187"/>
              <a:ext cx="47421" cy="449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35" name="Rectangle 19"/>
            <p:cNvSpPr>
              <a:spLocks noChangeArrowheads="1"/>
            </p:cNvSpPr>
            <p:nvPr/>
          </p:nvSpPr>
          <p:spPr bwMode="auto">
            <a:xfrm>
              <a:off x="5331247" y="1479187"/>
              <a:ext cx="49916" cy="449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36" name="Rectangle 20"/>
            <p:cNvSpPr>
              <a:spLocks noChangeArrowheads="1"/>
            </p:cNvSpPr>
            <p:nvPr/>
          </p:nvSpPr>
          <p:spPr bwMode="auto">
            <a:xfrm>
              <a:off x="5408617" y="1479187"/>
              <a:ext cx="49916" cy="449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37" name="Rectangle 21"/>
            <p:cNvSpPr>
              <a:spLocks noChangeArrowheads="1"/>
            </p:cNvSpPr>
            <p:nvPr/>
          </p:nvSpPr>
          <p:spPr bwMode="auto">
            <a:xfrm>
              <a:off x="5256374" y="1546573"/>
              <a:ext cx="47421" cy="4742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38" name="Rectangle 22"/>
            <p:cNvSpPr>
              <a:spLocks noChangeArrowheads="1"/>
            </p:cNvSpPr>
            <p:nvPr/>
          </p:nvSpPr>
          <p:spPr bwMode="auto">
            <a:xfrm>
              <a:off x="5331247" y="1546573"/>
              <a:ext cx="49916" cy="4742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39" name="Rectangle 23"/>
            <p:cNvSpPr>
              <a:spLocks noChangeArrowheads="1"/>
            </p:cNvSpPr>
            <p:nvPr/>
          </p:nvSpPr>
          <p:spPr bwMode="auto">
            <a:xfrm>
              <a:off x="5408617" y="1546573"/>
              <a:ext cx="49916" cy="4742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0" name="Rectangle 24"/>
            <p:cNvSpPr>
              <a:spLocks noChangeArrowheads="1"/>
            </p:cNvSpPr>
            <p:nvPr/>
          </p:nvSpPr>
          <p:spPr bwMode="auto">
            <a:xfrm>
              <a:off x="5256374" y="1618951"/>
              <a:ext cx="47421" cy="449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1" name="Rectangle 25"/>
            <p:cNvSpPr>
              <a:spLocks noChangeArrowheads="1"/>
            </p:cNvSpPr>
            <p:nvPr/>
          </p:nvSpPr>
          <p:spPr bwMode="auto">
            <a:xfrm>
              <a:off x="5179005" y="1546573"/>
              <a:ext cx="49916" cy="4742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2" name="Rectangle 26"/>
            <p:cNvSpPr>
              <a:spLocks noChangeArrowheads="1"/>
            </p:cNvSpPr>
            <p:nvPr/>
          </p:nvSpPr>
          <p:spPr bwMode="auto">
            <a:xfrm>
              <a:off x="5179005" y="1618951"/>
              <a:ext cx="49916" cy="449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3" name="Rectangle 27"/>
            <p:cNvSpPr>
              <a:spLocks noChangeArrowheads="1"/>
            </p:cNvSpPr>
            <p:nvPr/>
          </p:nvSpPr>
          <p:spPr bwMode="auto">
            <a:xfrm>
              <a:off x="5331247" y="1618951"/>
              <a:ext cx="49916" cy="449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4" name="Rectangle 28"/>
            <p:cNvSpPr>
              <a:spLocks noChangeArrowheads="1"/>
            </p:cNvSpPr>
            <p:nvPr/>
          </p:nvSpPr>
          <p:spPr bwMode="auto">
            <a:xfrm>
              <a:off x="5408617" y="1618951"/>
              <a:ext cx="49916" cy="4492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5" name="Freeform 29"/>
            <p:cNvSpPr>
              <a:spLocks noEditPoints="1"/>
            </p:cNvSpPr>
            <p:nvPr/>
          </p:nvSpPr>
          <p:spPr bwMode="auto">
            <a:xfrm>
              <a:off x="5099140" y="1339424"/>
              <a:ext cx="439257" cy="394333"/>
            </a:xfrm>
            <a:custGeom>
              <a:avLst/>
              <a:gdLst>
                <a:gd name="T0" fmla="*/ 174 w 176"/>
                <a:gd name="T1" fmla="*/ 0 h 158"/>
                <a:gd name="T2" fmla="*/ 150 w 176"/>
                <a:gd name="T3" fmla="*/ 0 h 158"/>
                <a:gd name="T4" fmla="*/ 150 w 176"/>
                <a:gd name="T5" fmla="*/ 16 h 158"/>
                <a:gd name="T6" fmla="*/ 126 w 176"/>
                <a:gd name="T7" fmla="*/ 16 h 158"/>
                <a:gd name="T8" fmla="*/ 126 w 176"/>
                <a:gd name="T9" fmla="*/ 0 h 158"/>
                <a:gd name="T10" fmla="*/ 52 w 176"/>
                <a:gd name="T11" fmla="*/ 0 h 158"/>
                <a:gd name="T12" fmla="*/ 52 w 176"/>
                <a:gd name="T13" fmla="*/ 16 h 158"/>
                <a:gd name="T14" fmla="*/ 28 w 176"/>
                <a:gd name="T15" fmla="*/ 16 h 158"/>
                <a:gd name="T16" fmla="*/ 28 w 176"/>
                <a:gd name="T17" fmla="*/ 0 h 158"/>
                <a:gd name="T18" fmla="*/ 0 w 176"/>
                <a:gd name="T19" fmla="*/ 0 h 158"/>
                <a:gd name="T20" fmla="*/ 0 w 176"/>
                <a:gd name="T21" fmla="*/ 158 h 158"/>
                <a:gd name="T22" fmla="*/ 13 w 176"/>
                <a:gd name="T23" fmla="*/ 158 h 158"/>
                <a:gd name="T24" fmla="*/ 162 w 176"/>
                <a:gd name="T25" fmla="*/ 158 h 158"/>
                <a:gd name="T26" fmla="*/ 176 w 176"/>
                <a:gd name="T27" fmla="*/ 158 h 158"/>
                <a:gd name="T28" fmla="*/ 174 w 176"/>
                <a:gd name="T29" fmla="*/ 0 h 158"/>
                <a:gd name="T30" fmla="*/ 162 w 176"/>
                <a:gd name="T31" fmla="*/ 144 h 158"/>
                <a:gd name="T32" fmla="*/ 13 w 176"/>
                <a:gd name="T33" fmla="*/ 144 h 158"/>
                <a:gd name="T34" fmla="*/ 13 w 176"/>
                <a:gd name="T35" fmla="*/ 44 h 158"/>
                <a:gd name="T36" fmla="*/ 162 w 176"/>
                <a:gd name="T37" fmla="*/ 44 h 158"/>
                <a:gd name="T38" fmla="*/ 162 w 176"/>
                <a:gd name="T39" fmla="*/ 14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158">
                  <a:moveTo>
                    <a:pt x="174" y="0"/>
                  </a:moveTo>
                  <a:lnTo>
                    <a:pt x="150" y="0"/>
                  </a:lnTo>
                  <a:lnTo>
                    <a:pt x="150" y="16"/>
                  </a:lnTo>
                  <a:lnTo>
                    <a:pt x="126" y="16"/>
                  </a:lnTo>
                  <a:lnTo>
                    <a:pt x="126" y="0"/>
                  </a:lnTo>
                  <a:lnTo>
                    <a:pt x="52" y="0"/>
                  </a:lnTo>
                  <a:lnTo>
                    <a:pt x="52" y="16"/>
                  </a:lnTo>
                  <a:lnTo>
                    <a:pt x="28" y="16"/>
                  </a:lnTo>
                  <a:lnTo>
                    <a:pt x="28" y="0"/>
                  </a:lnTo>
                  <a:lnTo>
                    <a:pt x="0" y="0"/>
                  </a:lnTo>
                  <a:lnTo>
                    <a:pt x="0" y="158"/>
                  </a:lnTo>
                  <a:lnTo>
                    <a:pt x="13" y="158"/>
                  </a:lnTo>
                  <a:lnTo>
                    <a:pt x="162" y="158"/>
                  </a:lnTo>
                  <a:lnTo>
                    <a:pt x="176" y="158"/>
                  </a:lnTo>
                  <a:lnTo>
                    <a:pt x="174" y="0"/>
                  </a:lnTo>
                  <a:close/>
                  <a:moveTo>
                    <a:pt x="162" y="144"/>
                  </a:moveTo>
                  <a:lnTo>
                    <a:pt x="13" y="144"/>
                  </a:lnTo>
                  <a:lnTo>
                    <a:pt x="13" y="44"/>
                  </a:lnTo>
                  <a:lnTo>
                    <a:pt x="162" y="44"/>
                  </a:lnTo>
                  <a:lnTo>
                    <a:pt x="162" y="1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6" name="Rectangle 30"/>
            <p:cNvSpPr>
              <a:spLocks noChangeArrowheads="1"/>
            </p:cNvSpPr>
            <p:nvPr/>
          </p:nvSpPr>
          <p:spPr bwMode="auto">
            <a:xfrm>
              <a:off x="5181500" y="1309474"/>
              <a:ext cx="37438" cy="598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47" name="Rectangle 31"/>
            <p:cNvSpPr>
              <a:spLocks noChangeArrowheads="1"/>
            </p:cNvSpPr>
            <p:nvPr/>
          </p:nvSpPr>
          <p:spPr bwMode="auto">
            <a:xfrm>
              <a:off x="5428583" y="1309474"/>
              <a:ext cx="34941" cy="598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sp>
        <p:nvSpPr>
          <p:cNvPr id="51" name="Freeform 34"/>
          <p:cNvSpPr>
            <a:spLocks/>
          </p:cNvSpPr>
          <p:nvPr/>
        </p:nvSpPr>
        <p:spPr bwMode="auto">
          <a:xfrm>
            <a:off x="5791200" y="1972376"/>
            <a:ext cx="498456" cy="440624"/>
          </a:xfrm>
          <a:custGeom>
            <a:avLst/>
            <a:gdLst>
              <a:gd name="T0" fmla="*/ 136 w 136"/>
              <a:gd name="T1" fmla="*/ 48 h 120"/>
              <a:gd name="T2" fmla="*/ 68 w 136"/>
              <a:gd name="T3" fmla="*/ 0 h 120"/>
              <a:gd name="T4" fmla="*/ 0 w 136"/>
              <a:gd name="T5" fmla="*/ 48 h 120"/>
              <a:gd name="T6" fmla="*/ 37 w 136"/>
              <a:gd name="T7" fmla="*/ 91 h 120"/>
              <a:gd name="T8" fmla="*/ 22 w 136"/>
              <a:gd name="T9" fmla="*/ 120 h 120"/>
              <a:gd name="T10" fmla="*/ 73 w 136"/>
              <a:gd name="T11" fmla="*/ 96 h 120"/>
              <a:gd name="T12" fmla="*/ 136 w 136"/>
              <a:gd name="T13" fmla="*/ 48 h 120"/>
            </a:gdLst>
            <a:ahLst/>
            <a:cxnLst>
              <a:cxn ang="0">
                <a:pos x="T0" y="T1"/>
              </a:cxn>
              <a:cxn ang="0">
                <a:pos x="T2" y="T3"/>
              </a:cxn>
              <a:cxn ang="0">
                <a:pos x="T4" y="T5"/>
              </a:cxn>
              <a:cxn ang="0">
                <a:pos x="T6" y="T7"/>
              </a:cxn>
              <a:cxn ang="0">
                <a:pos x="T8" y="T9"/>
              </a:cxn>
              <a:cxn ang="0">
                <a:pos x="T10" y="T11"/>
              </a:cxn>
              <a:cxn ang="0">
                <a:pos x="T12" y="T13"/>
              </a:cxn>
            </a:cxnLst>
            <a:rect l="0" t="0" r="r" b="b"/>
            <a:pathLst>
              <a:path w="136" h="120">
                <a:moveTo>
                  <a:pt x="136" y="48"/>
                </a:moveTo>
                <a:cubicBezTo>
                  <a:pt x="136" y="22"/>
                  <a:pt x="106" y="0"/>
                  <a:pt x="68" y="0"/>
                </a:cubicBezTo>
                <a:cubicBezTo>
                  <a:pt x="31" y="0"/>
                  <a:pt x="0" y="22"/>
                  <a:pt x="0" y="48"/>
                </a:cubicBezTo>
                <a:cubicBezTo>
                  <a:pt x="0" y="67"/>
                  <a:pt x="15" y="83"/>
                  <a:pt x="37" y="91"/>
                </a:cubicBezTo>
                <a:cubicBezTo>
                  <a:pt x="38" y="96"/>
                  <a:pt x="37" y="106"/>
                  <a:pt x="22" y="120"/>
                </a:cubicBezTo>
                <a:cubicBezTo>
                  <a:pt x="22" y="120"/>
                  <a:pt x="54" y="111"/>
                  <a:pt x="73" y="96"/>
                </a:cubicBezTo>
                <a:cubicBezTo>
                  <a:pt x="108" y="94"/>
                  <a:pt x="136" y="73"/>
                  <a:pt x="136" y="48"/>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nvGrpSpPr>
          <p:cNvPr id="54" name="Group 53"/>
          <p:cNvGrpSpPr/>
          <p:nvPr/>
        </p:nvGrpSpPr>
        <p:grpSpPr>
          <a:xfrm>
            <a:off x="1500136" y="1590824"/>
            <a:ext cx="555728" cy="346081"/>
            <a:chOff x="2942785" y="3296116"/>
            <a:chExt cx="416796" cy="259561"/>
          </a:xfrm>
          <a:solidFill>
            <a:schemeClr val="bg1"/>
          </a:solidFill>
        </p:grpSpPr>
        <p:sp>
          <p:nvSpPr>
            <p:cNvPr id="55" name="Freeform 95"/>
            <p:cNvSpPr>
              <a:spLocks noEditPoints="1"/>
            </p:cNvSpPr>
            <p:nvPr/>
          </p:nvSpPr>
          <p:spPr bwMode="auto">
            <a:xfrm>
              <a:off x="2942785" y="3296116"/>
              <a:ext cx="416796" cy="259561"/>
            </a:xfrm>
            <a:custGeom>
              <a:avLst/>
              <a:gdLst>
                <a:gd name="T0" fmla="*/ 113 w 125"/>
                <a:gd name="T1" fmla="*/ 18 h 78"/>
                <a:gd name="T2" fmla="*/ 113 w 125"/>
                <a:gd name="T3" fmla="*/ 0 h 78"/>
                <a:gd name="T4" fmla="*/ 0 w 125"/>
                <a:gd name="T5" fmla="*/ 0 h 78"/>
                <a:gd name="T6" fmla="*/ 0 w 125"/>
                <a:gd name="T7" fmla="*/ 78 h 78"/>
                <a:gd name="T8" fmla="*/ 113 w 125"/>
                <a:gd name="T9" fmla="*/ 78 h 78"/>
                <a:gd name="T10" fmla="*/ 113 w 125"/>
                <a:gd name="T11" fmla="*/ 60 h 78"/>
                <a:gd name="T12" fmla="*/ 125 w 125"/>
                <a:gd name="T13" fmla="*/ 54 h 78"/>
                <a:gd name="T14" fmla="*/ 125 w 125"/>
                <a:gd name="T15" fmla="*/ 25 h 78"/>
                <a:gd name="T16" fmla="*/ 113 w 125"/>
                <a:gd name="T17" fmla="*/ 18 h 78"/>
                <a:gd name="T18" fmla="*/ 104 w 125"/>
                <a:gd name="T19" fmla="*/ 68 h 78"/>
                <a:gd name="T20" fmla="*/ 10 w 125"/>
                <a:gd name="T21" fmla="*/ 68 h 78"/>
                <a:gd name="T22" fmla="*/ 10 w 125"/>
                <a:gd name="T23" fmla="*/ 9 h 78"/>
                <a:gd name="T24" fmla="*/ 104 w 125"/>
                <a:gd name="T25" fmla="*/ 9 h 78"/>
                <a:gd name="T26" fmla="*/ 104 w 125"/>
                <a:gd name="T27" fmla="*/ 6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78">
                  <a:moveTo>
                    <a:pt x="113" y="18"/>
                  </a:moveTo>
                  <a:cubicBezTo>
                    <a:pt x="113" y="0"/>
                    <a:pt x="113" y="0"/>
                    <a:pt x="113" y="0"/>
                  </a:cubicBezTo>
                  <a:cubicBezTo>
                    <a:pt x="0" y="0"/>
                    <a:pt x="0" y="0"/>
                    <a:pt x="0" y="0"/>
                  </a:cubicBezTo>
                  <a:cubicBezTo>
                    <a:pt x="0" y="78"/>
                    <a:pt x="0" y="78"/>
                    <a:pt x="0" y="78"/>
                  </a:cubicBezTo>
                  <a:cubicBezTo>
                    <a:pt x="113" y="78"/>
                    <a:pt x="113" y="78"/>
                    <a:pt x="113" y="78"/>
                  </a:cubicBezTo>
                  <a:cubicBezTo>
                    <a:pt x="113" y="60"/>
                    <a:pt x="113" y="60"/>
                    <a:pt x="113" y="60"/>
                  </a:cubicBezTo>
                  <a:cubicBezTo>
                    <a:pt x="117" y="60"/>
                    <a:pt x="125" y="61"/>
                    <a:pt x="125" y="54"/>
                  </a:cubicBezTo>
                  <a:cubicBezTo>
                    <a:pt x="125" y="25"/>
                    <a:pt x="125" y="25"/>
                    <a:pt x="125" y="25"/>
                  </a:cubicBezTo>
                  <a:cubicBezTo>
                    <a:pt x="125" y="17"/>
                    <a:pt x="116" y="18"/>
                    <a:pt x="113" y="18"/>
                  </a:cubicBezTo>
                  <a:close/>
                  <a:moveTo>
                    <a:pt x="104" y="68"/>
                  </a:moveTo>
                  <a:cubicBezTo>
                    <a:pt x="10" y="68"/>
                    <a:pt x="10" y="68"/>
                    <a:pt x="10" y="68"/>
                  </a:cubicBezTo>
                  <a:cubicBezTo>
                    <a:pt x="10" y="9"/>
                    <a:pt x="10" y="9"/>
                    <a:pt x="10" y="9"/>
                  </a:cubicBezTo>
                  <a:cubicBezTo>
                    <a:pt x="104" y="9"/>
                    <a:pt x="104" y="9"/>
                    <a:pt x="104" y="9"/>
                  </a:cubicBezTo>
                  <a:lnTo>
                    <a:pt x="10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6" name="Rectangle 96"/>
            <p:cNvSpPr>
              <a:spLocks noChangeArrowheads="1"/>
            </p:cNvSpPr>
            <p:nvPr/>
          </p:nvSpPr>
          <p:spPr bwMode="auto">
            <a:xfrm>
              <a:off x="3000187" y="3351023"/>
              <a:ext cx="79865" cy="1447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57" name="Rectangle 97"/>
            <p:cNvSpPr>
              <a:spLocks noChangeArrowheads="1"/>
            </p:cNvSpPr>
            <p:nvPr/>
          </p:nvSpPr>
          <p:spPr bwMode="auto">
            <a:xfrm>
              <a:off x="3092532" y="3351023"/>
              <a:ext cx="77370" cy="1447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grpSp>
        <p:nvGrpSpPr>
          <p:cNvPr id="58" name="Group 57"/>
          <p:cNvGrpSpPr/>
          <p:nvPr/>
        </p:nvGrpSpPr>
        <p:grpSpPr>
          <a:xfrm>
            <a:off x="7851638" y="1434573"/>
            <a:ext cx="417079" cy="470428"/>
            <a:chOff x="5513440" y="1766202"/>
            <a:chExt cx="429274" cy="484183"/>
          </a:xfrm>
          <a:solidFill>
            <a:schemeClr val="bg1"/>
          </a:solidFill>
        </p:grpSpPr>
        <p:sp>
          <p:nvSpPr>
            <p:cNvPr id="59" name="Freeform 147"/>
            <p:cNvSpPr>
              <a:spLocks/>
            </p:cNvSpPr>
            <p:nvPr/>
          </p:nvSpPr>
          <p:spPr bwMode="auto">
            <a:xfrm>
              <a:off x="5513440" y="1766202"/>
              <a:ext cx="429274" cy="87353"/>
            </a:xfrm>
            <a:custGeom>
              <a:avLst/>
              <a:gdLst>
                <a:gd name="T0" fmla="*/ 68 w 129"/>
                <a:gd name="T1" fmla="*/ 8 h 26"/>
                <a:gd name="T2" fmla="*/ 68 w 129"/>
                <a:gd name="T3" fmla="*/ 4 h 26"/>
                <a:gd name="T4" fmla="*/ 64 w 129"/>
                <a:gd name="T5" fmla="*/ 0 h 26"/>
                <a:gd name="T6" fmla="*/ 61 w 129"/>
                <a:gd name="T7" fmla="*/ 4 h 26"/>
                <a:gd name="T8" fmla="*/ 61 w 129"/>
                <a:gd name="T9" fmla="*/ 8 h 26"/>
                <a:gd name="T10" fmla="*/ 0 w 129"/>
                <a:gd name="T11" fmla="*/ 8 h 26"/>
                <a:gd name="T12" fmla="*/ 0 w 129"/>
                <a:gd name="T13" fmla="*/ 26 h 26"/>
                <a:gd name="T14" fmla="*/ 129 w 129"/>
                <a:gd name="T15" fmla="*/ 26 h 26"/>
                <a:gd name="T16" fmla="*/ 129 w 129"/>
                <a:gd name="T17" fmla="*/ 8 h 26"/>
                <a:gd name="T18" fmla="*/ 68 w 129"/>
                <a:gd name="T19" fmla="*/ 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26">
                  <a:moveTo>
                    <a:pt x="68" y="8"/>
                  </a:moveTo>
                  <a:cubicBezTo>
                    <a:pt x="68" y="4"/>
                    <a:pt x="68" y="4"/>
                    <a:pt x="68" y="4"/>
                  </a:cubicBezTo>
                  <a:cubicBezTo>
                    <a:pt x="68" y="2"/>
                    <a:pt x="66" y="0"/>
                    <a:pt x="64" y="0"/>
                  </a:cubicBezTo>
                  <a:cubicBezTo>
                    <a:pt x="63" y="0"/>
                    <a:pt x="61" y="2"/>
                    <a:pt x="61" y="4"/>
                  </a:cubicBezTo>
                  <a:cubicBezTo>
                    <a:pt x="61" y="8"/>
                    <a:pt x="61" y="8"/>
                    <a:pt x="61" y="8"/>
                  </a:cubicBezTo>
                  <a:cubicBezTo>
                    <a:pt x="0" y="8"/>
                    <a:pt x="0" y="8"/>
                    <a:pt x="0" y="8"/>
                  </a:cubicBezTo>
                  <a:cubicBezTo>
                    <a:pt x="0" y="26"/>
                    <a:pt x="0" y="26"/>
                    <a:pt x="0" y="26"/>
                  </a:cubicBezTo>
                  <a:cubicBezTo>
                    <a:pt x="129" y="26"/>
                    <a:pt x="129" y="26"/>
                    <a:pt x="129" y="26"/>
                  </a:cubicBezTo>
                  <a:cubicBezTo>
                    <a:pt x="129" y="8"/>
                    <a:pt x="129" y="8"/>
                    <a:pt x="129" y="8"/>
                  </a:cubicBezTo>
                  <a:lnTo>
                    <a:pt x="6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0" name="Freeform 148"/>
            <p:cNvSpPr>
              <a:spLocks noEditPoints="1"/>
            </p:cNvSpPr>
            <p:nvPr/>
          </p:nvSpPr>
          <p:spPr bwMode="auto">
            <a:xfrm>
              <a:off x="5550876" y="1873521"/>
              <a:ext cx="356897" cy="376864"/>
            </a:xfrm>
            <a:custGeom>
              <a:avLst/>
              <a:gdLst>
                <a:gd name="T0" fmla="*/ 143 w 143"/>
                <a:gd name="T1" fmla="*/ 95 h 151"/>
                <a:gd name="T2" fmla="*/ 143 w 143"/>
                <a:gd name="T3" fmla="*/ 0 h 151"/>
                <a:gd name="T4" fmla="*/ 0 w 143"/>
                <a:gd name="T5" fmla="*/ 0 h 151"/>
                <a:gd name="T6" fmla="*/ 0 w 143"/>
                <a:gd name="T7" fmla="*/ 95 h 151"/>
                <a:gd name="T8" fmla="*/ 63 w 143"/>
                <a:gd name="T9" fmla="*/ 95 h 151"/>
                <a:gd name="T10" fmla="*/ 63 w 143"/>
                <a:gd name="T11" fmla="*/ 125 h 151"/>
                <a:gd name="T12" fmla="*/ 45 w 143"/>
                <a:gd name="T13" fmla="*/ 125 h 151"/>
                <a:gd name="T14" fmla="*/ 45 w 143"/>
                <a:gd name="T15" fmla="*/ 121 h 151"/>
                <a:gd name="T16" fmla="*/ 37 w 143"/>
                <a:gd name="T17" fmla="*/ 121 h 151"/>
                <a:gd name="T18" fmla="*/ 25 w 143"/>
                <a:gd name="T19" fmla="*/ 151 h 151"/>
                <a:gd name="T20" fmla="*/ 33 w 143"/>
                <a:gd name="T21" fmla="*/ 151 h 151"/>
                <a:gd name="T22" fmla="*/ 40 w 143"/>
                <a:gd name="T23" fmla="*/ 137 h 151"/>
                <a:gd name="T24" fmla="*/ 104 w 143"/>
                <a:gd name="T25" fmla="*/ 137 h 151"/>
                <a:gd name="T26" fmla="*/ 109 w 143"/>
                <a:gd name="T27" fmla="*/ 151 h 151"/>
                <a:gd name="T28" fmla="*/ 119 w 143"/>
                <a:gd name="T29" fmla="*/ 151 h 151"/>
                <a:gd name="T30" fmla="*/ 107 w 143"/>
                <a:gd name="T31" fmla="*/ 121 h 151"/>
                <a:gd name="T32" fmla="*/ 97 w 143"/>
                <a:gd name="T33" fmla="*/ 121 h 151"/>
                <a:gd name="T34" fmla="*/ 97 w 143"/>
                <a:gd name="T35" fmla="*/ 125 h 151"/>
                <a:gd name="T36" fmla="*/ 80 w 143"/>
                <a:gd name="T37" fmla="*/ 125 h 151"/>
                <a:gd name="T38" fmla="*/ 80 w 143"/>
                <a:gd name="T39" fmla="*/ 95 h 151"/>
                <a:gd name="T40" fmla="*/ 143 w 143"/>
                <a:gd name="T41" fmla="*/ 95 h 151"/>
                <a:gd name="T42" fmla="*/ 92 w 143"/>
                <a:gd name="T43" fmla="*/ 28 h 151"/>
                <a:gd name="T44" fmla="*/ 133 w 143"/>
                <a:gd name="T45" fmla="*/ 28 h 151"/>
                <a:gd name="T46" fmla="*/ 133 w 143"/>
                <a:gd name="T47" fmla="*/ 37 h 151"/>
                <a:gd name="T48" fmla="*/ 92 w 143"/>
                <a:gd name="T49" fmla="*/ 37 h 151"/>
                <a:gd name="T50" fmla="*/ 92 w 143"/>
                <a:gd name="T51" fmla="*/ 28 h 151"/>
                <a:gd name="T52" fmla="*/ 92 w 143"/>
                <a:gd name="T53" fmla="*/ 46 h 151"/>
                <a:gd name="T54" fmla="*/ 133 w 143"/>
                <a:gd name="T55" fmla="*/ 46 h 151"/>
                <a:gd name="T56" fmla="*/ 133 w 143"/>
                <a:gd name="T57" fmla="*/ 56 h 151"/>
                <a:gd name="T58" fmla="*/ 92 w 143"/>
                <a:gd name="T59" fmla="*/ 56 h 151"/>
                <a:gd name="T60" fmla="*/ 92 w 143"/>
                <a:gd name="T61" fmla="*/ 46 h 151"/>
                <a:gd name="T62" fmla="*/ 92 w 143"/>
                <a:gd name="T63" fmla="*/ 63 h 151"/>
                <a:gd name="T64" fmla="*/ 133 w 143"/>
                <a:gd name="T65" fmla="*/ 63 h 151"/>
                <a:gd name="T66" fmla="*/ 133 w 143"/>
                <a:gd name="T67" fmla="*/ 74 h 151"/>
                <a:gd name="T68" fmla="*/ 92 w 143"/>
                <a:gd name="T69" fmla="*/ 74 h 151"/>
                <a:gd name="T70" fmla="*/ 92 w 143"/>
                <a:gd name="T71" fmla="*/ 63 h 151"/>
                <a:gd name="T72" fmla="*/ 8 w 143"/>
                <a:gd name="T73" fmla="*/ 75 h 151"/>
                <a:gd name="T74" fmla="*/ 8 w 143"/>
                <a:gd name="T75" fmla="*/ 24 h 151"/>
                <a:gd name="T76" fmla="*/ 83 w 143"/>
                <a:gd name="T77" fmla="*/ 24 h 151"/>
                <a:gd name="T78" fmla="*/ 83 w 143"/>
                <a:gd name="T79" fmla="*/ 75 h 151"/>
                <a:gd name="T80" fmla="*/ 8 w 143"/>
                <a:gd name="T81" fmla="*/ 7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3" h="151">
                  <a:moveTo>
                    <a:pt x="143" y="95"/>
                  </a:moveTo>
                  <a:lnTo>
                    <a:pt x="143" y="0"/>
                  </a:lnTo>
                  <a:lnTo>
                    <a:pt x="0" y="0"/>
                  </a:lnTo>
                  <a:lnTo>
                    <a:pt x="0" y="95"/>
                  </a:lnTo>
                  <a:lnTo>
                    <a:pt x="63" y="95"/>
                  </a:lnTo>
                  <a:lnTo>
                    <a:pt x="63" y="125"/>
                  </a:lnTo>
                  <a:lnTo>
                    <a:pt x="45" y="125"/>
                  </a:lnTo>
                  <a:lnTo>
                    <a:pt x="45" y="121"/>
                  </a:lnTo>
                  <a:lnTo>
                    <a:pt x="37" y="121"/>
                  </a:lnTo>
                  <a:lnTo>
                    <a:pt x="25" y="151"/>
                  </a:lnTo>
                  <a:lnTo>
                    <a:pt x="33" y="151"/>
                  </a:lnTo>
                  <a:lnTo>
                    <a:pt x="40" y="137"/>
                  </a:lnTo>
                  <a:lnTo>
                    <a:pt x="104" y="137"/>
                  </a:lnTo>
                  <a:lnTo>
                    <a:pt x="109" y="151"/>
                  </a:lnTo>
                  <a:lnTo>
                    <a:pt x="119" y="151"/>
                  </a:lnTo>
                  <a:lnTo>
                    <a:pt x="107" y="121"/>
                  </a:lnTo>
                  <a:lnTo>
                    <a:pt x="97" y="121"/>
                  </a:lnTo>
                  <a:lnTo>
                    <a:pt x="97" y="125"/>
                  </a:lnTo>
                  <a:lnTo>
                    <a:pt x="80" y="125"/>
                  </a:lnTo>
                  <a:lnTo>
                    <a:pt x="80" y="95"/>
                  </a:lnTo>
                  <a:lnTo>
                    <a:pt x="143" y="95"/>
                  </a:lnTo>
                  <a:close/>
                  <a:moveTo>
                    <a:pt x="92" y="28"/>
                  </a:moveTo>
                  <a:lnTo>
                    <a:pt x="133" y="28"/>
                  </a:lnTo>
                  <a:lnTo>
                    <a:pt x="133" y="37"/>
                  </a:lnTo>
                  <a:lnTo>
                    <a:pt x="92" y="37"/>
                  </a:lnTo>
                  <a:lnTo>
                    <a:pt x="92" y="28"/>
                  </a:lnTo>
                  <a:close/>
                  <a:moveTo>
                    <a:pt x="92" y="46"/>
                  </a:moveTo>
                  <a:lnTo>
                    <a:pt x="133" y="46"/>
                  </a:lnTo>
                  <a:lnTo>
                    <a:pt x="133" y="56"/>
                  </a:lnTo>
                  <a:lnTo>
                    <a:pt x="92" y="56"/>
                  </a:lnTo>
                  <a:lnTo>
                    <a:pt x="92" y="46"/>
                  </a:lnTo>
                  <a:close/>
                  <a:moveTo>
                    <a:pt x="92" y="63"/>
                  </a:moveTo>
                  <a:lnTo>
                    <a:pt x="133" y="63"/>
                  </a:lnTo>
                  <a:lnTo>
                    <a:pt x="133" y="74"/>
                  </a:lnTo>
                  <a:lnTo>
                    <a:pt x="92" y="74"/>
                  </a:lnTo>
                  <a:lnTo>
                    <a:pt x="92" y="63"/>
                  </a:lnTo>
                  <a:close/>
                  <a:moveTo>
                    <a:pt x="8" y="75"/>
                  </a:moveTo>
                  <a:lnTo>
                    <a:pt x="8" y="24"/>
                  </a:lnTo>
                  <a:lnTo>
                    <a:pt x="83" y="24"/>
                  </a:lnTo>
                  <a:lnTo>
                    <a:pt x="83" y="75"/>
                  </a:lnTo>
                  <a:lnTo>
                    <a:pt x="8"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61" name="Freeform 149"/>
            <p:cNvSpPr>
              <a:spLocks/>
            </p:cNvSpPr>
            <p:nvPr/>
          </p:nvSpPr>
          <p:spPr bwMode="auto">
            <a:xfrm>
              <a:off x="5578330" y="1945898"/>
              <a:ext cx="174705" cy="102328"/>
            </a:xfrm>
            <a:custGeom>
              <a:avLst/>
              <a:gdLst>
                <a:gd name="T0" fmla="*/ 58 w 70"/>
                <a:gd name="T1" fmla="*/ 12 h 41"/>
                <a:gd name="T2" fmla="*/ 54 w 70"/>
                <a:gd name="T3" fmla="*/ 20 h 41"/>
                <a:gd name="T4" fmla="*/ 48 w 70"/>
                <a:gd name="T5" fmla="*/ 16 h 41"/>
                <a:gd name="T6" fmla="*/ 48 w 70"/>
                <a:gd name="T7" fmla="*/ 16 h 41"/>
                <a:gd name="T8" fmla="*/ 34 w 70"/>
                <a:gd name="T9" fmla="*/ 8 h 41"/>
                <a:gd name="T10" fmla="*/ 32 w 70"/>
                <a:gd name="T11" fmla="*/ 12 h 41"/>
                <a:gd name="T12" fmla="*/ 28 w 70"/>
                <a:gd name="T13" fmla="*/ 20 h 41"/>
                <a:gd name="T14" fmla="*/ 16 w 70"/>
                <a:gd name="T15" fmla="*/ 12 h 41"/>
                <a:gd name="T16" fmla="*/ 12 w 70"/>
                <a:gd name="T17" fmla="*/ 17 h 41"/>
                <a:gd name="T18" fmla="*/ 12 w 70"/>
                <a:gd name="T19" fmla="*/ 17 h 41"/>
                <a:gd name="T20" fmla="*/ 0 w 70"/>
                <a:gd name="T21" fmla="*/ 37 h 41"/>
                <a:gd name="T22" fmla="*/ 5 w 70"/>
                <a:gd name="T23" fmla="*/ 41 h 41"/>
                <a:gd name="T24" fmla="*/ 17 w 70"/>
                <a:gd name="T25" fmla="*/ 21 h 41"/>
                <a:gd name="T26" fmla="*/ 24 w 70"/>
                <a:gd name="T27" fmla="*/ 25 h 41"/>
                <a:gd name="T28" fmla="*/ 24 w 70"/>
                <a:gd name="T29" fmla="*/ 25 h 41"/>
                <a:gd name="T30" fmla="*/ 30 w 70"/>
                <a:gd name="T31" fmla="*/ 29 h 41"/>
                <a:gd name="T32" fmla="*/ 37 w 70"/>
                <a:gd name="T33" fmla="*/ 17 h 41"/>
                <a:gd name="T34" fmla="*/ 42 w 70"/>
                <a:gd name="T35" fmla="*/ 21 h 41"/>
                <a:gd name="T36" fmla="*/ 42 w 70"/>
                <a:gd name="T37" fmla="*/ 21 h 41"/>
                <a:gd name="T38" fmla="*/ 56 w 70"/>
                <a:gd name="T39" fmla="*/ 28 h 41"/>
                <a:gd name="T40" fmla="*/ 57 w 70"/>
                <a:gd name="T41" fmla="*/ 28 h 41"/>
                <a:gd name="T42" fmla="*/ 57 w 70"/>
                <a:gd name="T43" fmla="*/ 28 h 41"/>
                <a:gd name="T44" fmla="*/ 64 w 70"/>
                <a:gd name="T45" fmla="*/ 17 h 41"/>
                <a:gd name="T46" fmla="*/ 64 w 70"/>
                <a:gd name="T47" fmla="*/ 17 h 41"/>
                <a:gd name="T48" fmla="*/ 70 w 70"/>
                <a:gd name="T49" fmla="*/ 4 h 41"/>
                <a:gd name="T50" fmla="*/ 65 w 70"/>
                <a:gd name="T51" fmla="*/ 0 h 41"/>
                <a:gd name="T52" fmla="*/ 58 w 70"/>
                <a:gd name="T53"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 h="41">
                  <a:moveTo>
                    <a:pt x="58" y="12"/>
                  </a:moveTo>
                  <a:lnTo>
                    <a:pt x="54" y="20"/>
                  </a:lnTo>
                  <a:lnTo>
                    <a:pt x="48" y="16"/>
                  </a:lnTo>
                  <a:lnTo>
                    <a:pt x="48" y="16"/>
                  </a:lnTo>
                  <a:lnTo>
                    <a:pt x="34" y="8"/>
                  </a:lnTo>
                  <a:lnTo>
                    <a:pt x="32" y="12"/>
                  </a:lnTo>
                  <a:lnTo>
                    <a:pt x="28" y="20"/>
                  </a:lnTo>
                  <a:lnTo>
                    <a:pt x="16" y="12"/>
                  </a:lnTo>
                  <a:lnTo>
                    <a:pt x="12" y="17"/>
                  </a:lnTo>
                  <a:lnTo>
                    <a:pt x="12" y="17"/>
                  </a:lnTo>
                  <a:lnTo>
                    <a:pt x="0" y="37"/>
                  </a:lnTo>
                  <a:lnTo>
                    <a:pt x="5" y="41"/>
                  </a:lnTo>
                  <a:lnTo>
                    <a:pt x="17" y="21"/>
                  </a:lnTo>
                  <a:lnTo>
                    <a:pt x="24" y="25"/>
                  </a:lnTo>
                  <a:lnTo>
                    <a:pt x="24" y="25"/>
                  </a:lnTo>
                  <a:lnTo>
                    <a:pt x="30" y="29"/>
                  </a:lnTo>
                  <a:lnTo>
                    <a:pt x="37" y="17"/>
                  </a:lnTo>
                  <a:lnTo>
                    <a:pt x="42" y="21"/>
                  </a:lnTo>
                  <a:lnTo>
                    <a:pt x="42" y="21"/>
                  </a:lnTo>
                  <a:lnTo>
                    <a:pt x="56" y="28"/>
                  </a:lnTo>
                  <a:lnTo>
                    <a:pt x="57" y="28"/>
                  </a:lnTo>
                  <a:lnTo>
                    <a:pt x="57" y="28"/>
                  </a:lnTo>
                  <a:lnTo>
                    <a:pt x="64" y="17"/>
                  </a:lnTo>
                  <a:lnTo>
                    <a:pt x="64" y="17"/>
                  </a:lnTo>
                  <a:lnTo>
                    <a:pt x="70" y="4"/>
                  </a:lnTo>
                  <a:lnTo>
                    <a:pt x="65" y="0"/>
                  </a:lnTo>
                  <a:lnTo>
                    <a:pt x="58"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grpSp>
        <p:nvGrpSpPr>
          <p:cNvPr id="53" name="组合 52">
            <a:extLst>
              <a:ext uri="{FF2B5EF4-FFF2-40B4-BE49-F238E27FC236}">
                <a16:creationId xmlns:a16="http://schemas.microsoft.com/office/drawing/2014/main" id="{A6903644-41BC-4A69-8D17-9A862AAEA878}"/>
              </a:ext>
            </a:extLst>
          </p:cNvPr>
          <p:cNvGrpSpPr/>
          <p:nvPr/>
        </p:nvGrpSpPr>
        <p:grpSpPr>
          <a:xfrm>
            <a:off x="2918188" y="338191"/>
            <a:ext cx="5975713" cy="584775"/>
            <a:chOff x="2918188" y="338191"/>
            <a:chExt cx="5975713" cy="584775"/>
          </a:xfrm>
        </p:grpSpPr>
        <p:sp>
          <p:nvSpPr>
            <p:cNvPr id="62" name="TextBox 18">
              <a:extLst>
                <a:ext uri="{FF2B5EF4-FFF2-40B4-BE49-F238E27FC236}">
                  <a16:creationId xmlns:a16="http://schemas.microsoft.com/office/drawing/2014/main" id="{16F1DD7B-409E-4A11-AE45-340FBB81AE4D}"/>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63" name="椭圆 62">
              <a:extLst>
                <a:ext uri="{FF2B5EF4-FFF2-40B4-BE49-F238E27FC236}">
                  <a16:creationId xmlns:a16="http://schemas.microsoft.com/office/drawing/2014/main" id="{76EBF5D0-1BCB-42EA-B7F4-755DCFCF748F}"/>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4" name="椭圆 63">
              <a:extLst>
                <a:ext uri="{FF2B5EF4-FFF2-40B4-BE49-F238E27FC236}">
                  <a16:creationId xmlns:a16="http://schemas.microsoft.com/office/drawing/2014/main" id="{6344BD46-0C8E-447B-A978-B5BFBF2B69AF}"/>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5" name="椭圆 64">
              <a:extLst>
                <a:ext uri="{FF2B5EF4-FFF2-40B4-BE49-F238E27FC236}">
                  <a16:creationId xmlns:a16="http://schemas.microsoft.com/office/drawing/2014/main" id="{3035220E-1321-42A0-A03C-DB95E8CEF468}"/>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6" name="椭圆 65">
              <a:extLst>
                <a:ext uri="{FF2B5EF4-FFF2-40B4-BE49-F238E27FC236}">
                  <a16:creationId xmlns:a16="http://schemas.microsoft.com/office/drawing/2014/main" id="{178FD377-50F0-403C-8F29-E751E2CF1AE9}"/>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7" name="椭圆 66">
              <a:extLst>
                <a:ext uri="{FF2B5EF4-FFF2-40B4-BE49-F238E27FC236}">
                  <a16:creationId xmlns:a16="http://schemas.microsoft.com/office/drawing/2014/main" id="{D44BA657-A3D8-4FA4-82F0-0572DAFF7BC1}"/>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8" name="椭圆 67">
              <a:extLst>
                <a:ext uri="{FF2B5EF4-FFF2-40B4-BE49-F238E27FC236}">
                  <a16:creationId xmlns:a16="http://schemas.microsoft.com/office/drawing/2014/main" id="{3650ECD7-4125-49E6-A857-C553E60D3C73}"/>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9" name="椭圆 68">
              <a:extLst>
                <a:ext uri="{FF2B5EF4-FFF2-40B4-BE49-F238E27FC236}">
                  <a16:creationId xmlns:a16="http://schemas.microsoft.com/office/drawing/2014/main" id="{60DFC371-CDB7-4863-9265-53C1F5ACDA20}"/>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0" name="椭圆 69">
              <a:extLst>
                <a:ext uri="{FF2B5EF4-FFF2-40B4-BE49-F238E27FC236}">
                  <a16:creationId xmlns:a16="http://schemas.microsoft.com/office/drawing/2014/main" id="{4DEC23AF-F619-435F-AF0A-7C1C24B01AFB}"/>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1" name="椭圆 70">
              <a:extLst>
                <a:ext uri="{FF2B5EF4-FFF2-40B4-BE49-F238E27FC236}">
                  <a16:creationId xmlns:a16="http://schemas.microsoft.com/office/drawing/2014/main" id="{355AFF71-5D1E-42DB-9BBD-02A5F008A21C}"/>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2" name="椭圆 71">
              <a:extLst>
                <a:ext uri="{FF2B5EF4-FFF2-40B4-BE49-F238E27FC236}">
                  <a16:creationId xmlns:a16="http://schemas.microsoft.com/office/drawing/2014/main" id="{B49094A0-2CD7-4B67-9914-7032ACEE0A94}"/>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35403856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250" fill="hold"/>
                                        <p:tgtEl>
                                          <p:spTgt spid="3"/>
                                        </p:tgtEl>
                                        <p:attrNameLst>
                                          <p:attrName>ppt_x</p:attrName>
                                        </p:attrNameLst>
                                      </p:cBhvr>
                                      <p:tavLst>
                                        <p:tav tm="0">
                                          <p:val>
                                            <p:strVal val="#ppt_x"/>
                                          </p:val>
                                        </p:tav>
                                        <p:tav tm="100000">
                                          <p:val>
                                            <p:strVal val="#ppt_x"/>
                                          </p:val>
                                        </p:tav>
                                      </p:tavLst>
                                    </p:anim>
                                    <p:anim calcmode="lin" valueType="num">
                                      <p:cBhvr additive="base">
                                        <p:cTn id="8" dur="25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250" fill="hold"/>
                                        <p:tgtEl>
                                          <p:spTgt spid="6"/>
                                        </p:tgtEl>
                                        <p:attrNameLst>
                                          <p:attrName>ppt_x</p:attrName>
                                        </p:attrNameLst>
                                      </p:cBhvr>
                                      <p:tavLst>
                                        <p:tav tm="0">
                                          <p:val>
                                            <p:strVal val="#ppt_x"/>
                                          </p:val>
                                        </p:tav>
                                        <p:tav tm="100000">
                                          <p:val>
                                            <p:strVal val="#ppt_x"/>
                                          </p:val>
                                        </p:tav>
                                      </p:tavLst>
                                    </p:anim>
                                    <p:anim calcmode="lin" valueType="num">
                                      <p:cBhvr additive="base">
                                        <p:cTn id="13" dur="250" fill="hold"/>
                                        <p:tgtEl>
                                          <p:spTgt spid="6"/>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nodeType="afterEffect">
                                  <p:stCondLst>
                                    <p:cond delay="0"/>
                                  </p:stCondLst>
                                  <p:childTnLst>
                                    <p:set>
                                      <p:cBhvr>
                                        <p:cTn id="16" dur="1" fill="hold">
                                          <p:stCondLst>
                                            <p:cond delay="0"/>
                                          </p:stCondLst>
                                        </p:cTn>
                                        <p:tgtEl>
                                          <p:spTgt spid="54"/>
                                        </p:tgtEl>
                                        <p:attrNameLst>
                                          <p:attrName>style.visibility</p:attrName>
                                        </p:attrNameLst>
                                      </p:cBhvr>
                                      <p:to>
                                        <p:strVal val="visible"/>
                                      </p:to>
                                    </p:set>
                                    <p:anim calcmode="lin" valueType="num">
                                      <p:cBhvr additive="base">
                                        <p:cTn id="17" dur="250" fill="hold"/>
                                        <p:tgtEl>
                                          <p:spTgt spid="54"/>
                                        </p:tgtEl>
                                        <p:attrNameLst>
                                          <p:attrName>ppt_x</p:attrName>
                                        </p:attrNameLst>
                                      </p:cBhvr>
                                      <p:tavLst>
                                        <p:tav tm="0">
                                          <p:val>
                                            <p:strVal val="#ppt_x"/>
                                          </p:val>
                                        </p:tav>
                                        <p:tav tm="100000">
                                          <p:val>
                                            <p:strVal val="#ppt_x"/>
                                          </p:val>
                                        </p:tav>
                                      </p:tavLst>
                                    </p:anim>
                                    <p:anim calcmode="lin" valueType="num">
                                      <p:cBhvr additive="base">
                                        <p:cTn id="18" dur="250" fill="hold"/>
                                        <p:tgtEl>
                                          <p:spTgt spid="54"/>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250" fill="hold"/>
                                        <p:tgtEl>
                                          <p:spTgt spid="10"/>
                                        </p:tgtEl>
                                        <p:attrNameLst>
                                          <p:attrName>ppt_x</p:attrName>
                                        </p:attrNameLst>
                                      </p:cBhvr>
                                      <p:tavLst>
                                        <p:tav tm="0">
                                          <p:val>
                                            <p:strVal val="#ppt_x"/>
                                          </p:val>
                                        </p:tav>
                                        <p:tav tm="100000">
                                          <p:val>
                                            <p:strVal val="#ppt_x"/>
                                          </p:val>
                                        </p:tav>
                                      </p:tavLst>
                                    </p:anim>
                                    <p:anim calcmode="lin" valueType="num">
                                      <p:cBhvr additive="base">
                                        <p:cTn id="23" dur="250" fill="hold"/>
                                        <p:tgtEl>
                                          <p:spTgt spid="10"/>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250" fill="hold"/>
                                        <p:tgtEl>
                                          <p:spTgt spid="11"/>
                                        </p:tgtEl>
                                        <p:attrNameLst>
                                          <p:attrName>ppt_x</p:attrName>
                                        </p:attrNameLst>
                                      </p:cBhvr>
                                      <p:tavLst>
                                        <p:tav tm="0">
                                          <p:val>
                                            <p:strVal val="#ppt_x"/>
                                          </p:val>
                                        </p:tav>
                                        <p:tav tm="100000">
                                          <p:val>
                                            <p:strVal val="#ppt_x"/>
                                          </p:val>
                                        </p:tav>
                                      </p:tavLst>
                                    </p:anim>
                                    <p:anim calcmode="lin" valueType="num">
                                      <p:cBhvr additive="base">
                                        <p:cTn id="28" dur="250" fill="hold"/>
                                        <p:tgtEl>
                                          <p:spTgt spid="11"/>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additive="base">
                                        <p:cTn id="32" dur="250" fill="hold"/>
                                        <p:tgtEl>
                                          <p:spTgt spid="29"/>
                                        </p:tgtEl>
                                        <p:attrNameLst>
                                          <p:attrName>ppt_x</p:attrName>
                                        </p:attrNameLst>
                                      </p:cBhvr>
                                      <p:tavLst>
                                        <p:tav tm="0">
                                          <p:val>
                                            <p:strVal val="#ppt_x"/>
                                          </p:val>
                                        </p:tav>
                                        <p:tav tm="100000">
                                          <p:val>
                                            <p:strVal val="#ppt_x"/>
                                          </p:val>
                                        </p:tav>
                                      </p:tavLst>
                                    </p:anim>
                                    <p:anim calcmode="lin" valueType="num">
                                      <p:cBhvr additive="base">
                                        <p:cTn id="33" dur="250" fill="hold"/>
                                        <p:tgtEl>
                                          <p:spTgt spid="29"/>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grpId="0" nodeType="after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250" fill="hold"/>
                                        <p:tgtEl>
                                          <p:spTgt spid="14"/>
                                        </p:tgtEl>
                                        <p:attrNameLst>
                                          <p:attrName>ppt_x</p:attrName>
                                        </p:attrNameLst>
                                      </p:cBhvr>
                                      <p:tavLst>
                                        <p:tav tm="0">
                                          <p:val>
                                            <p:strVal val="#ppt_x"/>
                                          </p:val>
                                        </p:tav>
                                        <p:tav tm="100000">
                                          <p:val>
                                            <p:strVal val="#ppt_x"/>
                                          </p:val>
                                        </p:tav>
                                      </p:tavLst>
                                    </p:anim>
                                    <p:anim calcmode="lin" valueType="num">
                                      <p:cBhvr additive="base">
                                        <p:cTn id="38" dur="250" fill="hold"/>
                                        <p:tgtEl>
                                          <p:spTgt spid="14"/>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nodeType="after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additive="base">
                                        <p:cTn id="42" dur="250" fill="hold"/>
                                        <p:tgtEl>
                                          <p:spTgt spid="15"/>
                                        </p:tgtEl>
                                        <p:attrNameLst>
                                          <p:attrName>ppt_x</p:attrName>
                                        </p:attrNameLst>
                                      </p:cBhvr>
                                      <p:tavLst>
                                        <p:tav tm="0">
                                          <p:val>
                                            <p:strVal val="#ppt_x"/>
                                          </p:val>
                                        </p:tav>
                                        <p:tav tm="100000">
                                          <p:val>
                                            <p:strVal val="#ppt_x"/>
                                          </p:val>
                                        </p:tav>
                                      </p:tavLst>
                                    </p:anim>
                                    <p:anim calcmode="lin" valueType="num">
                                      <p:cBhvr additive="base">
                                        <p:cTn id="43" dur="250" fill="hold"/>
                                        <p:tgtEl>
                                          <p:spTgt spid="15"/>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0" nodeType="afterEffect">
                                  <p:stCondLst>
                                    <p:cond delay="0"/>
                                  </p:stCondLst>
                                  <p:childTnLst>
                                    <p:set>
                                      <p:cBhvr>
                                        <p:cTn id="46" dur="1" fill="hold">
                                          <p:stCondLst>
                                            <p:cond delay="0"/>
                                          </p:stCondLst>
                                        </p:cTn>
                                        <p:tgtEl>
                                          <p:spTgt spid="51"/>
                                        </p:tgtEl>
                                        <p:attrNameLst>
                                          <p:attrName>style.visibility</p:attrName>
                                        </p:attrNameLst>
                                      </p:cBhvr>
                                      <p:to>
                                        <p:strVal val="visible"/>
                                      </p:to>
                                    </p:set>
                                    <p:anim calcmode="lin" valueType="num">
                                      <p:cBhvr additive="base">
                                        <p:cTn id="47" dur="250" fill="hold"/>
                                        <p:tgtEl>
                                          <p:spTgt spid="51"/>
                                        </p:tgtEl>
                                        <p:attrNameLst>
                                          <p:attrName>ppt_x</p:attrName>
                                        </p:attrNameLst>
                                      </p:cBhvr>
                                      <p:tavLst>
                                        <p:tav tm="0">
                                          <p:val>
                                            <p:strVal val="#ppt_x"/>
                                          </p:val>
                                        </p:tav>
                                        <p:tav tm="100000">
                                          <p:val>
                                            <p:strVal val="#ppt_x"/>
                                          </p:val>
                                        </p:tav>
                                      </p:tavLst>
                                    </p:anim>
                                    <p:anim calcmode="lin" valueType="num">
                                      <p:cBhvr additive="base">
                                        <p:cTn id="48" dur="250" fill="hold"/>
                                        <p:tgtEl>
                                          <p:spTgt spid="51"/>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 presetClass="entr" presetSubtype="4" fill="hold" grpId="0" nodeType="afterEffect">
                                  <p:stCondLst>
                                    <p:cond delay="0"/>
                                  </p:stCondLst>
                                  <p:childTnLst>
                                    <p:set>
                                      <p:cBhvr>
                                        <p:cTn id="51" dur="1" fill="hold">
                                          <p:stCondLst>
                                            <p:cond delay="0"/>
                                          </p:stCondLst>
                                        </p:cTn>
                                        <p:tgtEl>
                                          <p:spTgt spid="18"/>
                                        </p:tgtEl>
                                        <p:attrNameLst>
                                          <p:attrName>style.visibility</p:attrName>
                                        </p:attrNameLst>
                                      </p:cBhvr>
                                      <p:to>
                                        <p:strVal val="visible"/>
                                      </p:to>
                                    </p:set>
                                    <p:anim calcmode="lin" valueType="num">
                                      <p:cBhvr additive="base">
                                        <p:cTn id="52" dur="250" fill="hold"/>
                                        <p:tgtEl>
                                          <p:spTgt spid="18"/>
                                        </p:tgtEl>
                                        <p:attrNameLst>
                                          <p:attrName>ppt_x</p:attrName>
                                        </p:attrNameLst>
                                      </p:cBhvr>
                                      <p:tavLst>
                                        <p:tav tm="0">
                                          <p:val>
                                            <p:strVal val="#ppt_x"/>
                                          </p:val>
                                        </p:tav>
                                        <p:tav tm="100000">
                                          <p:val>
                                            <p:strVal val="#ppt_x"/>
                                          </p:val>
                                        </p:tav>
                                      </p:tavLst>
                                    </p:anim>
                                    <p:anim calcmode="lin" valueType="num">
                                      <p:cBhvr additive="base">
                                        <p:cTn id="53" dur="250" fill="hold"/>
                                        <p:tgtEl>
                                          <p:spTgt spid="18"/>
                                        </p:tgtEl>
                                        <p:attrNameLst>
                                          <p:attrName>ppt_y</p:attrName>
                                        </p:attrNameLst>
                                      </p:cBhvr>
                                      <p:tavLst>
                                        <p:tav tm="0">
                                          <p:val>
                                            <p:strVal val="1+#ppt_h/2"/>
                                          </p:val>
                                        </p:tav>
                                        <p:tav tm="100000">
                                          <p:val>
                                            <p:strVal val="#ppt_y"/>
                                          </p:val>
                                        </p:tav>
                                      </p:tavLst>
                                    </p:anim>
                                  </p:childTnLst>
                                </p:cTn>
                              </p:par>
                            </p:childTnLst>
                          </p:cTn>
                        </p:par>
                        <p:par>
                          <p:cTn id="54" fill="hold">
                            <p:stCondLst>
                              <p:cond delay="2500"/>
                            </p:stCondLst>
                            <p:childTnLst>
                              <p:par>
                                <p:cTn id="55" presetID="2" presetClass="entr" presetSubtype="4" fill="hold" nodeType="afterEffect">
                                  <p:stCondLst>
                                    <p:cond delay="0"/>
                                  </p:stCondLst>
                                  <p:childTnLst>
                                    <p:set>
                                      <p:cBhvr>
                                        <p:cTn id="56" dur="1" fill="hold">
                                          <p:stCondLst>
                                            <p:cond delay="0"/>
                                          </p:stCondLst>
                                        </p:cTn>
                                        <p:tgtEl>
                                          <p:spTgt spid="19"/>
                                        </p:tgtEl>
                                        <p:attrNameLst>
                                          <p:attrName>style.visibility</p:attrName>
                                        </p:attrNameLst>
                                      </p:cBhvr>
                                      <p:to>
                                        <p:strVal val="visible"/>
                                      </p:to>
                                    </p:set>
                                    <p:anim calcmode="lin" valueType="num">
                                      <p:cBhvr additive="base">
                                        <p:cTn id="57" dur="250" fill="hold"/>
                                        <p:tgtEl>
                                          <p:spTgt spid="19"/>
                                        </p:tgtEl>
                                        <p:attrNameLst>
                                          <p:attrName>ppt_x</p:attrName>
                                        </p:attrNameLst>
                                      </p:cBhvr>
                                      <p:tavLst>
                                        <p:tav tm="0">
                                          <p:val>
                                            <p:strVal val="#ppt_x"/>
                                          </p:val>
                                        </p:tav>
                                        <p:tav tm="100000">
                                          <p:val>
                                            <p:strVal val="#ppt_x"/>
                                          </p:val>
                                        </p:tav>
                                      </p:tavLst>
                                    </p:anim>
                                    <p:anim calcmode="lin" valueType="num">
                                      <p:cBhvr additive="base">
                                        <p:cTn id="58" dur="250" fill="hold"/>
                                        <p:tgtEl>
                                          <p:spTgt spid="19"/>
                                        </p:tgtEl>
                                        <p:attrNameLst>
                                          <p:attrName>ppt_y</p:attrName>
                                        </p:attrNameLst>
                                      </p:cBhvr>
                                      <p:tavLst>
                                        <p:tav tm="0">
                                          <p:val>
                                            <p:strVal val="1+#ppt_h/2"/>
                                          </p:val>
                                        </p:tav>
                                        <p:tav tm="100000">
                                          <p:val>
                                            <p:strVal val="#ppt_y"/>
                                          </p:val>
                                        </p:tav>
                                      </p:tavLst>
                                    </p:anim>
                                  </p:childTnLst>
                                </p:cTn>
                              </p:par>
                            </p:childTnLst>
                          </p:cTn>
                        </p:par>
                        <p:par>
                          <p:cTn id="59" fill="hold">
                            <p:stCondLst>
                              <p:cond delay="2750"/>
                            </p:stCondLst>
                            <p:childTnLst>
                              <p:par>
                                <p:cTn id="60" presetID="2" presetClass="entr" presetSubtype="4" fill="hold" nodeType="afterEffect">
                                  <p:stCondLst>
                                    <p:cond delay="0"/>
                                  </p:stCondLst>
                                  <p:childTnLst>
                                    <p:set>
                                      <p:cBhvr>
                                        <p:cTn id="61" dur="1" fill="hold">
                                          <p:stCondLst>
                                            <p:cond delay="0"/>
                                          </p:stCondLst>
                                        </p:cTn>
                                        <p:tgtEl>
                                          <p:spTgt spid="58"/>
                                        </p:tgtEl>
                                        <p:attrNameLst>
                                          <p:attrName>style.visibility</p:attrName>
                                        </p:attrNameLst>
                                      </p:cBhvr>
                                      <p:to>
                                        <p:strVal val="visible"/>
                                      </p:to>
                                    </p:set>
                                    <p:anim calcmode="lin" valueType="num">
                                      <p:cBhvr additive="base">
                                        <p:cTn id="62" dur="250" fill="hold"/>
                                        <p:tgtEl>
                                          <p:spTgt spid="58"/>
                                        </p:tgtEl>
                                        <p:attrNameLst>
                                          <p:attrName>ppt_x</p:attrName>
                                        </p:attrNameLst>
                                      </p:cBhvr>
                                      <p:tavLst>
                                        <p:tav tm="0">
                                          <p:val>
                                            <p:strVal val="#ppt_x"/>
                                          </p:val>
                                        </p:tav>
                                        <p:tav tm="100000">
                                          <p:val>
                                            <p:strVal val="#ppt_x"/>
                                          </p:val>
                                        </p:tav>
                                      </p:tavLst>
                                    </p:anim>
                                    <p:anim calcmode="lin" valueType="num">
                                      <p:cBhvr additive="base">
                                        <p:cTn id="63" dur="250" fill="hold"/>
                                        <p:tgtEl>
                                          <p:spTgt spid="58"/>
                                        </p:tgtEl>
                                        <p:attrNameLst>
                                          <p:attrName>ppt_y</p:attrName>
                                        </p:attrNameLst>
                                      </p:cBhvr>
                                      <p:tavLst>
                                        <p:tav tm="0">
                                          <p:val>
                                            <p:strVal val="1+#ppt_h/2"/>
                                          </p:val>
                                        </p:tav>
                                        <p:tav tm="100000">
                                          <p:val>
                                            <p:strVal val="#ppt_y"/>
                                          </p:val>
                                        </p:tav>
                                      </p:tavLst>
                                    </p:anim>
                                  </p:childTnLst>
                                </p:cTn>
                              </p:par>
                            </p:childTnLst>
                          </p:cTn>
                        </p:par>
                        <p:par>
                          <p:cTn id="64" fill="hold">
                            <p:stCondLst>
                              <p:cond delay="3000"/>
                            </p:stCondLst>
                            <p:childTnLst>
                              <p:par>
                                <p:cTn id="65" presetID="2" presetClass="entr" presetSubtype="4" fill="hold" grpId="0" nodeType="afterEffect">
                                  <p:stCondLst>
                                    <p:cond delay="0"/>
                                  </p:stCondLst>
                                  <p:childTnLst>
                                    <p:set>
                                      <p:cBhvr>
                                        <p:cTn id="66" dur="1" fill="hold">
                                          <p:stCondLst>
                                            <p:cond delay="0"/>
                                          </p:stCondLst>
                                        </p:cTn>
                                        <p:tgtEl>
                                          <p:spTgt spid="22"/>
                                        </p:tgtEl>
                                        <p:attrNameLst>
                                          <p:attrName>style.visibility</p:attrName>
                                        </p:attrNameLst>
                                      </p:cBhvr>
                                      <p:to>
                                        <p:strVal val="visible"/>
                                      </p:to>
                                    </p:set>
                                    <p:anim calcmode="lin" valueType="num">
                                      <p:cBhvr additive="base">
                                        <p:cTn id="67" dur="250" fill="hold"/>
                                        <p:tgtEl>
                                          <p:spTgt spid="22"/>
                                        </p:tgtEl>
                                        <p:attrNameLst>
                                          <p:attrName>ppt_x</p:attrName>
                                        </p:attrNameLst>
                                      </p:cBhvr>
                                      <p:tavLst>
                                        <p:tav tm="0">
                                          <p:val>
                                            <p:strVal val="#ppt_x"/>
                                          </p:val>
                                        </p:tav>
                                        <p:tav tm="100000">
                                          <p:val>
                                            <p:strVal val="#ppt_x"/>
                                          </p:val>
                                        </p:tav>
                                      </p:tavLst>
                                    </p:anim>
                                    <p:anim calcmode="lin" valueType="num">
                                      <p:cBhvr additive="base">
                                        <p:cTn id="68" dur="250" fill="hold"/>
                                        <p:tgtEl>
                                          <p:spTgt spid="22"/>
                                        </p:tgtEl>
                                        <p:attrNameLst>
                                          <p:attrName>ppt_y</p:attrName>
                                        </p:attrNameLst>
                                      </p:cBhvr>
                                      <p:tavLst>
                                        <p:tav tm="0">
                                          <p:val>
                                            <p:strVal val="1+#ppt_h/2"/>
                                          </p:val>
                                        </p:tav>
                                        <p:tav tm="100000">
                                          <p:val>
                                            <p:strVal val="#ppt_y"/>
                                          </p:val>
                                        </p:tav>
                                      </p:tavLst>
                                    </p:anim>
                                  </p:childTnLst>
                                </p:cTn>
                              </p:par>
                            </p:childTnLst>
                          </p:cTn>
                        </p:par>
                        <p:par>
                          <p:cTn id="69" fill="hold">
                            <p:stCondLst>
                              <p:cond delay="3250"/>
                            </p:stCondLst>
                            <p:childTnLst>
                              <p:par>
                                <p:cTn id="70" presetID="2" presetClass="entr" presetSubtype="4" fill="hold" nodeType="afterEffect">
                                  <p:stCondLst>
                                    <p:cond delay="0"/>
                                  </p:stCondLst>
                                  <p:childTnLst>
                                    <p:set>
                                      <p:cBhvr>
                                        <p:cTn id="71" dur="1" fill="hold">
                                          <p:stCondLst>
                                            <p:cond delay="0"/>
                                          </p:stCondLst>
                                        </p:cTn>
                                        <p:tgtEl>
                                          <p:spTgt spid="23"/>
                                        </p:tgtEl>
                                        <p:attrNameLst>
                                          <p:attrName>style.visibility</p:attrName>
                                        </p:attrNameLst>
                                      </p:cBhvr>
                                      <p:to>
                                        <p:strVal val="visible"/>
                                      </p:to>
                                    </p:set>
                                    <p:anim calcmode="lin" valueType="num">
                                      <p:cBhvr additive="base">
                                        <p:cTn id="72" dur="250" fill="hold"/>
                                        <p:tgtEl>
                                          <p:spTgt spid="23"/>
                                        </p:tgtEl>
                                        <p:attrNameLst>
                                          <p:attrName>ppt_x</p:attrName>
                                        </p:attrNameLst>
                                      </p:cBhvr>
                                      <p:tavLst>
                                        <p:tav tm="0">
                                          <p:val>
                                            <p:strVal val="#ppt_x"/>
                                          </p:val>
                                        </p:tav>
                                        <p:tav tm="100000">
                                          <p:val>
                                            <p:strVal val="#ppt_x"/>
                                          </p:val>
                                        </p:tav>
                                      </p:tavLst>
                                    </p:anim>
                                    <p:anim calcmode="lin" valueType="num">
                                      <p:cBhvr additive="base">
                                        <p:cTn id="73" dur="250" fill="hold"/>
                                        <p:tgtEl>
                                          <p:spTgt spid="23"/>
                                        </p:tgtEl>
                                        <p:attrNameLst>
                                          <p:attrName>ppt_y</p:attrName>
                                        </p:attrNameLst>
                                      </p:cBhvr>
                                      <p:tavLst>
                                        <p:tav tm="0">
                                          <p:val>
                                            <p:strVal val="1+#ppt_h/2"/>
                                          </p:val>
                                        </p:tav>
                                        <p:tav tm="100000">
                                          <p:val>
                                            <p:strVal val="#ppt_y"/>
                                          </p:val>
                                        </p:tav>
                                      </p:tavLst>
                                    </p:anim>
                                  </p:childTnLst>
                                </p:cTn>
                              </p:par>
                            </p:childTnLst>
                          </p:cTn>
                        </p:par>
                        <p:par>
                          <p:cTn id="74" fill="hold">
                            <p:stCondLst>
                              <p:cond delay="3500"/>
                            </p:stCondLst>
                            <p:childTnLst>
                              <p:par>
                                <p:cTn id="75" presetID="2" presetClass="entr" presetSubtype="4" fill="hold" nodeType="afterEffect">
                                  <p:stCondLst>
                                    <p:cond delay="0"/>
                                  </p:stCondLst>
                                  <p:childTnLst>
                                    <p:set>
                                      <p:cBhvr>
                                        <p:cTn id="76" dur="1" fill="hold">
                                          <p:stCondLst>
                                            <p:cond delay="0"/>
                                          </p:stCondLst>
                                        </p:cTn>
                                        <p:tgtEl>
                                          <p:spTgt spid="33"/>
                                        </p:tgtEl>
                                        <p:attrNameLst>
                                          <p:attrName>style.visibility</p:attrName>
                                        </p:attrNameLst>
                                      </p:cBhvr>
                                      <p:to>
                                        <p:strVal val="visible"/>
                                      </p:to>
                                    </p:set>
                                    <p:anim calcmode="lin" valueType="num">
                                      <p:cBhvr additive="base">
                                        <p:cTn id="77" dur="250" fill="hold"/>
                                        <p:tgtEl>
                                          <p:spTgt spid="33"/>
                                        </p:tgtEl>
                                        <p:attrNameLst>
                                          <p:attrName>ppt_x</p:attrName>
                                        </p:attrNameLst>
                                      </p:cBhvr>
                                      <p:tavLst>
                                        <p:tav tm="0">
                                          <p:val>
                                            <p:strVal val="#ppt_x"/>
                                          </p:val>
                                        </p:tav>
                                        <p:tav tm="100000">
                                          <p:val>
                                            <p:strVal val="#ppt_x"/>
                                          </p:val>
                                        </p:tav>
                                      </p:tavLst>
                                    </p:anim>
                                    <p:anim calcmode="lin" valueType="num">
                                      <p:cBhvr additive="base">
                                        <p:cTn id="78" dur="250" fill="hold"/>
                                        <p:tgtEl>
                                          <p:spTgt spid="33"/>
                                        </p:tgtEl>
                                        <p:attrNameLst>
                                          <p:attrName>ppt_y</p:attrName>
                                        </p:attrNameLst>
                                      </p:cBhvr>
                                      <p:tavLst>
                                        <p:tav tm="0">
                                          <p:val>
                                            <p:strVal val="1+#ppt_h/2"/>
                                          </p:val>
                                        </p:tav>
                                        <p:tav tm="100000">
                                          <p:val>
                                            <p:strVal val="#ppt_y"/>
                                          </p:val>
                                        </p:tav>
                                      </p:tavLst>
                                    </p:anim>
                                  </p:childTnLst>
                                </p:cTn>
                              </p:par>
                            </p:childTnLst>
                          </p:cTn>
                        </p:par>
                        <p:par>
                          <p:cTn id="79" fill="hold">
                            <p:stCondLst>
                              <p:cond delay="3750"/>
                            </p:stCondLst>
                            <p:childTnLst>
                              <p:par>
                                <p:cTn id="80" presetID="2" presetClass="entr" presetSubtype="4" fill="hold" grpId="0" nodeType="afterEffect">
                                  <p:stCondLst>
                                    <p:cond delay="0"/>
                                  </p:stCondLst>
                                  <p:childTnLst>
                                    <p:set>
                                      <p:cBhvr>
                                        <p:cTn id="81" dur="1" fill="hold">
                                          <p:stCondLst>
                                            <p:cond delay="0"/>
                                          </p:stCondLst>
                                        </p:cTn>
                                        <p:tgtEl>
                                          <p:spTgt spid="26"/>
                                        </p:tgtEl>
                                        <p:attrNameLst>
                                          <p:attrName>style.visibility</p:attrName>
                                        </p:attrNameLst>
                                      </p:cBhvr>
                                      <p:to>
                                        <p:strVal val="visible"/>
                                      </p:to>
                                    </p:set>
                                    <p:anim calcmode="lin" valueType="num">
                                      <p:cBhvr additive="base">
                                        <p:cTn id="82" dur="250" fill="hold"/>
                                        <p:tgtEl>
                                          <p:spTgt spid="26"/>
                                        </p:tgtEl>
                                        <p:attrNameLst>
                                          <p:attrName>ppt_x</p:attrName>
                                        </p:attrNameLst>
                                      </p:cBhvr>
                                      <p:tavLst>
                                        <p:tav tm="0">
                                          <p:val>
                                            <p:strVal val="#ppt_x"/>
                                          </p:val>
                                        </p:tav>
                                        <p:tav tm="100000">
                                          <p:val>
                                            <p:strVal val="#ppt_x"/>
                                          </p:val>
                                        </p:tav>
                                      </p:tavLst>
                                    </p:anim>
                                    <p:anim calcmode="lin" valueType="num">
                                      <p:cBhvr additive="base">
                                        <p:cTn id="83" dur="250" fill="hold"/>
                                        <p:tgtEl>
                                          <p:spTgt spid="26"/>
                                        </p:tgtEl>
                                        <p:attrNameLst>
                                          <p:attrName>ppt_y</p:attrName>
                                        </p:attrNameLst>
                                      </p:cBhvr>
                                      <p:tavLst>
                                        <p:tav tm="0">
                                          <p:val>
                                            <p:strVal val="1+#ppt_h/2"/>
                                          </p:val>
                                        </p:tav>
                                        <p:tav tm="100000">
                                          <p:val>
                                            <p:strVal val="#ppt_y"/>
                                          </p:val>
                                        </p:tav>
                                      </p:tavLst>
                                    </p:anim>
                                  </p:childTnLst>
                                </p:cTn>
                              </p:par>
                            </p:childTnLst>
                          </p:cTn>
                        </p:par>
                        <p:par>
                          <p:cTn id="84" fill="hold">
                            <p:stCondLst>
                              <p:cond delay="4000"/>
                            </p:stCondLst>
                            <p:childTnLst>
                              <p:par>
                                <p:cTn id="85" presetID="2" presetClass="entr" presetSubtype="4" fill="hold" grpId="0" nodeType="afterEffect">
                                  <p:stCondLst>
                                    <p:cond delay="0"/>
                                  </p:stCondLst>
                                  <p:childTnLst>
                                    <p:set>
                                      <p:cBhvr>
                                        <p:cTn id="86" dur="1" fill="hold">
                                          <p:stCondLst>
                                            <p:cond delay="0"/>
                                          </p:stCondLst>
                                        </p:cTn>
                                        <p:tgtEl>
                                          <p:spTgt spid="27"/>
                                        </p:tgtEl>
                                        <p:attrNameLst>
                                          <p:attrName>style.visibility</p:attrName>
                                        </p:attrNameLst>
                                      </p:cBhvr>
                                      <p:to>
                                        <p:strVal val="visible"/>
                                      </p:to>
                                    </p:set>
                                    <p:anim calcmode="lin" valueType="num">
                                      <p:cBhvr additive="base">
                                        <p:cTn id="87" dur="250" fill="hold"/>
                                        <p:tgtEl>
                                          <p:spTgt spid="27"/>
                                        </p:tgtEl>
                                        <p:attrNameLst>
                                          <p:attrName>ppt_x</p:attrName>
                                        </p:attrNameLst>
                                      </p:cBhvr>
                                      <p:tavLst>
                                        <p:tav tm="0">
                                          <p:val>
                                            <p:strVal val="#ppt_x"/>
                                          </p:val>
                                        </p:tav>
                                        <p:tav tm="100000">
                                          <p:val>
                                            <p:strVal val="#ppt_x"/>
                                          </p:val>
                                        </p:tav>
                                      </p:tavLst>
                                    </p:anim>
                                    <p:anim calcmode="lin" valueType="num">
                                      <p:cBhvr additive="base">
                                        <p:cTn id="88" dur="250" fill="hold"/>
                                        <p:tgtEl>
                                          <p:spTgt spid="27"/>
                                        </p:tgtEl>
                                        <p:attrNameLst>
                                          <p:attrName>ppt_y</p:attrName>
                                        </p:attrNameLst>
                                      </p:cBhvr>
                                      <p:tavLst>
                                        <p:tav tm="0">
                                          <p:val>
                                            <p:strVal val="1+#ppt_h/2"/>
                                          </p:val>
                                        </p:tav>
                                        <p:tav tm="100000">
                                          <p:val>
                                            <p:strVal val="#ppt_y"/>
                                          </p:val>
                                        </p:tav>
                                      </p:tavLst>
                                    </p:anim>
                                  </p:childTnLst>
                                </p:cTn>
                              </p:par>
                            </p:childTnLst>
                          </p:cTn>
                        </p:par>
                        <p:par>
                          <p:cTn id="89" fill="hold">
                            <p:stCondLst>
                              <p:cond delay="4250"/>
                            </p:stCondLst>
                            <p:childTnLst>
                              <p:par>
                                <p:cTn id="90" presetID="2" presetClass="entr" presetSubtype="4" fill="hold" grpId="0" nodeType="afterEffect">
                                  <p:stCondLst>
                                    <p:cond delay="0"/>
                                  </p:stCondLst>
                                  <p:childTnLst>
                                    <p:set>
                                      <p:cBhvr>
                                        <p:cTn id="91" dur="1" fill="hold">
                                          <p:stCondLst>
                                            <p:cond delay="0"/>
                                          </p:stCondLst>
                                        </p:cTn>
                                        <p:tgtEl>
                                          <p:spTgt spid="28"/>
                                        </p:tgtEl>
                                        <p:attrNameLst>
                                          <p:attrName>style.visibility</p:attrName>
                                        </p:attrNameLst>
                                      </p:cBhvr>
                                      <p:to>
                                        <p:strVal val="visible"/>
                                      </p:to>
                                    </p:set>
                                    <p:anim calcmode="lin" valueType="num">
                                      <p:cBhvr additive="base">
                                        <p:cTn id="92" dur="250" fill="hold"/>
                                        <p:tgtEl>
                                          <p:spTgt spid="28"/>
                                        </p:tgtEl>
                                        <p:attrNameLst>
                                          <p:attrName>ppt_x</p:attrName>
                                        </p:attrNameLst>
                                      </p:cBhvr>
                                      <p:tavLst>
                                        <p:tav tm="0">
                                          <p:val>
                                            <p:strVal val="#ppt_x"/>
                                          </p:val>
                                        </p:tav>
                                        <p:tav tm="100000">
                                          <p:val>
                                            <p:strVal val="#ppt_x"/>
                                          </p:val>
                                        </p:tav>
                                      </p:tavLst>
                                    </p:anim>
                                    <p:anim calcmode="lin" valueType="num">
                                      <p:cBhvr additive="base">
                                        <p:cTn id="93" dur="25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10" grpId="0"/>
      <p:bldP spid="14" grpId="0"/>
      <p:bldP spid="18" grpId="0"/>
      <p:bldP spid="22" grpId="0"/>
      <p:bldP spid="26" grpId="0"/>
      <p:bldP spid="27" grpId="0" animBg="1"/>
      <p:bldP spid="28" grpId="0"/>
      <p:bldP spid="5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117604" y="3295962"/>
            <a:ext cx="404232" cy="312708"/>
            <a:chOff x="3667125" y="2889250"/>
            <a:chExt cx="1009650" cy="781051"/>
          </a:xfrm>
          <a:solidFill>
            <a:schemeClr val="accent1"/>
          </a:solidFill>
        </p:grpSpPr>
        <p:sp>
          <p:nvSpPr>
            <p:cNvPr id="10" name="Freeform 9"/>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1" name="Freeform 1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2" name="Group 11"/>
          <p:cNvGrpSpPr/>
          <p:nvPr/>
        </p:nvGrpSpPr>
        <p:grpSpPr>
          <a:xfrm>
            <a:off x="1566751" y="3295962"/>
            <a:ext cx="404232" cy="312708"/>
            <a:chOff x="3667125" y="2889250"/>
            <a:chExt cx="1009650" cy="781051"/>
          </a:xfrm>
          <a:solidFill>
            <a:schemeClr val="accent1"/>
          </a:solidFill>
        </p:grpSpPr>
        <p:sp>
          <p:nvSpPr>
            <p:cNvPr id="13" name="Freeform 12"/>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4" name="Freeform 13"/>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1" name="Group 20"/>
          <p:cNvGrpSpPr/>
          <p:nvPr/>
        </p:nvGrpSpPr>
        <p:grpSpPr>
          <a:xfrm>
            <a:off x="1117603" y="3660137"/>
            <a:ext cx="404232" cy="312708"/>
            <a:chOff x="3667125" y="2889250"/>
            <a:chExt cx="1009650" cy="781051"/>
          </a:xfrm>
          <a:solidFill>
            <a:schemeClr val="accent1"/>
          </a:solidFill>
        </p:grpSpPr>
        <p:sp>
          <p:nvSpPr>
            <p:cNvPr id="22" name="Freeform 21"/>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3" name="Freeform 22"/>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4" name="Group 23"/>
          <p:cNvGrpSpPr/>
          <p:nvPr/>
        </p:nvGrpSpPr>
        <p:grpSpPr>
          <a:xfrm>
            <a:off x="1566749" y="3660137"/>
            <a:ext cx="404232" cy="312708"/>
            <a:chOff x="3667125" y="2889250"/>
            <a:chExt cx="1009650" cy="781051"/>
          </a:xfrm>
          <a:solidFill>
            <a:schemeClr val="accent1"/>
          </a:solidFill>
        </p:grpSpPr>
        <p:sp>
          <p:nvSpPr>
            <p:cNvPr id="25" name="Freeform 24"/>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6" name="Freeform 25"/>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30" name="Group 29"/>
          <p:cNvGrpSpPr/>
          <p:nvPr/>
        </p:nvGrpSpPr>
        <p:grpSpPr>
          <a:xfrm>
            <a:off x="1117603" y="4019454"/>
            <a:ext cx="404232" cy="312708"/>
            <a:chOff x="3667125" y="2889250"/>
            <a:chExt cx="1009650" cy="781051"/>
          </a:xfrm>
          <a:solidFill>
            <a:schemeClr val="bg1">
              <a:lumMod val="85000"/>
            </a:schemeClr>
          </a:solidFill>
        </p:grpSpPr>
        <p:sp>
          <p:nvSpPr>
            <p:cNvPr id="31" name="Freeform 30"/>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32" name="Freeform 31"/>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33" name="Group 32"/>
          <p:cNvGrpSpPr/>
          <p:nvPr/>
        </p:nvGrpSpPr>
        <p:grpSpPr>
          <a:xfrm>
            <a:off x="1566749" y="4019454"/>
            <a:ext cx="404232" cy="312708"/>
            <a:chOff x="3667125" y="2889250"/>
            <a:chExt cx="1009650" cy="781051"/>
          </a:xfrm>
          <a:solidFill>
            <a:schemeClr val="bg1">
              <a:lumMod val="85000"/>
            </a:schemeClr>
          </a:solidFill>
        </p:grpSpPr>
        <p:sp>
          <p:nvSpPr>
            <p:cNvPr id="34" name="Freeform 33"/>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35" name="Freeform 34"/>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39" name="Group 38"/>
          <p:cNvGrpSpPr/>
          <p:nvPr/>
        </p:nvGrpSpPr>
        <p:grpSpPr>
          <a:xfrm>
            <a:off x="1117600" y="4383627"/>
            <a:ext cx="404232" cy="312708"/>
            <a:chOff x="3667125" y="2889250"/>
            <a:chExt cx="1009650" cy="781051"/>
          </a:xfrm>
          <a:solidFill>
            <a:schemeClr val="bg1">
              <a:lumMod val="85000"/>
            </a:schemeClr>
          </a:solidFill>
        </p:grpSpPr>
        <p:sp>
          <p:nvSpPr>
            <p:cNvPr id="40" name="Freeform 39"/>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41" name="Freeform 4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42" name="Group 41"/>
          <p:cNvGrpSpPr/>
          <p:nvPr/>
        </p:nvGrpSpPr>
        <p:grpSpPr>
          <a:xfrm>
            <a:off x="1566748" y="4383627"/>
            <a:ext cx="404232" cy="312708"/>
            <a:chOff x="3667125" y="2889250"/>
            <a:chExt cx="1009650" cy="781051"/>
          </a:xfrm>
          <a:solidFill>
            <a:schemeClr val="bg1">
              <a:lumMod val="85000"/>
            </a:schemeClr>
          </a:solidFill>
        </p:grpSpPr>
        <p:sp>
          <p:nvSpPr>
            <p:cNvPr id="43" name="Freeform 42"/>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44" name="Freeform 43"/>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61" name="Group 60"/>
          <p:cNvGrpSpPr/>
          <p:nvPr/>
        </p:nvGrpSpPr>
        <p:grpSpPr>
          <a:xfrm>
            <a:off x="2010749" y="3295962"/>
            <a:ext cx="404232" cy="312708"/>
            <a:chOff x="3667125" y="2889250"/>
            <a:chExt cx="1009650" cy="781051"/>
          </a:xfrm>
          <a:solidFill>
            <a:schemeClr val="accent1"/>
          </a:solidFill>
        </p:grpSpPr>
        <p:sp>
          <p:nvSpPr>
            <p:cNvPr id="62" name="Freeform 61"/>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63" name="Freeform 62"/>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64" name="Group 63"/>
          <p:cNvGrpSpPr/>
          <p:nvPr/>
        </p:nvGrpSpPr>
        <p:grpSpPr>
          <a:xfrm>
            <a:off x="2459897" y="3295962"/>
            <a:ext cx="404232" cy="312708"/>
            <a:chOff x="3667125" y="2889250"/>
            <a:chExt cx="1009650" cy="781051"/>
          </a:xfrm>
          <a:solidFill>
            <a:schemeClr val="accent1"/>
          </a:solidFill>
        </p:grpSpPr>
        <p:sp>
          <p:nvSpPr>
            <p:cNvPr id="65" name="Freeform 64"/>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66" name="Freeform 65"/>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67" name="Group 66"/>
          <p:cNvGrpSpPr/>
          <p:nvPr/>
        </p:nvGrpSpPr>
        <p:grpSpPr>
          <a:xfrm>
            <a:off x="2010749" y="3660137"/>
            <a:ext cx="404232" cy="312708"/>
            <a:chOff x="3667125" y="2889250"/>
            <a:chExt cx="1009650" cy="781051"/>
          </a:xfrm>
          <a:solidFill>
            <a:schemeClr val="accent1"/>
          </a:solidFill>
        </p:grpSpPr>
        <p:sp>
          <p:nvSpPr>
            <p:cNvPr id="68" name="Freeform 67"/>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69" name="Freeform 68"/>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70" name="Group 69"/>
          <p:cNvGrpSpPr/>
          <p:nvPr/>
        </p:nvGrpSpPr>
        <p:grpSpPr>
          <a:xfrm>
            <a:off x="2459895" y="3660137"/>
            <a:ext cx="404232" cy="312708"/>
            <a:chOff x="3667125" y="2889250"/>
            <a:chExt cx="1009650" cy="781051"/>
          </a:xfrm>
          <a:solidFill>
            <a:schemeClr val="bg1">
              <a:lumMod val="85000"/>
            </a:schemeClr>
          </a:solidFill>
        </p:grpSpPr>
        <p:sp>
          <p:nvSpPr>
            <p:cNvPr id="71" name="Freeform 70"/>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72" name="Freeform 71"/>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73" name="Group 72"/>
          <p:cNvGrpSpPr/>
          <p:nvPr/>
        </p:nvGrpSpPr>
        <p:grpSpPr>
          <a:xfrm>
            <a:off x="2010749" y="4019454"/>
            <a:ext cx="404232" cy="312708"/>
            <a:chOff x="3667125" y="2889250"/>
            <a:chExt cx="1009650" cy="781051"/>
          </a:xfrm>
          <a:solidFill>
            <a:schemeClr val="bg1">
              <a:lumMod val="85000"/>
            </a:schemeClr>
          </a:solidFill>
        </p:grpSpPr>
        <p:sp>
          <p:nvSpPr>
            <p:cNvPr id="74" name="Freeform 73"/>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75" name="Freeform 74"/>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76" name="Group 75"/>
          <p:cNvGrpSpPr/>
          <p:nvPr/>
        </p:nvGrpSpPr>
        <p:grpSpPr>
          <a:xfrm>
            <a:off x="2459895" y="4019454"/>
            <a:ext cx="404232" cy="312708"/>
            <a:chOff x="3667125" y="2889250"/>
            <a:chExt cx="1009650" cy="781051"/>
          </a:xfrm>
          <a:solidFill>
            <a:schemeClr val="bg1">
              <a:lumMod val="85000"/>
            </a:schemeClr>
          </a:solidFill>
        </p:grpSpPr>
        <p:sp>
          <p:nvSpPr>
            <p:cNvPr id="77" name="Freeform 76"/>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78" name="Freeform 77"/>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79" name="Group 78"/>
          <p:cNvGrpSpPr/>
          <p:nvPr/>
        </p:nvGrpSpPr>
        <p:grpSpPr>
          <a:xfrm>
            <a:off x="2010747" y="4383627"/>
            <a:ext cx="404232" cy="312708"/>
            <a:chOff x="3667125" y="2889250"/>
            <a:chExt cx="1009650" cy="781051"/>
          </a:xfrm>
          <a:solidFill>
            <a:schemeClr val="bg1">
              <a:lumMod val="85000"/>
            </a:schemeClr>
          </a:solidFill>
        </p:grpSpPr>
        <p:sp>
          <p:nvSpPr>
            <p:cNvPr id="80" name="Freeform 79"/>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81" name="Freeform 8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82" name="Group 81"/>
          <p:cNvGrpSpPr/>
          <p:nvPr/>
        </p:nvGrpSpPr>
        <p:grpSpPr>
          <a:xfrm>
            <a:off x="2459895" y="4383627"/>
            <a:ext cx="404232" cy="312708"/>
            <a:chOff x="3667125" y="2889250"/>
            <a:chExt cx="1009650" cy="781051"/>
          </a:xfrm>
          <a:solidFill>
            <a:schemeClr val="bg1">
              <a:lumMod val="85000"/>
            </a:schemeClr>
          </a:solidFill>
        </p:grpSpPr>
        <p:sp>
          <p:nvSpPr>
            <p:cNvPr id="83" name="Freeform 82"/>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84" name="Freeform 83"/>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96" name="Group 95"/>
          <p:cNvGrpSpPr/>
          <p:nvPr/>
        </p:nvGrpSpPr>
        <p:grpSpPr>
          <a:xfrm>
            <a:off x="1117600" y="4740325"/>
            <a:ext cx="404232" cy="312708"/>
            <a:chOff x="3667125" y="2889250"/>
            <a:chExt cx="1009650" cy="781051"/>
          </a:xfrm>
          <a:solidFill>
            <a:schemeClr val="bg1">
              <a:lumMod val="85000"/>
            </a:schemeClr>
          </a:solidFill>
        </p:grpSpPr>
        <p:sp>
          <p:nvSpPr>
            <p:cNvPr id="97" name="Freeform 96"/>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98" name="Freeform 97"/>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99" name="Group 98"/>
          <p:cNvGrpSpPr/>
          <p:nvPr/>
        </p:nvGrpSpPr>
        <p:grpSpPr>
          <a:xfrm>
            <a:off x="1566748" y="4740325"/>
            <a:ext cx="404232" cy="312708"/>
            <a:chOff x="3667125" y="2889250"/>
            <a:chExt cx="1009650" cy="781051"/>
          </a:xfrm>
          <a:solidFill>
            <a:schemeClr val="bg1">
              <a:lumMod val="85000"/>
            </a:schemeClr>
          </a:solidFill>
        </p:grpSpPr>
        <p:sp>
          <p:nvSpPr>
            <p:cNvPr id="100" name="Freeform 99"/>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01" name="Freeform 10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02" name="Group 101"/>
          <p:cNvGrpSpPr/>
          <p:nvPr/>
        </p:nvGrpSpPr>
        <p:grpSpPr>
          <a:xfrm>
            <a:off x="2010747" y="4740325"/>
            <a:ext cx="404232" cy="312708"/>
            <a:chOff x="3667125" y="2889250"/>
            <a:chExt cx="1009650" cy="781051"/>
          </a:xfrm>
          <a:solidFill>
            <a:schemeClr val="bg1">
              <a:lumMod val="85000"/>
            </a:schemeClr>
          </a:solidFill>
        </p:grpSpPr>
        <p:sp>
          <p:nvSpPr>
            <p:cNvPr id="103" name="Freeform 102"/>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04" name="Freeform 103"/>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05" name="Group 104"/>
          <p:cNvGrpSpPr/>
          <p:nvPr/>
        </p:nvGrpSpPr>
        <p:grpSpPr>
          <a:xfrm>
            <a:off x="2459895" y="4740325"/>
            <a:ext cx="404232" cy="312708"/>
            <a:chOff x="3667125" y="2889250"/>
            <a:chExt cx="1009650" cy="781051"/>
          </a:xfrm>
          <a:solidFill>
            <a:schemeClr val="bg1">
              <a:lumMod val="85000"/>
            </a:schemeClr>
          </a:solidFill>
        </p:grpSpPr>
        <p:sp>
          <p:nvSpPr>
            <p:cNvPr id="106" name="Freeform 105"/>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07" name="Freeform 106"/>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aphicFrame>
        <p:nvGraphicFramePr>
          <p:cNvPr id="109" name="Chart 108"/>
          <p:cNvGraphicFramePr/>
          <p:nvPr>
            <p:extLst>
              <p:ext uri="{D42A27DB-BD31-4B8C-83A1-F6EECF244321}">
                <p14:modId xmlns:p14="http://schemas.microsoft.com/office/powerpoint/2010/main" val="2940436888"/>
              </p:ext>
            </p:extLst>
          </p:nvPr>
        </p:nvGraphicFramePr>
        <p:xfrm>
          <a:off x="895459" y="1193800"/>
          <a:ext cx="2230581" cy="2133600"/>
        </p:xfrm>
        <a:graphic>
          <a:graphicData uri="http://schemas.openxmlformats.org/drawingml/2006/chart">
            <c:chart xmlns:c="http://schemas.openxmlformats.org/drawingml/2006/chart" xmlns:r="http://schemas.openxmlformats.org/officeDocument/2006/relationships" r:id="rId3"/>
          </a:graphicData>
        </a:graphic>
      </p:graphicFrame>
      <p:sp>
        <p:nvSpPr>
          <p:cNvPr id="110" name="Text Box 10"/>
          <p:cNvSpPr txBox="1">
            <a:spLocks noChangeArrowheads="1"/>
          </p:cNvSpPr>
          <p:nvPr/>
        </p:nvSpPr>
        <p:spPr bwMode="auto">
          <a:xfrm>
            <a:off x="1161274" y="1983602"/>
            <a:ext cx="1698953" cy="276999"/>
          </a:xfrm>
          <a:prstGeom prst="rect">
            <a:avLst/>
          </a:prstGeom>
          <a:noFill/>
          <a:ln w="9525">
            <a:noFill/>
            <a:miter lim="800000"/>
            <a:headEnd/>
            <a:tailEnd/>
          </a:ln>
        </p:spPr>
        <p:txBody>
          <a:bodyPr wrap="square" lIns="60960" tIns="30480" rIns="60960" bIns="30480">
            <a:spAutoFit/>
          </a:bodyPr>
          <a:lstStyle/>
          <a:p>
            <a:pPr algn="ctr" defTabSz="1450940"/>
            <a:r>
              <a:rPr lang="en-US" sz="1400" b="1">
                <a:solidFill>
                  <a:schemeClr val="tx1">
                    <a:lumMod val="50000"/>
                    <a:lumOff val="50000"/>
                  </a:schemeClr>
                </a:solidFill>
                <a:cs typeface="+mn-ea"/>
                <a:sym typeface="+mn-lt"/>
              </a:rPr>
              <a:t>35%</a:t>
            </a:r>
            <a:endParaRPr lang="en-US" sz="1100">
              <a:solidFill>
                <a:schemeClr val="tx1">
                  <a:lumMod val="50000"/>
                  <a:lumOff val="50000"/>
                </a:schemeClr>
              </a:solidFill>
              <a:cs typeface="+mn-ea"/>
              <a:sym typeface="+mn-lt"/>
            </a:endParaRPr>
          </a:p>
        </p:txBody>
      </p:sp>
      <p:grpSp>
        <p:nvGrpSpPr>
          <p:cNvPr id="113" name="Group 112"/>
          <p:cNvGrpSpPr/>
          <p:nvPr/>
        </p:nvGrpSpPr>
        <p:grpSpPr>
          <a:xfrm>
            <a:off x="3778145" y="3295962"/>
            <a:ext cx="404232" cy="312708"/>
            <a:chOff x="3667125" y="2889250"/>
            <a:chExt cx="1009650" cy="781051"/>
          </a:xfrm>
          <a:solidFill>
            <a:schemeClr val="accent2"/>
          </a:solidFill>
        </p:grpSpPr>
        <p:sp>
          <p:nvSpPr>
            <p:cNvPr id="171" name="Freeform 170"/>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72" name="Freeform 171"/>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14" name="Group 113"/>
          <p:cNvGrpSpPr/>
          <p:nvPr/>
        </p:nvGrpSpPr>
        <p:grpSpPr>
          <a:xfrm>
            <a:off x="4227292" y="3295962"/>
            <a:ext cx="404232" cy="312708"/>
            <a:chOff x="3667125" y="2889250"/>
            <a:chExt cx="1009650" cy="781051"/>
          </a:xfrm>
          <a:solidFill>
            <a:schemeClr val="accent2"/>
          </a:solidFill>
        </p:grpSpPr>
        <p:sp>
          <p:nvSpPr>
            <p:cNvPr id="169" name="Freeform 168"/>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70" name="Freeform 169"/>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15" name="Group 114"/>
          <p:cNvGrpSpPr/>
          <p:nvPr/>
        </p:nvGrpSpPr>
        <p:grpSpPr>
          <a:xfrm>
            <a:off x="3778144" y="3660137"/>
            <a:ext cx="404232" cy="312708"/>
            <a:chOff x="3667125" y="2889250"/>
            <a:chExt cx="1009650" cy="781051"/>
          </a:xfrm>
          <a:solidFill>
            <a:schemeClr val="accent2"/>
          </a:solidFill>
        </p:grpSpPr>
        <p:sp>
          <p:nvSpPr>
            <p:cNvPr id="167" name="Freeform 166"/>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68" name="Freeform 167"/>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16" name="Group 115"/>
          <p:cNvGrpSpPr/>
          <p:nvPr/>
        </p:nvGrpSpPr>
        <p:grpSpPr>
          <a:xfrm>
            <a:off x="4227291" y="3660137"/>
            <a:ext cx="404232" cy="312708"/>
            <a:chOff x="3667125" y="2889250"/>
            <a:chExt cx="1009650" cy="781051"/>
          </a:xfrm>
          <a:solidFill>
            <a:schemeClr val="accent2"/>
          </a:solidFill>
        </p:grpSpPr>
        <p:sp>
          <p:nvSpPr>
            <p:cNvPr id="165" name="Freeform 164"/>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66" name="Freeform 165"/>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17" name="Group 116"/>
          <p:cNvGrpSpPr/>
          <p:nvPr/>
        </p:nvGrpSpPr>
        <p:grpSpPr>
          <a:xfrm>
            <a:off x="3778144" y="4019454"/>
            <a:ext cx="404232" cy="312708"/>
            <a:chOff x="3667125" y="2889250"/>
            <a:chExt cx="1009650" cy="781051"/>
          </a:xfrm>
          <a:solidFill>
            <a:schemeClr val="accent2"/>
          </a:solidFill>
        </p:grpSpPr>
        <p:sp>
          <p:nvSpPr>
            <p:cNvPr id="163" name="Freeform 162"/>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64" name="Freeform 163"/>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18" name="Group 117"/>
          <p:cNvGrpSpPr/>
          <p:nvPr/>
        </p:nvGrpSpPr>
        <p:grpSpPr>
          <a:xfrm>
            <a:off x="4227291" y="4019454"/>
            <a:ext cx="404232" cy="312708"/>
            <a:chOff x="3667125" y="2889250"/>
            <a:chExt cx="1009650" cy="781051"/>
          </a:xfrm>
          <a:solidFill>
            <a:schemeClr val="accent2"/>
          </a:solidFill>
        </p:grpSpPr>
        <p:sp>
          <p:nvSpPr>
            <p:cNvPr id="161" name="Freeform 160"/>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62" name="Freeform 161"/>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19" name="Group 118"/>
          <p:cNvGrpSpPr/>
          <p:nvPr/>
        </p:nvGrpSpPr>
        <p:grpSpPr>
          <a:xfrm>
            <a:off x="3778141" y="4383627"/>
            <a:ext cx="404232" cy="312708"/>
            <a:chOff x="3667125" y="2889250"/>
            <a:chExt cx="1009650" cy="781051"/>
          </a:xfrm>
          <a:solidFill>
            <a:schemeClr val="bg1">
              <a:lumMod val="85000"/>
            </a:schemeClr>
          </a:solidFill>
        </p:grpSpPr>
        <p:sp>
          <p:nvSpPr>
            <p:cNvPr id="159" name="Freeform 158"/>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60" name="Freeform 159"/>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20" name="Group 119"/>
          <p:cNvGrpSpPr/>
          <p:nvPr/>
        </p:nvGrpSpPr>
        <p:grpSpPr>
          <a:xfrm>
            <a:off x="4227289" y="4383627"/>
            <a:ext cx="404232" cy="312708"/>
            <a:chOff x="3667125" y="2889250"/>
            <a:chExt cx="1009650" cy="781051"/>
          </a:xfrm>
          <a:solidFill>
            <a:schemeClr val="bg1">
              <a:lumMod val="85000"/>
            </a:schemeClr>
          </a:solidFill>
        </p:grpSpPr>
        <p:sp>
          <p:nvSpPr>
            <p:cNvPr id="157" name="Freeform 156"/>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58" name="Freeform 157"/>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21" name="Group 120"/>
          <p:cNvGrpSpPr/>
          <p:nvPr/>
        </p:nvGrpSpPr>
        <p:grpSpPr>
          <a:xfrm>
            <a:off x="4671291" y="3295962"/>
            <a:ext cx="404232" cy="312708"/>
            <a:chOff x="3667125" y="2889250"/>
            <a:chExt cx="1009650" cy="781051"/>
          </a:xfrm>
          <a:solidFill>
            <a:schemeClr val="accent2"/>
          </a:solidFill>
        </p:grpSpPr>
        <p:sp>
          <p:nvSpPr>
            <p:cNvPr id="155" name="Freeform 154"/>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56" name="Freeform 155"/>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22" name="Group 121"/>
          <p:cNvGrpSpPr/>
          <p:nvPr/>
        </p:nvGrpSpPr>
        <p:grpSpPr>
          <a:xfrm>
            <a:off x="5120439" y="3295962"/>
            <a:ext cx="404232" cy="312708"/>
            <a:chOff x="3667125" y="2889250"/>
            <a:chExt cx="1009650" cy="781051"/>
          </a:xfrm>
          <a:solidFill>
            <a:schemeClr val="accent2"/>
          </a:solidFill>
        </p:grpSpPr>
        <p:sp>
          <p:nvSpPr>
            <p:cNvPr id="153" name="Freeform 152"/>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54" name="Freeform 153"/>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23" name="Group 122"/>
          <p:cNvGrpSpPr/>
          <p:nvPr/>
        </p:nvGrpSpPr>
        <p:grpSpPr>
          <a:xfrm>
            <a:off x="4671291" y="3660137"/>
            <a:ext cx="404232" cy="312708"/>
            <a:chOff x="3667125" y="2889250"/>
            <a:chExt cx="1009650" cy="781051"/>
          </a:xfrm>
          <a:solidFill>
            <a:schemeClr val="accent2"/>
          </a:solidFill>
        </p:grpSpPr>
        <p:sp>
          <p:nvSpPr>
            <p:cNvPr id="151" name="Freeform 150"/>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52" name="Freeform 151"/>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24" name="Group 123"/>
          <p:cNvGrpSpPr/>
          <p:nvPr/>
        </p:nvGrpSpPr>
        <p:grpSpPr>
          <a:xfrm>
            <a:off x="5120436" y="3660137"/>
            <a:ext cx="404232" cy="312708"/>
            <a:chOff x="3667125" y="2889250"/>
            <a:chExt cx="1009650" cy="781051"/>
          </a:xfrm>
          <a:solidFill>
            <a:schemeClr val="accent2"/>
          </a:solidFill>
        </p:grpSpPr>
        <p:sp>
          <p:nvSpPr>
            <p:cNvPr id="149" name="Freeform 148"/>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50" name="Freeform 149"/>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25" name="Group 124"/>
          <p:cNvGrpSpPr/>
          <p:nvPr/>
        </p:nvGrpSpPr>
        <p:grpSpPr>
          <a:xfrm>
            <a:off x="4671291" y="4019454"/>
            <a:ext cx="404232" cy="312708"/>
            <a:chOff x="3667125" y="2889250"/>
            <a:chExt cx="1009650" cy="781051"/>
          </a:xfrm>
          <a:solidFill>
            <a:schemeClr val="accent2"/>
          </a:solidFill>
        </p:grpSpPr>
        <p:sp>
          <p:nvSpPr>
            <p:cNvPr id="147" name="Freeform 146"/>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48" name="Freeform 147"/>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26" name="Group 125"/>
          <p:cNvGrpSpPr/>
          <p:nvPr/>
        </p:nvGrpSpPr>
        <p:grpSpPr>
          <a:xfrm>
            <a:off x="5120436" y="4019454"/>
            <a:ext cx="404232" cy="312708"/>
            <a:chOff x="3667125" y="2889250"/>
            <a:chExt cx="1009650" cy="781051"/>
          </a:xfrm>
          <a:solidFill>
            <a:schemeClr val="bg1">
              <a:lumMod val="85000"/>
            </a:schemeClr>
          </a:solidFill>
        </p:grpSpPr>
        <p:sp>
          <p:nvSpPr>
            <p:cNvPr id="145" name="Freeform 144"/>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46" name="Freeform 145"/>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27" name="Group 126"/>
          <p:cNvGrpSpPr/>
          <p:nvPr/>
        </p:nvGrpSpPr>
        <p:grpSpPr>
          <a:xfrm>
            <a:off x="4671288" y="4383627"/>
            <a:ext cx="404232" cy="312708"/>
            <a:chOff x="3667125" y="2889250"/>
            <a:chExt cx="1009650" cy="781051"/>
          </a:xfrm>
          <a:solidFill>
            <a:schemeClr val="bg1">
              <a:lumMod val="85000"/>
            </a:schemeClr>
          </a:solidFill>
        </p:grpSpPr>
        <p:sp>
          <p:nvSpPr>
            <p:cNvPr id="143" name="Freeform 142"/>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44" name="Freeform 143"/>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28" name="Group 127"/>
          <p:cNvGrpSpPr/>
          <p:nvPr/>
        </p:nvGrpSpPr>
        <p:grpSpPr>
          <a:xfrm>
            <a:off x="5120436" y="4383627"/>
            <a:ext cx="404232" cy="312708"/>
            <a:chOff x="3667125" y="2889250"/>
            <a:chExt cx="1009650" cy="781051"/>
          </a:xfrm>
          <a:solidFill>
            <a:schemeClr val="bg1">
              <a:lumMod val="85000"/>
            </a:schemeClr>
          </a:solidFill>
        </p:grpSpPr>
        <p:sp>
          <p:nvSpPr>
            <p:cNvPr id="141" name="Freeform 140"/>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42" name="Freeform 141"/>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29" name="Group 128"/>
          <p:cNvGrpSpPr/>
          <p:nvPr/>
        </p:nvGrpSpPr>
        <p:grpSpPr>
          <a:xfrm>
            <a:off x="3778141" y="4740325"/>
            <a:ext cx="404232" cy="312708"/>
            <a:chOff x="3667125" y="2889250"/>
            <a:chExt cx="1009650" cy="781051"/>
          </a:xfrm>
          <a:solidFill>
            <a:schemeClr val="bg1">
              <a:lumMod val="85000"/>
            </a:schemeClr>
          </a:solidFill>
        </p:grpSpPr>
        <p:sp>
          <p:nvSpPr>
            <p:cNvPr id="139" name="Freeform 138"/>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40" name="Freeform 139"/>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30" name="Group 129"/>
          <p:cNvGrpSpPr/>
          <p:nvPr/>
        </p:nvGrpSpPr>
        <p:grpSpPr>
          <a:xfrm>
            <a:off x="4227289" y="4740325"/>
            <a:ext cx="404232" cy="312708"/>
            <a:chOff x="3667125" y="2889250"/>
            <a:chExt cx="1009650" cy="781051"/>
          </a:xfrm>
          <a:solidFill>
            <a:schemeClr val="bg1">
              <a:lumMod val="85000"/>
            </a:schemeClr>
          </a:solidFill>
        </p:grpSpPr>
        <p:sp>
          <p:nvSpPr>
            <p:cNvPr id="137" name="Freeform 136"/>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38" name="Freeform 137"/>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31" name="Group 130"/>
          <p:cNvGrpSpPr/>
          <p:nvPr/>
        </p:nvGrpSpPr>
        <p:grpSpPr>
          <a:xfrm>
            <a:off x="4671288" y="4740325"/>
            <a:ext cx="404232" cy="312708"/>
            <a:chOff x="3667125" y="2889250"/>
            <a:chExt cx="1009650" cy="781051"/>
          </a:xfrm>
          <a:solidFill>
            <a:schemeClr val="bg1">
              <a:lumMod val="85000"/>
            </a:schemeClr>
          </a:solidFill>
        </p:grpSpPr>
        <p:sp>
          <p:nvSpPr>
            <p:cNvPr id="135" name="Freeform 134"/>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36" name="Freeform 135"/>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32" name="Group 131"/>
          <p:cNvGrpSpPr/>
          <p:nvPr/>
        </p:nvGrpSpPr>
        <p:grpSpPr>
          <a:xfrm>
            <a:off x="5120436" y="4740325"/>
            <a:ext cx="404232" cy="312708"/>
            <a:chOff x="3667125" y="2889250"/>
            <a:chExt cx="1009650" cy="781051"/>
          </a:xfrm>
          <a:solidFill>
            <a:schemeClr val="bg1">
              <a:lumMod val="85000"/>
            </a:schemeClr>
          </a:solidFill>
        </p:grpSpPr>
        <p:sp>
          <p:nvSpPr>
            <p:cNvPr id="133" name="Freeform 132"/>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34" name="Freeform 133"/>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aphicFrame>
        <p:nvGraphicFramePr>
          <p:cNvPr id="173" name="Chart 172"/>
          <p:cNvGraphicFramePr/>
          <p:nvPr>
            <p:extLst>
              <p:ext uri="{D42A27DB-BD31-4B8C-83A1-F6EECF244321}">
                <p14:modId xmlns:p14="http://schemas.microsoft.com/office/powerpoint/2010/main" val="2226199453"/>
              </p:ext>
            </p:extLst>
          </p:nvPr>
        </p:nvGraphicFramePr>
        <p:xfrm>
          <a:off x="3556000" y="1193800"/>
          <a:ext cx="2230581" cy="2133600"/>
        </p:xfrm>
        <a:graphic>
          <a:graphicData uri="http://schemas.openxmlformats.org/drawingml/2006/chart">
            <c:chart xmlns:c="http://schemas.openxmlformats.org/drawingml/2006/chart" xmlns:r="http://schemas.openxmlformats.org/officeDocument/2006/relationships" r:id="rId4"/>
          </a:graphicData>
        </a:graphic>
      </p:graphicFrame>
      <p:sp>
        <p:nvSpPr>
          <p:cNvPr id="174" name="Text Box 10"/>
          <p:cNvSpPr txBox="1">
            <a:spLocks noChangeArrowheads="1"/>
          </p:cNvSpPr>
          <p:nvPr/>
        </p:nvSpPr>
        <p:spPr bwMode="auto">
          <a:xfrm>
            <a:off x="3821816" y="1983602"/>
            <a:ext cx="1698953" cy="276999"/>
          </a:xfrm>
          <a:prstGeom prst="rect">
            <a:avLst/>
          </a:prstGeom>
          <a:noFill/>
          <a:ln w="9525">
            <a:noFill/>
            <a:miter lim="800000"/>
            <a:headEnd/>
            <a:tailEnd/>
          </a:ln>
        </p:spPr>
        <p:txBody>
          <a:bodyPr wrap="square" lIns="60960" tIns="30480" rIns="60960" bIns="30480">
            <a:spAutoFit/>
          </a:bodyPr>
          <a:lstStyle/>
          <a:p>
            <a:pPr algn="ctr" defTabSz="1450940"/>
            <a:r>
              <a:rPr lang="en-US" sz="1400" b="1">
                <a:solidFill>
                  <a:schemeClr val="tx1">
                    <a:lumMod val="50000"/>
                    <a:lumOff val="50000"/>
                  </a:schemeClr>
                </a:solidFill>
                <a:cs typeface="+mn-ea"/>
                <a:sym typeface="+mn-lt"/>
              </a:rPr>
              <a:t>55%</a:t>
            </a:r>
            <a:endParaRPr lang="en-US" sz="1100">
              <a:solidFill>
                <a:schemeClr val="tx1">
                  <a:lumMod val="50000"/>
                  <a:lumOff val="50000"/>
                </a:schemeClr>
              </a:solidFill>
              <a:cs typeface="+mn-ea"/>
              <a:sym typeface="+mn-lt"/>
            </a:endParaRPr>
          </a:p>
        </p:txBody>
      </p:sp>
      <p:grpSp>
        <p:nvGrpSpPr>
          <p:cNvPr id="178" name="Group 177"/>
          <p:cNvGrpSpPr/>
          <p:nvPr/>
        </p:nvGrpSpPr>
        <p:grpSpPr>
          <a:xfrm>
            <a:off x="6507023" y="3295962"/>
            <a:ext cx="404232" cy="312708"/>
            <a:chOff x="3667125" y="2889250"/>
            <a:chExt cx="1009650" cy="781051"/>
          </a:xfrm>
          <a:solidFill>
            <a:schemeClr val="accent2"/>
          </a:solidFill>
        </p:grpSpPr>
        <p:sp>
          <p:nvSpPr>
            <p:cNvPr id="236" name="Freeform 235"/>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37" name="Freeform 236"/>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79" name="Group 178"/>
          <p:cNvGrpSpPr/>
          <p:nvPr/>
        </p:nvGrpSpPr>
        <p:grpSpPr>
          <a:xfrm>
            <a:off x="6956169" y="3295962"/>
            <a:ext cx="404232" cy="312708"/>
            <a:chOff x="3667125" y="2889250"/>
            <a:chExt cx="1009650" cy="781051"/>
          </a:xfrm>
          <a:solidFill>
            <a:schemeClr val="accent2"/>
          </a:solidFill>
        </p:grpSpPr>
        <p:sp>
          <p:nvSpPr>
            <p:cNvPr id="234" name="Freeform 233"/>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35" name="Freeform 234"/>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80" name="Group 179"/>
          <p:cNvGrpSpPr/>
          <p:nvPr/>
        </p:nvGrpSpPr>
        <p:grpSpPr>
          <a:xfrm>
            <a:off x="6507021" y="3660137"/>
            <a:ext cx="404232" cy="312708"/>
            <a:chOff x="3667125" y="2889250"/>
            <a:chExt cx="1009650" cy="781051"/>
          </a:xfrm>
          <a:solidFill>
            <a:schemeClr val="accent2"/>
          </a:solidFill>
        </p:grpSpPr>
        <p:sp>
          <p:nvSpPr>
            <p:cNvPr id="232" name="Freeform 231"/>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33" name="Freeform 232"/>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81" name="Group 180"/>
          <p:cNvGrpSpPr/>
          <p:nvPr/>
        </p:nvGrpSpPr>
        <p:grpSpPr>
          <a:xfrm>
            <a:off x="6956168" y="3660137"/>
            <a:ext cx="404232" cy="312708"/>
            <a:chOff x="3667125" y="2889250"/>
            <a:chExt cx="1009650" cy="781051"/>
          </a:xfrm>
          <a:solidFill>
            <a:schemeClr val="accent2"/>
          </a:solidFill>
        </p:grpSpPr>
        <p:sp>
          <p:nvSpPr>
            <p:cNvPr id="230" name="Freeform 229"/>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31" name="Freeform 23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82" name="Group 181"/>
          <p:cNvGrpSpPr/>
          <p:nvPr/>
        </p:nvGrpSpPr>
        <p:grpSpPr>
          <a:xfrm>
            <a:off x="6507021" y="4019454"/>
            <a:ext cx="404232" cy="312708"/>
            <a:chOff x="3667125" y="2889250"/>
            <a:chExt cx="1009650" cy="781051"/>
          </a:xfrm>
          <a:solidFill>
            <a:schemeClr val="accent2"/>
          </a:solidFill>
        </p:grpSpPr>
        <p:sp>
          <p:nvSpPr>
            <p:cNvPr id="228" name="Freeform 227"/>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29" name="Freeform 228"/>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83" name="Group 182"/>
          <p:cNvGrpSpPr/>
          <p:nvPr/>
        </p:nvGrpSpPr>
        <p:grpSpPr>
          <a:xfrm>
            <a:off x="6956168" y="4019454"/>
            <a:ext cx="404232" cy="312708"/>
            <a:chOff x="3667125" y="2889250"/>
            <a:chExt cx="1009650" cy="781051"/>
          </a:xfrm>
          <a:solidFill>
            <a:schemeClr val="accent2"/>
          </a:solidFill>
        </p:grpSpPr>
        <p:sp>
          <p:nvSpPr>
            <p:cNvPr id="226" name="Freeform 225"/>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27" name="Freeform 226"/>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84" name="Group 183"/>
          <p:cNvGrpSpPr/>
          <p:nvPr/>
        </p:nvGrpSpPr>
        <p:grpSpPr>
          <a:xfrm>
            <a:off x="6507019" y="4383627"/>
            <a:ext cx="404232" cy="312708"/>
            <a:chOff x="3667125" y="2889250"/>
            <a:chExt cx="1009650" cy="781051"/>
          </a:xfrm>
          <a:solidFill>
            <a:schemeClr val="accent2"/>
          </a:solidFill>
        </p:grpSpPr>
        <p:sp>
          <p:nvSpPr>
            <p:cNvPr id="224" name="Freeform 223"/>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25" name="Freeform 224"/>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85" name="Group 184"/>
          <p:cNvGrpSpPr/>
          <p:nvPr/>
        </p:nvGrpSpPr>
        <p:grpSpPr>
          <a:xfrm>
            <a:off x="6956167" y="4383627"/>
            <a:ext cx="404232" cy="312708"/>
            <a:chOff x="3667125" y="2889250"/>
            <a:chExt cx="1009650" cy="781051"/>
          </a:xfrm>
          <a:solidFill>
            <a:schemeClr val="accent2"/>
          </a:solidFill>
        </p:grpSpPr>
        <p:sp>
          <p:nvSpPr>
            <p:cNvPr id="222" name="Freeform 221"/>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23" name="Freeform 222"/>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86" name="Group 185"/>
          <p:cNvGrpSpPr/>
          <p:nvPr/>
        </p:nvGrpSpPr>
        <p:grpSpPr>
          <a:xfrm>
            <a:off x="7400168" y="3295962"/>
            <a:ext cx="404232" cy="312708"/>
            <a:chOff x="3667125" y="2889250"/>
            <a:chExt cx="1009650" cy="781051"/>
          </a:xfrm>
          <a:solidFill>
            <a:schemeClr val="accent2"/>
          </a:solidFill>
        </p:grpSpPr>
        <p:sp>
          <p:nvSpPr>
            <p:cNvPr id="220" name="Freeform 219"/>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21" name="Freeform 22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87" name="Group 186"/>
          <p:cNvGrpSpPr/>
          <p:nvPr/>
        </p:nvGrpSpPr>
        <p:grpSpPr>
          <a:xfrm>
            <a:off x="7849316" y="3295962"/>
            <a:ext cx="404232" cy="312708"/>
            <a:chOff x="3667125" y="2889250"/>
            <a:chExt cx="1009650" cy="781051"/>
          </a:xfrm>
          <a:solidFill>
            <a:schemeClr val="accent2"/>
          </a:solidFill>
        </p:grpSpPr>
        <p:sp>
          <p:nvSpPr>
            <p:cNvPr id="218" name="Freeform 217"/>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19" name="Freeform 218"/>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88" name="Group 187"/>
          <p:cNvGrpSpPr/>
          <p:nvPr/>
        </p:nvGrpSpPr>
        <p:grpSpPr>
          <a:xfrm>
            <a:off x="7400168" y="3660137"/>
            <a:ext cx="404232" cy="312708"/>
            <a:chOff x="3667125" y="2889250"/>
            <a:chExt cx="1009650" cy="781051"/>
          </a:xfrm>
          <a:solidFill>
            <a:schemeClr val="accent2"/>
          </a:solidFill>
        </p:grpSpPr>
        <p:sp>
          <p:nvSpPr>
            <p:cNvPr id="216" name="Freeform 215"/>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17" name="Freeform 216"/>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89" name="Group 188"/>
          <p:cNvGrpSpPr/>
          <p:nvPr/>
        </p:nvGrpSpPr>
        <p:grpSpPr>
          <a:xfrm>
            <a:off x="7849313" y="3660137"/>
            <a:ext cx="404232" cy="312708"/>
            <a:chOff x="3667125" y="2889250"/>
            <a:chExt cx="1009650" cy="781051"/>
          </a:xfrm>
          <a:solidFill>
            <a:schemeClr val="accent2"/>
          </a:solidFill>
        </p:grpSpPr>
        <p:sp>
          <p:nvSpPr>
            <p:cNvPr id="214" name="Freeform 213"/>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15" name="Freeform 214"/>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90" name="Group 189"/>
          <p:cNvGrpSpPr/>
          <p:nvPr/>
        </p:nvGrpSpPr>
        <p:grpSpPr>
          <a:xfrm>
            <a:off x="7400168" y="4019454"/>
            <a:ext cx="404232" cy="312708"/>
            <a:chOff x="3667125" y="2889250"/>
            <a:chExt cx="1009650" cy="781051"/>
          </a:xfrm>
          <a:solidFill>
            <a:schemeClr val="accent2"/>
          </a:solidFill>
        </p:grpSpPr>
        <p:sp>
          <p:nvSpPr>
            <p:cNvPr id="212" name="Freeform 211"/>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13" name="Freeform 212"/>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91" name="Group 190"/>
          <p:cNvGrpSpPr/>
          <p:nvPr/>
        </p:nvGrpSpPr>
        <p:grpSpPr>
          <a:xfrm>
            <a:off x="7849313" y="4019454"/>
            <a:ext cx="404232" cy="312708"/>
            <a:chOff x="3667125" y="2889250"/>
            <a:chExt cx="1009650" cy="781051"/>
          </a:xfrm>
          <a:solidFill>
            <a:schemeClr val="accent2"/>
          </a:solidFill>
        </p:grpSpPr>
        <p:sp>
          <p:nvSpPr>
            <p:cNvPr id="210" name="Freeform 209"/>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11" name="Freeform 21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92" name="Group 191"/>
          <p:cNvGrpSpPr/>
          <p:nvPr/>
        </p:nvGrpSpPr>
        <p:grpSpPr>
          <a:xfrm>
            <a:off x="7400165" y="4383627"/>
            <a:ext cx="404232" cy="312708"/>
            <a:chOff x="3667125" y="2889250"/>
            <a:chExt cx="1009650" cy="781051"/>
          </a:xfrm>
          <a:solidFill>
            <a:schemeClr val="accent2"/>
          </a:solidFill>
        </p:grpSpPr>
        <p:sp>
          <p:nvSpPr>
            <p:cNvPr id="208" name="Freeform 207"/>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09" name="Freeform 208"/>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93" name="Group 192"/>
          <p:cNvGrpSpPr/>
          <p:nvPr/>
        </p:nvGrpSpPr>
        <p:grpSpPr>
          <a:xfrm>
            <a:off x="7849313" y="4383627"/>
            <a:ext cx="404232" cy="312708"/>
            <a:chOff x="3667125" y="2889250"/>
            <a:chExt cx="1009650" cy="781051"/>
          </a:xfrm>
          <a:solidFill>
            <a:schemeClr val="accent2"/>
          </a:solidFill>
        </p:grpSpPr>
        <p:sp>
          <p:nvSpPr>
            <p:cNvPr id="206" name="Freeform 205"/>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07" name="Freeform 206"/>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94" name="Group 193"/>
          <p:cNvGrpSpPr/>
          <p:nvPr/>
        </p:nvGrpSpPr>
        <p:grpSpPr>
          <a:xfrm>
            <a:off x="6507019" y="4740325"/>
            <a:ext cx="404232" cy="312708"/>
            <a:chOff x="3667125" y="2889250"/>
            <a:chExt cx="1009650" cy="781051"/>
          </a:xfrm>
          <a:solidFill>
            <a:schemeClr val="accent2"/>
          </a:solidFill>
        </p:grpSpPr>
        <p:sp>
          <p:nvSpPr>
            <p:cNvPr id="204" name="Freeform 203"/>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05" name="Freeform 204"/>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95" name="Group 194"/>
          <p:cNvGrpSpPr/>
          <p:nvPr/>
        </p:nvGrpSpPr>
        <p:grpSpPr>
          <a:xfrm>
            <a:off x="6956167" y="4740325"/>
            <a:ext cx="404232" cy="312708"/>
            <a:chOff x="3667125" y="2889250"/>
            <a:chExt cx="1009650" cy="781051"/>
          </a:xfrm>
          <a:solidFill>
            <a:schemeClr val="accent2"/>
          </a:solidFill>
        </p:grpSpPr>
        <p:sp>
          <p:nvSpPr>
            <p:cNvPr id="202" name="Freeform 201"/>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03" name="Freeform 202"/>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96" name="Group 195"/>
          <p:cNvGrpSpPr/>
          <p:nvPr/>
        </p:nvGrpSpPr>
        <p:grpSpPr>
          <a:xfrm>
            <a:off x="7400165" y="4740325"/>
            <a:ext cx="404232" cy="312708"/>
            <a:chOff x="3667125" y="2889250"/>
            <a:chExt cx="1009650" cy="781051"/>
          </a:xfrm>
          <a:solidFill>
            <a:schemeClr val="bg1">
              <a:lumMod val="85000"/>
            </a:schemeClr>
          </a:solidFill>
        </p:grpSpPr>
        <p:sp>
          <p:nvSpPr>
            <p:cNvPr id="200" name="Freeform 199"/>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01" name="Freeform 20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97" name="Group 196"/>
          <p:cNvGrpSpPr/>
          <p:nvPr/>
        </p:nvGrpSpPr>
        <p:grpSpPr>
          <a:xfrm>
            <a:off x="7849313" y="4740325"/>
            <a:ext cx="404232" cy="312708"/>
            <a:chOff x="3667125" y="2889250"/>
            <a:chExt cx="1009650" cy="781051"/>
          </a:xfrm>
          <a:solidFill>
            <a:schemeClr val="bg1">
              <a:lumMod val="85000"/>
            </a:schemeClr>
          </a:solidFill>
        </p:grpSpPr>
        <p:sp>
          <p:nvSpPr>
            <p:cNvPr id="198" name="Freeform 197"/>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99" name="Freeform 198"/>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aphicFrame>
        <p:nvGraphicFramePr>
          <p:cNvPr id="238" name="Chart 237"/>
          <p:cNvGraphicFramePr/>
          <p:nvPr>
            <p:extLst>
              <p:ext uri="{D42A27DB-BD31-4B8C-83A1-F6EECF244321}">
                <p14:modId xmlns:p14="http://schemas.microsoft.com/office/powerpoint/2010/main" val="4153876571"/>
              </p:ext>
            </p:extLst>
          </p:nvPr>
        </p:nvGraphicFramePr>
        <p:xfrm>
          <a:off x="6284878" y="1193800"/>
          <a:ext cx="2230581" cy="2133600"/>
        </p:xfrm>
        <a:graphic>
          <a:graphicData uri="http://schemas.openxmlformats.org/drawingml/2006/chart">
            <c:chart xmlns:c="http://schemas.openxmlformats.org/drawingml/2006/chart" xmlns:r="http://schemas.openxmlformats.org/officeDocument/2006/relationships" r:id="rId5"/>
          </a:graphicData>
        </a:graphic>
      </p:graphicFrame>
      <p:sp>
        <p:nvSpPr>
          <p:cNvPr id="239" name="Text Box 10"/>
          <p:cNvSpPr txBox="1">
            <a:spLocks noChangeArrowheads="1"/>
          </p:cNvSpPr>
          <p:nvPr/>
        </p:nvSpPr>
        <p:spPr bwMode="auto">
          <a:xfrm>
            <a:off x="6550693" y="1983602"/>
            <a:ext cx="1698953" cy="276999"/>
          </a:xfrm>
          <a:prstGeom prst="rect">
            <a:avLst/>
          </a:prstGeom>
          <a:noFill/>
          <a:ln w="9525">
            <a:noFill/>
            <a:miter lim="800000"/>
            <a:headEnd/>
            <a:tailEnd/>
          </a:ln>
        </p:spPr>
        <p:txBody>
          <a:bodyPr wrap="square" lIns="60960" tIns="30480" rIns="60960" bIns="30480">
            <a:spAutoFit/>
          </a:bodyPr>
          <a:lstStyle/>
          <a:p>
            <a:pPr algn="ctr" defTabSz="1450940"/>
            <a:r>
              <a:rPr lang="en-US" sz="1400" b="1">
                <a:solidFill>
                  <a:schemeClr val="tx1">
                    <a:lumMod val="50000"/>
                    <a:lumOff val="50000"/>
                  </a:schemeClr>
                </a:solidFill>
                <a:cs typeface="+mn-ea"/>
                <a:sym typeface="+mn-lt"/>
              </a:rPr>
              <a:t>85%</a:t>
            </a:r>
            <a:endParaRPr lang="en-US" sz="1100">
              <a:solidFill>
                <a:schemeClr val="tx1">
                  <a:lumMod val="50000"/>
                  <a:lumOff val="50000"/>
                </a:schemeClr>
              </a:solidFill>
              <a:cs typeface="+mn-ea"/>
              <a:sym typeface="+mn-lt"/>
            </a:endParaRPr>
          </a:p>
        </p:txBody>
      </p:sp>
      <p:grpSp>
        <p:nvGrpSpPr>
          <p:cNvPr id="242" name="Group 241"/>
          <p:cNvGrpSpPr/>
          <p:nvPr/>
        </p:nvGrpSpPr>
        <p:grpSpPr>
          <a:xfrm>
            <a:off x="9167564" y="3295962"/>
            <a:ext cx="404232" cy="312708"/>
            <a:chOff x="3667125" y="2889250"/>
            <a:chExt cx="1009650" cy="781051"/>
          </a:xfrm>
          <a:solidFill>
            <a:schemeClr val="accent1"/>
          </a:solidFill>
        </p:grpSpPr>
        <p:sp>
          <p:nvSpPr>
            <p:cNvPr id="300" name="Freeform 299"/>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301" name="Freeform 30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43" name="Group 242"/>
          <p:cNvGrpSpPr/>
          <p:nvPr/>
        </p:nvGrpSpPr>
        <p:grpSpPr>
          <a:xfrm>
            <a:off x="9616711" y="3295962"/>
            <a:ext cx="404232" cy="312708"/>
            <a:chOff x="3667125" y="2889250"/>
            <a:chExt cx="1009650" cy="781051"/>
          </a:xfrm>
          <a:solidFill>
            <a:schemeClr val="accent1"/>
          </a:solidFill>
        </p:grpSpPr>
        <p:sp>
          <p:nvSpPr>
            <p:cNvPr id="298" name="Freeform 297"/>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99" name="Freeform 298"/>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44" name="Group 243"/>
          <p:cNvGrpSpPr/>
          <p:nvPr/>
        </p:nvGrpSpPr>
        <p:grpSpPr>
          <a:xfrm>
            <a:off x="9167563" y="3660137"/>
            <a:ext cx="404232" cy="312708"/>
            <a:chOff x="3667125" y="2889250"/>
            <a:chExt cx="1009650" cy="781051"/>
          </a:xfrm>
          <a:solidFill>
            <a:schemeClr val="accent1"/>
          </a:solidFill>
        </p:grpSpPr>
        <p:sp>
          <p:nvSpPr>
            <p:cNvPr id="296" name="Freeform 295"/>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97" name="Freeform 296"/>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45" name="Group 244"/>
          <p:cNvGrpSpPr/>
          <p:nvPr/>
        </p:nvGrpSpPr>
        <p:grpSpPr>
          <a:xfrm>
            <a:off x="9616709" y="3660137"/>
            <a:ext cx="404232" cy="312708"/>
            <a:chOff x="3667125" y="2889250"/>
            <a:chExt cx="1009650" cy="781051"/>
          </a:xfrm>
          <a:solidFill>
            <a:schemeClr val="accent1"/>
          </a:solidFill>
        </p:grpSpPr>
        <p:sp>
          <p:nvSpPr>
            <p:cNvPr id="294" name="Freeform 293"/>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95" name="Freeform 294"/>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46" name="Group 245"/>
          <p:cNvGrpSpPr/>
          <p:nvPr/>
        </p:nvGrpSpPr>
        <p:grpSpPr>
          <a:xfrm>
            <a:off x="9167563" y="4019454"/>
            <a:ext cx="404232" cy="312708"/>
            <a:chOff x="3667125" y="2889250"/>
            <a:chExt cx="1009650" cy="781051"/>
          </a:xfrm>
          <a:solidFill>
            <a:schemeClr val="bg1">
              <a:lumMod val="85000"/>
            </a:schemeClr>
          </a:solidFill>
        </p:grpSpPr>
        <p:sp>
          <p:nvSpPr>
            <p:cNvPr id="292" name="Freeform 291"/>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93" name="Freeform 292"/>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47" name="Group 246"/>
          <p:cNvGrpSpPr/>
          <p:nvPr/>
        </p:nvGrpSpPr>
        <p:grpSpPr>
          <a:xfrm>
            <a:off x="9616709" y="4019454"/>
            <a:ext cx="404232" cy="312708"/>
            <a:chOff x="3667125" y="2889250"/>
            <a:chExt cx="1009650" cy="781051"/>
          </a:xfrm>
          <a:solidFill>
            <a:schemeClr val="bg1">
              <a:lumMod val="85000"/>
            </a:schemeClr>
          </a:solidFill>
        </p:grpSpPr>
        <p:sp>
          <p:nvSpPr>
            <p:cNvPr id="290" name="Freeform 289"/>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91" name="Freeform 29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48" name="Group 247"/>
          <p:cNvGrpSpPr/>
          <p:nvPr/>
        </p:nvGrpSpPr>
        <p:grpSpPr>
          <a:xfrm>
            <a:off x="9167560" y="4383627"/>
            <a:ext cx="404232" cy="312708"/>
            <a:chOff x="3667125" y="2889250"/>
            <a:chExt cx="1009650" cy="781051"/>
          </a:xfrm>
          <a:solidFill>
            <a:schemeClr val="bg1">
              <a:lumMod val="85000"/>
            </a:schemeClr>
          </a:solidFill>
        </p:grpSpPr>
        <p:sp>
          <p:nvSpPr>
            <p:cNvPr id="288" name="Freeform 287"/>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89" name="Freeform 288"/>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49" name="Group 248"/>
          <p:cNvGrpSpPr/>
          <p:nvPr/>
        </p:nvGrpSpPr>
        <p:grpSpPr>
          <a:xfrm>
            <a:off x="9616708" y="4383627"/>
            <a:ext cx="404232" cy="312708"/>
            <a:chOff x="3667125" y="2889250"/>
            <a:chExt cx="1009650" cy="781051"/>
          </a:xfrm>
          <a:solidFill>
            <a:schemeClr val="bg1">
              <a:lumMod val="85000"/>
            </a:schemeClr>
          </a:solidFill>
        </p:grpSpPr>
        <p:sp>
          <p:nvSpPr>
            <p:cNvPr id="286" name="Freeform 285"/>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87" name="Freeform 286"/>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50" name="Group 249"/>
          <p:cNvGrpSpPr/>
          <p:nvPr/>
        </p:nvGrpSpPr>
        <p:grpSpPr>
          <a:xfrm>
            <a:off x="10060709" y="3295962"/>
            <a:ext cx="404232" cy="312708"/>
            <a:chOff x="3667125" y="2889250"/>
            <a:chExt cx="1009650" cy="781051"/>
          </a:xfrm>
          <a:solidFill>
            <a:schemeClr val="accent1"/>
          </a:solidFill>
        </p:grpSpPr>
        <p:sp>
          <p:nvSpPr>
            <p:cNvPr id="284" name="Freeform 283"/>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85" name="Freeform 284"/>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51" name="Group 250"/>
          <p:cNvGrpSpPr/>
          <p:nvPr/>
        </p:nvGrpSpPr>
        <p:grpSpPr>
          <a:xfrm>
            <a:off x="10509857" y="3295962"/>
            <a:ext cx="404232" cy="312708"/>
            <a:chOff x="3667125" y="2889250"/>
            <a:chExt cx="1009650" cy="781051"/>
          </a:xfrm>
          <a:solidFill>
            <a:schemeClr val="accent1"/>
          </a:solidFill>
        </p:grpSpPr>
        <p:sp>
          <p:nvSpPr>
            <p:cNvPr id="282" name="Freeform 281"/>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83" name="Freeform 282"/>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52" name="Group 251"/>
          <p:cNvGrpSpPr/>
          <p:nvPr/>
        </p:nvGrpSpPr>
        <p:grpSpPr>
          <a:xfrm>
            <a:off x="10060709" y="3660137"/>
            <a:ext cx="404232" cy="312708"/>
            <a:chOff x="3667125" y="2889250"/>
            <a:chExt cx="1009650" cy="781051"/>
          </a:xfrm>
          <a:solidFill>
            <a:schemeClr val="bg1">
              <a:lumMod val="85000"/>
            </a:schemeClr>
          </a:solidFill>
        </p:grpSpPr>
        <p:sp>
          <p:nvSpPr>
            <p:cNvPr id="280" name="Freeform 279"/>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81" name="Freeform 28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53" name="Group 252"/>
          <p:cNvGrpSpPr/>
          <p:nvPr/>
        </p:nvGrpSpPr>
        <p:grpSpPr>
          <a:xfrm>
            <a:off x="10509855" y="3660137"/>
            <a:ext cx="404232" cy="312708"/>
            <a:chOff x="3667125" y="2889250"/>
            <a:chExt cx="1009650" cy="781051"/>
          </a:xfrm>
          <a:solidFill>
            <a:schemeClr val="bg1">
              <a:lumMod val="85000"/>
            </a:schemeClr>
          </a:solidFill>
        </p:grpSpPr>
        <p:sp>
          <p:nvSpPr>
            <p:cNvPr id="278" name="Freeform 277"/>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79" name="Freeform 278"/>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54" name="Group 253"/>
          <p:cNvGrpSpPr/>
          <p:nvPr/>
        </p:nvGrpSpPr>
        <p:grpSpPr>
          <a:xfrm>
            <a:off x="10060709" y="4019454"/>
            <a:ext cx="404232" cy="312708"/>
            <a:chOff x="3667125" y="2889250"/>
            <a:chExt cx="1009650" cy="781051"/>
          </a:xfrm>
          <a:solidFill>
            <a:schemeClr val="bg1">
              <a:lumMod val="85000"/>
            </a:schemeClr>
          </a:solidFill>
        </p:grpSpPr>
        <p:sp>
          <p:nvSpPr>
            <p:cNvPr id="276" name="Freeform 275"/>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77" name="Freeform 276"/>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55" name="Group 254"/>
          <p:cNvGrpSpPr/>
          <p:nvPr/>
        </p:nvGrpSpPr>
        <p:grpSpPr>
          <a:xfrm>
            <a:off x="10509855" y="4019454"/>
            <a:ext cx="404232" cy="312708"/>
            <a:chOff x="3667125" y="2889250"/>
            <a:chExt cx="1009650" cy="781051"/>
          </a:xfrm>
          <a:solidFill>
            <a:schemeClr val="bg1">
              <a:lumMod val="85000"/>
            </a:schemeClr>
          </a:solidFill>
        </p:grpSpPr>
        <p:sp>
          <p:nvSpPr>
            <p:cNvPr id="274" name="Freeform 273"/>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75" name="Freeform 274"/>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56" name="Group 255"/>
          <p:cNvGrpSpPr/>
          <p:nvPr/>
        </p:nvGrpSpPr>
        <p:grpSpPr>
          <a:xfrm>
            <a:off x="10060707" y="4383627"/>
            <a:ext cx="404232" cy="312708"/>
            <a:chOff x="3667125" y="2889250"/>
            <a:chExt cx="1009650" cy="781051"/>
          </a:xfrm>
          <a:solidFill>
            <a:schemeClr val="bg1">
              <a:lumMod val="85000"/>
            </a:schemeClr>
          </a:solidFill>
        </p:grpSpPr>
        <p:sp>
          <p:nvSpPr>
            <p:cNvPr id="272" name="Freeform 271"/>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73" name="Freeform 272"/>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57" name="Group 256"/>
          <p:cNvGrpSpPr/>
          <p:nvPr/>
        </p:nvGrpSpPr>
        <p:grpSpPr>
          <a:xfrm>
            <a:off x="10509855" y="4383627"/>
            <a:ext cx="404232" cy="312708"/>
            <a:chOff x="3667125" y="2889250"/>
            <a:chExt cx="1009650" cy="781051"/>
          </a:xfrm>
          <a:solidFill>
            <a:schemeClr val="bg1">
              <a:lumMod val="85000"/>
            </a:schemeClr>
          </a:solidFill>
        </p:grpSpPr>
        <p:sp>
          <p:nvSpPr>
            <p:cNvPr id="270" name="Freeform 269"/>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71" name="Freeform 270"/>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58" name="Group 257"/>
          <p:cNvGrpSpPr/>
          <p:nvPr/>
        </p:nvGrpSpPr>
        <p:grpSpPr>
          <a:xfrm>
            <a:off x="9167560" y="4740325"/>
            <a:ext cx="404232" cy="312708"/>
            <a:chOff x="3667125" y="2889250"/>
            <a:chExt cx="1009650" cy="781051"/>
          </a:xfrm>
          <a:solidFill>
            <a:schemeClr val="bg1">
              <a:lumMod val="85000"/>
            </a:schemeClr>
          </a:solidFill>
        </p:grpSpPr>
        <p:sp>
          <p:nvSpPr>
            <p:cNvPr id="268" name="Freeform 267"/>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69" name="Freeform 268"/>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59" name="Group 258"/>
          <p:cNvGrpSpPr/>
          <p:nvPr/>
        </p:nvGrpSpPr>
        <p:grpSpPr>
          <a:xfrm>
            <a:off x="9616708" y="4740325"/>
            <a:ext cx="404232" cy="312708"/>
            <a:chOff x="3667125" y="2889250"/>
            <a:chExt cx="1009650" cy="781051"/>
          </a:xfrm>
          <a:solidFill>
            <a:schemeClr val="bg1">
              <a:lumMod val="85000"/>
            </a:schemeClr>
          </a:solidFill>
        </p:grpSpPr>
        <p:sp>
          <p:nvSpPr>
            <p:cNvPr id="266" name="Freeform 265"/>
            <p:cNvSpPr>
              <a:spLocks/>
            </p:cNvSpPr>
            <p:nvPr/>
          </p:nvSpPr>
          <p:spPr bwMode="auto">
            <a:xfrm>
              <a:off x="4002088" y="3522663"/>
              <a:ext cx="339724"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67" name="Freeform 266"/>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60" name="Group 259"/>
          <p:cNvGrpSpPr/>
          <p:nvPr/>
        </p:nvGrpSpPr>
        <p:grpSpPr>
          <a:xfrm>
            <a:off x="10060707" y="4740325"/>
            <a:ext cx="404232" cy="312708"/>
            <a:chOff x="3667125" y="2889250"/>
            <a:chExt cx="1009650" cy="781051"/>
          </a:xfrm>
          <a:solidFill>
            <a:schemeClr val="bg1">
              <a:lumMod val="85000"/>
            </a:schemeClr>
          </a:solidFill>
        </p:grpSpPr>
        <p:sp>
          <p:nvSpPr>
            <p:cNvPr id="264" name="Freeform 263"/>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65" name="Freeform 264"/>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61" name="Group 260"/>
          <p:cNvGrpSpPr/>
          <p:nvPr/>
        </p:nvGrpSpPr>
        <p:grpSpPr>
          <a:xfrm>
            <a:off x="10509855" y="4740325"/>
            <a:ext cx="404232" cy="312708"/>
            <a:chOff x="3667125" y="2889250"/>
            <a:chExt cx="1009650" cy="781051"/>
          </a:xfrm>
          <a:solidFill>
            <a:schemeClr val="bg1">
              <a:lumMod val="85000"/>
            </a:schemeClr>
          </a:solidFill>
        </p:grpSpPr>
        <p:sp>
          <p:nvSpPr>
            <p:cNvPr id="262" name="Freeform 261"/>
            <p:cNvSpPr>
              <a:spLocks/>
            </p:cNvSpPr>
            <p:nvPr/>
          </p:nvSpPr>
          <p:spPr bwMode="auto">
            <a:xfrm>
              <a:off x="4002088" y="3522663"/>
              <a:ext cx="339725" cy="147638"/>
            </a:xfrm>
            <a:custGeom>
              <a:avLst/>
              <a:gdLst>
                <a:gd name="T0" fmla="*/ 86 w 90"/>
                <a:gd name="T1" fmla="*/ 34 h 39"/>
                <a:gd name="T2" fmla="*/ 79 w 90"/>
                <a:gd name="T3" fmla="*/ 28 h 39"/>
                <a:gd name="T4" fmla="*/ 75 w 90"/>
                <a:gd name="T5" fmla="*/ 22 h 39"/>
                <a:gd name="T6" fmla="*/ 73 w 90"/>
                <a:gd name="T7" fmla="*/ 0 h 39"/>
                <a:gd name="T8" fmla="*/ 17 w 90"/>
                <a:gd name="T9" fmla="*/ 0 h 39"/>
                <a:gd name="T10" fmla="*/ 15 w 90"/>
                <a:gd name="T11" fmla="*/ 22 h 39"/>
                <a:gd name="T12" fmla="*/ 12 w 90"/>
                <a:gd name="T13" fmla="*/ 28 h 39"/>
                <a:gd name="T14" fmla="*/ 4 w 90"/>
                <a:gd name="T15" fmla="*/ 34 h 39"/>
                <a:gd name="T16" fmla="*/ 6 w 90"/>
                <a:gd name="T17" fmla="*/ 38 h 39"/>
                <a:gd name="T18" fmla="*/ 39 w 90"/>
                <a:gd name="T19" fmla="*/ 39 h 39"/>
                <a:gd name="T20" fmla="*/ 51 w 90"/>
                <a:gd name="T21" fmla="*/ 39 h 39"/>
                <a:gd name="T22" fmla="*/ 84 w 90"/>
                <a:gd name="T23" fmla="*/ 38 h 39"/>
                <a:gd name="T24" fmla="*/ 86 w 90"/>
                <a:gd name="T2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0" h="39">
                  <a:moveTo>
                    <a:pt x="86" y="34"/>
                  </a:moveTo>
                  <a:cubicBezTo>
                    <a:pt x="86" y="34"/>
                    <a:pt x="81" y="30"/>
                    <a:pt x="79" y="28"/>
                  </a:cubicBezTo>
                  <a:cubicBezTo>
                    <a:pt x="76" y="25"/>
                    <a:pt x="75" y="22"/>
                    <a:pt x="75" y="22"/>
                  </a:cubicBezTo>
                  <a:cubicBezTo>
                    <a:pt x="73" y="0"/>
                    <a:pt x="73" y="0"/>
                    <a:pt x="73" y="0"/>
                  </a:cubicBezTo>
                  <a:cubicBezTo>
                    <a:pt x="17" y="0"/>
                    <a:pt x="17" y="0"/>
                    <a:pt x="17" y="0"/>
                  </a:cubicBezTo>
                  <a:cubicBezTo>
                    <a:pt x="15" y="22"/>
                    <a:pt x="15" y="22"/>
                    <a:pt x="15" y="22"/>
                  </a:cubicBezTo>
                  <a:cubicBezTo>
                    <a:pt x="15" y="22"/>
                    <a:pt x="14" y="25"/>
                    <a:pt x="12" y="28"/>
                  </a:cubicBezTo>
                  <a:cubicBezTo>
                    <a:pt x="9" y="30"/>
                    <a:pt x="4" y="34"/>
                    <a:pt x="4" y="34"/>
                  </a:cubicBezTo>
                  <a:cubicBezTo>
                    <a:pt x="4" y="34"/>
                    <a:pt x="0" y="37"/>
                    <a:pt x="6" y="38"/>
                  </a:cubicBezTo>
                  <a:cubicBezTo>
                    <a:pt x="10" y="39"/>
                    <a:pt x="26" y="39"/>
                    <a:pt x="39" y="39"/>
                  </a:cubicBezTo>
                  <a:cubicBezTo>
                    <a:pt x="51" y="39"/>
                    <a:pt x="51" y="39"/>
                    <a:pt x="51" y="39"/>
                  </a:cubicBezTo>
                  <a:cubicBezTo>
                    <a:pt x="64" y="39"/>
                    <a:pt x="80" y="39"/>
                    <a:pt x="84" y="38"/>
                  </a:cubicBezTo>
                  <a:cubicBezTo>
                    <a:pt x="90" y="37"/>
                    <a:pt x="86" y="34"/>
                    <a:pt x="86" y="3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63" name="Freeform 262"/>
            <p:cNvSpPr>
              <a:spLocks noEditPoints="1"/>
            </p:cNvSpPr>
            <p:nvPr/>
          </p:nvSpPr>
          <p:spPr bwMode="auto">
            <a:xfrm>
              <a:off x="3667125" y="2889250"/>
              <a:ext cx="1009650" cy="619125"/>
            </a:xfrm>
            <a:custGeom>
              <a:avLst/>
              <a:gdLst>
                <a:gd name="T0" fmla="*/ 262 w 268"/>
                <a:gd name="T1" fmla="*/ 0 h 164"/>
                <a:gd name="T2" fmla="*/ 6 w 268"/>
                <a:gd name="T3" fmla="*/ 0 h 164"/>
                <a:gd name="T4" fmla="*/ 0 w 268"/>
                <a:gd name="T5" fmla="*/ 7 h 164"/>
                <a:gd name="T6" fmla="*/ 0 w 268"/>
                <a:gd name="T7" fmla="*/ 157 h 164"/>
                <a:gd name="T8" fmla="*/ 6 w 268"/>
                <a:gd name="T9" fmla="*/ 164 h 164"/>
                <a:gd name="T10" fmla="*/ 101 w 268"/>
                <a:gd name="T11" fmla="*/ 164 h 164"/>
                <a:gd name="T12" fmla="*/ 106 w 268"/>
                <a:gd name="T13" fmla="*/ 164 h 164"/>
                <a:gd name="T14" fmla="*/ 162 w 268"/>
                <a:gd name="T15" fmla="*/ 164 h 164"/>
                <a:gd name="T16" fmla="*/ 168 w 268"/>
                <a:gd name="T17" fmla="*/ 164 h 164"/>
                <a:gd name="T18" fmla="*/ 262 w 268"/>
                <a:gd name="T19" fmla="*/ 164 h 164"/>
                <a:gd name="T20" fmla="*/ 268 w 268"/>
                <a:gd name="T21" fmla="*/ 157 h 164"/>
                <a:gd name="T22" fmla="*/ 268 w 268"/>
                <a:gd name="T23" fmla="*/ 7 h 164"/>
                <a:gd name="T24" fmla="*/ 262 w 268"/>
                <a:gd name="T25" fmla="*/ 0 h 164"/>
                <a:gd name="T26" fmla="*/ 257 w 268"/>
                <a:gd name="T27" fmla="*/ 152 h 164"/>
                <a:gd name="T28" fmla="*/ 10 w 268"/>
                <a:gd name="T29" fmla="*/ 152 h 164"/>
                <a:gd name="T30" fmla="*/ 10 w 268"/>
                <a:gd name="T31" fmla="*/ 12 h 164"/>
                <a:gd name="T32" fmla="*/ 257 w 268"/>
                <a:gd name="T33" fmla="*/ 12 h 164"/>
                <a:gd name="T34" fmla="*/ 257 w 268"/>
                <a:gd name="T35" fmla="*/ 15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8" h="164">
                  <a:moveTo>
                    <a:pt x="262" y="0"/>
                  </a:moveTo>
                  <a:cubicBezTo>
                    <a:pt x="6" y="0"/>
                    <a:pt x="6" y="0"/>
                    <a:pt x="6" y="0"/>
                  </a:cubicBezTo>
                  <a:cubicBezTo>
                    <a:pt x="3" y="0"/>
                    <a:pt x="0" y="4"/>
                    <a:pt x="0" y="7"/>
                  </a:cubicBezTo>
                  <a:cubicBezTo>
                    <a:pt x="0" y="157"/>
                    <a:pt x="0" y="157"/>
                    <a:pt x="0" y="157"/>
                  </a:cubicBezTo>
                  <a:cubicBezTo>
                    <a:pt x="0" y="161"/>
                    <a:pt x="3" y="164"/>
                    <a:pt x="6" y="164"/>
                  </a:cubicBezTo>
                  <a:cubicBezTo>
                    <a:pt x="101" y="164"/>
                    <a:pt x="101" y="164"/>
                    <a:pt x="101" y="164"/>
                  </a:cubicBezTo>
                  <a:cubicBezTo>
                    <a:pt x="106" y="164"/>
                    <a:pt x="106" y="164"/>
                    <a:pt x="106" y="164"/>
                  </a:cubicBezTo>
                  <a:cubicBezTo>
                    <a:pt x="162" y="164"/>
                    <a:pt x="162" y="164"/>
                    <a:pt x="162" y="164"/>
                  </a:cubicBezTo>
                  <a:cubicBezTo>
                    <a:pt x="168" y="164"/>
                    <a:pt x="168" y="164"/>
                    <a:pt x="168" y="164"/>
                  </a:cubicBezTo>
                  <a:cubicBezTo>
                    <a:pt x="262" y="164"/>
                    <a:pt x="262" y="164"/>
                    <a:pt x="262" y="164"/>
                  </a:cubicBezTo>
                  <a:cubicBezTo>
                    <a:pt x="265" y="164"/>
                    <a:pt x="268" y="161"/>
                    <a:pt x="268" y="157"/>
                  </a:cubicBezTo>
                  <a:cubicBezTo>
                    <a:pt x="268" y="7"/>
                    <a:pt x="268" y="7"/>
                    <a:pt x="268" y="7"/>
                  </a:cubicBezTo>
                  <a:cubicBezTo>
                    <a:pt x="268" y="4"/>
                    <a:pt x="265" y="0"/>
                    <a:pt x="262" y="0"/>
                  </a:cubicBezTo>
                  <a:moveTo>
                    <a:pt x="257" y="152"/>
                  </a:moveTo>
                  <a:cubicBezTo>
                    <a:pt x="10" y="152"/>
                    <a:pt x="10" y="152"/>
                    <a:pt x="10" y="152"/>
                  </a:cubicBezTo>
                  <a:cubicBezTo>
                    <a:pt x="10" y="12"/>
                    <a:pt x="10" y="12"/>
                    <a:pt x="10" y="12"/>
                  </a:cubicBezTo>
                  <a:cubicBezTo>
                    <a:pt x="257" y="12"/>
                    <a:pt x="257" y="12"/>
                    <a:pt x="257" y="12"/>
                  </a:cubicBezTo>
                  <a:lnTo>
                    <a:pt x="257" y="1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aphicFrame>
        <p:nvGraphicFramePr>
          <p:cNvPr id="302" name="Chart 301"/>
          <p:cNvGraphicFramePr/>
          <p:nvPr>
            <p:extLst>
              <p:ext uri="{D42A27DB-BD31-4B8C-83A1-F6EECF244321}">
                <p14:modId xmlns:p14="http://schemas.microsoft.com/office/powerpoint/2010/main" val="962352711"/>
              </p:ext>
            </p:extLst>
          </p:nvPr>
        </p:nvGraphicFramePr>
        <p:xfrm>
          <a:off x="8945419" y="1193800"/>
          <a:ext cx="2230581" cy="2133600"/>
        </p:xfrm>
        <a:graphic>
          <a:graphicData uri="http://schemas.openxmlformats.org/drawingml/2006/chart">
            <c:chart xmlns:c="http://schemas.openxmlformats.org/drawingml/2006/chart" xmlns:r="http://schemas.openxmlformats.org/officeDocument/2006/relationships" r:id="rId6"/>
          </a:graphicData>
        </a:graphic>
      </p:graphicFrame>
      <p:sp>
        <p:nvSpPr>
          <p:cNvPr id="303" name="Text Box 10"/>
          <p:cNvSpPr txBox="1">
            <a:spLocks noChangeArrowheads="1"/>
          </p:cNvSpPr>
          <p:nvPr/>
        </p:nvSpPr>
        <p:spPr bwMode="auto">
          <a:xfrm>
            <a:off x="9211234" y="1983602"/>
            <a:ext cx="1698953" cy="276999"/>
          </a:xfrm>
          <a:prstGeom prst="rect">
            <a:avLst/>
          </a:prstGeom>
          <a:noFill/>
          <a:ln w="9525">
            <a:noFill/>
            <a:miter lim="800000"/>
            <a:headEnd/>
            <a:tailEnd/>
          </a:ln>
        </p:spPr>
        <p:txBody>
          <a:bodyPr wrap="square" lIns="60960" tIns="30480" rIns="60960" bIns="30480">
            <a:spAutoFit/>
          </a:bodyPr>
          <a:lstStyle/>
          <a:p>
            <a:pPr algn="ctr" defTabSz="1450940"/>
            <a:r>
              <a:rPr lang="en-US" sz="1400" b="1">
                <a:solidFill>
                  <a:schemeClr val="tx1">
                    <a:lumMod val="50000"/>
                    <a:lumOff val="50000"/>
                  </a:schemeClr>
                </a:solidFill>
                <a:cs typeface="+mn-ea"/>
                <a:sym typeface="+mn-lt"/>
              </a:rPr>
              <a:t>30%</a:t>
            </a:r>
            <a:endParaRPr lang="en-US" sz="1100">
              <a:solidFill>
                <a:schemeClr val="tx1">
                  <a:lumMod val="50000"/>
                  <a:lumOff val="50000"/>
                </a:schemeClr>
              </a:solidFill>
              <a:cs typeface="+mn-ea"/>
              <a:sym typeface="+mn-lt"/>
            </a:endParaRPr>
          </a:p>
        </p:txBody>
      </p:sp>
      <p:sp>
        <p:nvSpPr>
          <p:cNvPr id="306" name="Text Box 10"/>
          <p:cNvSpPr txBox="1">
            <a:spLocks noChangeArrowheads="1"/>
          </p:cNvSpPr>
          <p:nvPr/>
        </p:nvSpPr>
        <p:spPr bwMode="auto">
          <a:xfrm>
            <a:off x="1117601" y="5394460"/>
            <a:ext cx="1746529" cy="430887"/>
          </a:xfrm>
          <a:prstGeom prst="rect">
            <a:avLst/>
          </a:prstGeom>
          <a:noFill/>
          <a:ln w="9525">
            <a:noFill/>
            <a:miter lim="800000"/>
            <a:headEnd/>
            <a:tailEnd/>
          </a:ln>
        </p:spPr>
        <p:txBody>
          <a:bodyPr wrap="square" lIns="60960" tIns="30480" rIns="60960" bIns="30480">
            <a:spAutoFit/>
          </a:bodyPr>
          <a:lstStyle/>
          <a:p>
            <a:pPr defTabSz="1450940"/>
            <a:r>
              <a:rPr lang="en-US" sz="800" dirty="0" err="1">
                <a:solidFill>
                  <a:schemeClr val="tx1">
                    <a:lumMod val="50000"/>
                    <a:lumOff val="50000"/>
                  </a:schemeClr>
                </a:solidFill>
                <a:cs typeface="+mn-ea"/>
                <a:sym typeface="+mn-lt"/>
              </a:rPr>
              <a:t>Nullam</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eu</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tempor</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purus</a:t>
            </a:r>
            <a:r>
              <a:rPr lang="en-US" sz="800" dirty="0">
                <a:solidFill>
                  <a:schemeClr val="tx1">
                    <a:lumMod val="50000"/>
                    <a:lumOff val="50000"/>
                  </a:schemeClr>
                </a:solidFill>
                <a:cs typeface="+mn-ea"/>
                <a:sym typeface="+mn-lt"/>
              </a:rPr>
              <a:t>. Nunc a </a:t>
            </a:r>
            <a:r>
              <a:rPr lang="en-US" sz="800" dirty="0" err="1">
                <a:solidFill>
                  <a:schemeClr val="tx1">
                    <a:lumMod val="50000"/>
                    <a:lumOff val="50000"/>
                  </a:schemeClr>
                </a:solidFill>
                <a:cs typeface="+mn-ea"/>
                <a:sym typeface="+mn-lt"/>
              </a:rPr>
              <a:t>leo</a:t>
            </a:r>
            <a:r>
              <a:rPr lang="en-US" sz="800" dirty="0">
                <a:solidFill>
                  <a:schemeClr val="tx1">
                    <a:lumMod val="50000"/>
                    <a:lumOff val="50000"/>
                  </a:schemeClr>
                </a:solidFill>
                <a:cs typeface="+mn-ea"/>
                <a:sym typeface="+mn-lt"/>
              </a:rPr>
              <a:t> magna, sit </a:t>
            </a:r>
            <a:r>
              <a:rPr lang="en-US" sz="800" dirty="0" err="1">
                <a:solidFill>
                  <a:schemeClr val="tx1">
                    <a:lumMod val="50000"/>
                    <a:lumOff val="50000"/>
                  </a:schemeClr>
                </a:solidFill>
                <a:cs typeface="+mn-ea"/>
                <a:sym typeface="+mn-lt"/>
              </a:rPr>
              <a:t>amet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consequat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risus</a:t>
            </a:r>
            <a:r>
              <a:rPr lang="en-US" sz="800" dirty="0">
                <a:solidFill>
                  <a:schemeClr val="tx1">
                    <a:lumMod val="50000"/>
                    <a:lumOff val="50000"/>
                  </a:schemeClr>
                </a:solidFill>
                <a:cs typeface="+mn-ea"/>
                <a:sym typeface="+mn-lt"/>
              </a:rPr>
              <a:t>. </a:t>
            </a:r>
          </a:p>
        </p:txBody>
      </p:sp>
      <p:sp>
        <p:nvSpPr>
          <p:cNvPr id="307" name="Text Box 10"/>
          <p:cNvSpPr txBox="1">
            <a:spLocks noChangeArrowheads="1"/>
          </p:cNvSpPr>
          <p:nvPr/>
        </p:nvSpPr>
        <p:spPr bwMode="auto">
          <a:xfrm>
            <a:off x="3798024" y="5394460"/>
            <a:ext cx="1746529" cy="430887"/>
          </a:xfrm>
          <a:prstGeom prst="rect">
            <a:avLst/>
          </a:prstGeom>
          <a:noFill/>
          <a:ln w="9525">
            <a:noFill/>
            <a:miter lim="800000"/>
            <a:headEnd/>
            <a:tailEnd/>
          </a:ln>
        </p:spPr>
        <p:txBody>
          <a:bodyPr wrap="square" lIns="60960" tIns="30480" rIns="60960" bIns="30480">
            <a:spAutoFit/>
          </a:bodyPr>
          <a:lstStyle/>
          <a:p>
            <a:pPr defTabSz="1450940"/>
            <a:r>
              <a:rPr lang="en-US" sz="800" dirty="0" err="1">
                <a:solidFill>
                  <a:schemeClr val="tx1">
                    <a:lumMod val="50000"/>
                    <a:lumOff val="50000"/>
                  </a:schemeClr>
                </a:solidFill>
                <a:cs typeface="+mn-ea"/>
                <a:sym typeface="+mn-lt"/>
              </a:rPr>
              <a:t>Nullam</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eu</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tempor</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purus</a:t>
            </a:r>
            <a:r>
              <a:rPr lang="en-US" sz="800" dirty="0">
                <a:solidFill>
                  <a:schemeClr val="tx1">
                    <a:lumMod val="50000"/>
                    <a:lumOff val="50000"/>
                  </a:schemeClr>
                </a:solidFill>
                <a:cs typeface="+mn-ea"/>
                <a:sym typeface="+mn-lt"/>
              </a:rPr>
              <a:t>. Nunc a </a:t>
            </a:r>
            <a:r>
              <a:rPr lang="en-US" sz="800" dirty="0" err="1">
                <a:solidFill>
                  <a:schemeClr val="tx1">
                    <a:lumMod val="50000"/>
                    <a:lumOff val="50000"/>
                  </a:schemeClr>
                </a:solidFill>
                <a:cs typeface="+mn-ea"/>
                <a:sym typeface="+mn-lt"/>
              </a:rPr>
              <a:t>leo</a:t>
            </a:r>
            <a:r>
              <a:rPr lang="en-US" sz="800" dirty="0">
                <a:solidFill>
                  <a:schemeClr val="tx1">
                    <a:lumMod val="50000"/>
                    <a:lumOff val="50000"/>
                  </a:schemeClr>
                </a:solidFill>
                <a:cs typeface="+mn-ea"/>
                <a:sym typeface="+mn-lt"/>
              </a:rPr>
              <a:t> magna, sit </a:t>
            </a:r>
            <a:r>
              <a:rPr lang="en-US" sz="800" dirty="0" err="1">
                <a:solidFill>
                  <a:schemeClr val="tx1">
                    <a:lumMod val="50000"/>
                    <a:lumOff val="50000"/>
                  </a:schemeClr>
                </a:solidFill>
                <a:cs typeface="+mn-ea"/>
                <a:sym typeface="+mn-lt"/>
              </a:rPr>
              <a:t>amet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consequat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risus</a:t>
            </a:r>
            <a:r>
              <a:rPr lang="en-US" sz="800" dirty="0">
                <a:solidFill>
                  <a:schemeClr val="tx1">
                    <a:lumMod val="50000"/>
                    <a:lumOff val="50000"/>
                  </a:schemeClr>
                </a:solidFill>
                <a:cs typeface="+mn-ea"/>
                <a:sym typeface="+mn-lt"/>
              </a:rPr>
              <a:t>. </a:t>
            </a:r>
          </a:p>
        </p:txBody>
      </p:sp>
      <p:sp>
        <p:nvSpPr>
          <p:cNvPr id="308" name="Text Box 10"/>
          <p:cNvSpPr txBox="1">
            <a:spLocks noChangeArrowheads="1"/>
          </p:cNvSpPr>
          <p:nvPr/>
        </p:nvSpPr>
        <p:spPr bwMode="auto">
          <a:xfrm>
            <a:off x="6503117" y="5394460"/>
            <a:ext cx="1746529" cy="430887"/>
          </a:xfrm>
          <a:prstGeom prst="rect">
            <a:avLst/>
          </a:prstGeom>
          <a:noFill/>
          <a:ln w="9525">
            <a:noFill/>
            <a:miter lim="800000"/>
            <a:headEnd/>
            <a:tailEnd/>
          </a:ln>
        </p:spPr>
        <p:txBody>
          <a:bodyPr wrap="square" lIns="60960" tIns="30480" rIns="60960" bIns="30480">
            <a:spAutoFit/>
          </a:bodyPr>
          <a:lstStyle/>
          <a:p>
            <a:pPr defTabSz="1450940"/>
            <a:r>
              <a:rPr lang="en-US" sz="800" dirty="0" err="1">
                <a:solidFill>
                  <a:schemeClr val="tx1">
                    <a:lumMod val="50000"/>
                    <a:lumOff val="50000"/>
                  </a:schemeClr>
                </a:solidFill>
                <a:cs typeface="+mn-ea"/>
                <a:sym typeface="+mn-lt"/>
              </a:rPr>
              <a:t>Nullam</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eu</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tempor</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purus</a:t>
            </a:r>
            <a:r>
              <a:rPr lang="en-US" sz="800" dirty="0">
                <a:solidFill>
                  <a:schemeClr val="tx1">
                    <a:lumMod val="50000"/>
                    <a:lumOff val="50000"/>
                  </a:schemeClr>
                </a:solidFill>
                <a:cs typeface="+mn-ea"/>
                <a:sym typeface="+mn-lt"/>
              </a:rPr>
              <a:t>. Nunc a </a:t>
            </a:r>
            <a:r>
              <a:rPr lang="en-US" sz="800" dirty="0" err="1">
                <a:solidFill>
                  <a:schemeClr val="tx1">
                    <a:lumMod val="50000"/>
                    <a:lumOff val="50000"/>
                  </a:schemeClr>
                </a:solidFill>
                <a:cs typeface="+mn-ea"/>
                <a:sym typeface="+mn-lt"/>
              </a:rPr>
              <a:t>leo</a:t>
            </a:r>
            <a:r>
              <a:rPr lang="en-US" sz="800" dirty="0">
                <a:solidFill>
                  <a:schemeClr val="tx1">
                    <a:lumMod val="50000"/>
                    <a:lumOff val="50000"/>
                  </a:schemeClr>
                </a:solidFill>
                <a:cs typeface="+mn-ea"/>
                <a:sym typeface="+mn-lt"/>
              </a:rPr>
              <a:t> magna, sit </a:t>
            </a:r>
            <a:r>
              <a:rPr lang="en-US" sz="800" dirty="0" err="1">
                <a:solidFill>
                  <a:schemeClr val="tx1">
                    <a:lumMod val="50000"/>
                    <a:lumOff val="50000"/>
                  </a:schemeClr>
                </a:solidFill>
                <a:cs typeface="+mn-ea"/>
                <a:sym typeface="+mn-lt"/>
              </a:rPr>
              <a:t>amet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consequat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risus</a:t>
            </a:r>
            <a:r>
              <a:rPr lang="en-US" sz="800" dirty="0">
                <a:solidFill>
                  <a:schemeClr val="tx1">
                    <a:lumMod val="50000"/>
                    <a:lumOff val="50000"/>
                  </a:schemeClr>
                </a:solidFill>
                <a:cs typeface="+mn-ea"/>
                <a:sym typeface="+mn-lt"/>
              </a:rPr>
              <a:t>. </a:t>
            </a:r>
          </a:p>
        </p:txBody>
      </p:sp>
      <p:sp>
        <p:nvSpPr>
          <p:cNvPr id="309" name="Text Box 10"/>
          <p:cNvSpPr txBox="1">
            <a:spLocks noChangeArrowheads="1"/>
          </p:cNvSpPr>
          <p:nvPr/>
        </p:nvSpPr>
        <p:spPr bwMode="auto">
          <a:xfrm>
            <a:off x="9187442" y="5394460"/>
            <a:ext cx="1746529" cy="430887"/>
          </a:xfrm>
          <a:prstGeom prst="rect">
            <a:avLst/>
          </a:prstGeom>
          <a:noFill/>
          <a:ln w="9525">
            <a:noFill/>
            <a:miter lim="800000"/>
            <a:headEnd/>
            <a:tailEnd/>
          </a:ln>
        </p:spPr>
        <p:txBody>
          <a:bodyPr wrap="square" lIns="60960" tIns="30480" rIns="60960" bIns="30480">
            <a:spAutoFit/>
          </a:bodyPr>
          <a:lstStyle/>
          <a:p>
            <a:pPr defTabSz="1450940"/>
            <a:r>
              <a:rPr lang="en-US" sz="800" dirty="0" err="1">
                <a:solidFill>
                  <a:schemeClr val="tx1">
                    <a:lumMod val="50000"/>
                    <a:lumOff val="50000"/>
                  </a:schemeClr>
                </a:solidFill>
                <a:cs typeface="+mn-ea"/>
                <a:sym typeface="+mn-lt"/>
              </a:rPr>
              <a:t>Nullam</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eu</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tempor</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purus</a:t>
            </a:r>
            <a:r>
              <a:rPr lang="en-US" sz="800" dirty="0">
                <a:solidFill>
                  <a:schemeClr val="tx1">
                    <a:lumMod val="50000"/>
                    <a:lumOff val="50000"/>
                  </a:schemeClr>
                </a:solidFill>
                <a:cs typeface="+mn-ea"/>
                <a:sym typeface="+mn-lt"/>
              </a:rPr>
              <a:t>. Nunc a </a:t>
            </a:r>
            <a:r>
              <a:rPr lang="en-US" sz="800" dirty="0" err="1">
                <a:solidFill>
                  <a:schemeClr val="tx1">
                    <a:lumMod val="50000"/>
                    <a:lumOff val="50000"/>
                  </a:schemeClr>
                </a:solidFill>
                <a:cs typeface="+mn-ea"/>
                <a:sym typeface="+mn-lt"/>
              </a:rPr>
              <a:t>leo</a:t>
            </a:r>
            <a:r>
              <a:rPr lang="en-US" sz="800" dirty="0">
                <a:solidFill>
                  <a:schemeClr val="tx1">
                    <a:lumMod val="50000"/>
                    <a:lumOff val="50000"/>
                  </a:schemeClr>
                </a:solidFill>
                <a:cs typeface="+mn-ea"/>
                <a:sym typeface="+mn-lt"/>
              </a:rPr>
              <a:t> magna, sit </a:t>
            </a:r>
            <a:r>
              <a:rPr lang="en-US" sz="800" dirty="0" err="1">
                <a:solidFill>
                  <a:schemeClr val="tx1">
                    <a:lumMod val="50000"/>
                    <a:lumOff val="50000"/>
                  </a:schemeClr>
                </a:solidFill>
                <a:cs typeface="+mn-ea"/>
                <a:sym typeface="+mn-lt"/>
              </a:rPr>
              <a:t>amet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consequat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risus</a:t>
            </a:r>
            <a:r>
              <a:rPr lang="en-US" sz="800" dirty="0">
                <a:solidFill>
                  <a:schemeClr val="tx1">
                    <a:lumMod val="50000"/>
                    <a:lumOff val="50000"/>
                  </a:schemeClr>
                </a:solidFill>
                <a:cs typeface="+mn-ea"/>
                <a:sym typeface="+mn-lt"/>
              </a:rPr>
              <a:t>. </a:t>
            </a:r>
          </a:p>
        </p:txBody>
      </p:sp>
      <p:cxnSp>
        <p:nvCxnSpPr>
          <p:cNvPr id="311" name="Straight Connector 310"/>
          <p:cNvCxnSpPr/>
          <p:nvPr/>
        </p:nvCxnSpPr>
        <p:spPr>
          <a:xfrm>
            <a:off x="711200" y="1397000"/>
            <a:ext cx="0" cy="48768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p:cNvCxnSpPr/>
          <p:nvPr/>
        </p:nvCxnSpPr>
        <p:spPr>
          <a:xfrm>
            <a:off x="3352800" y="1397000"/>
            <a:ext cx="0" cy="48768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p:nvCxnSpPr>
        <p:spPr>
          <a:xfrm>
            <a:off x="5994400" y="1397000"/>
            <a:ext cx="0" cy="48768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p:cNvCxnSpPr/>
          <p:nvPr/>
        </p:nvCxnSpPr>
        <p:spPr>
          <a:xfrm>
            <a:off x="8737600" y="1397000"/>
            <a:ext cx="0" cy="48768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p:nvCxnSpPr>
        <p:spPr>
          <a:xfrm>
            <a:off x="11379200" y="1345675"/>
            <a:ext cx="0" cy="48768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04" name="组合 303">
            <a:extLst>
              <a:ext uri="{FF2B5EF4-FFF2-40B4-BE49-F238E27FC236}">
                <a16:creationId xmlns:a16="http://schemas.microsoft.com/office/drawing/2014/main" id="{8B5B8DB0-ED2B-4F16-80F0-F9EFC49EAC0D}"/>
              </a:ext>
            </a:extLst>
          </p:cNvPr>
          <p:cNvGrpSpPr/>
          <p:nvPr/>
        </p:nvGrpSpPr>
        <p:grpSpPr>
          <a:xfrm>
            <a:off x="2918188" y="338191"/>
            <a:ext cx="5975713" cy="584775"/>
            <a:chOff x="2918188" y="338191"/>
            <a:chExt cx="5975713" cy="584775"/>
          </a:xfrm>
        </p:grpSpPr>
        <p:sp>
          <p:nvSpPr>
            <p:cNvPr id="305" name="TextBox 18">
              <a:extLst>
                <a:ext uri="{FF2B5EF4-FFF2-40B4-BE49-F238E27FC236}">
                  <a16:creationId xmlns:a16="http://schemas.microsoft.com/office/drawing/2014/main" id="{F9709A7C-F040-46F4-8979-A68A76DEF1B4}"/>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310" name="椭圆 309">
              <a:extLst>
                <a:ext uri="{FF2B5EF4-FFF2-40B4-BE49-F238E27FC236}">
                  <a16:creationId xmlns:a16="http://schemas.microsoft.com/office/drawing/2014/main" id="{20755003-5BFD-480A-B159-24AE10CBB6DE}"/>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6" name="椭圆 315">
              <a:extLst>
                <a:ext uri="{FF2B5EF4-FFF2-40B4-BE49-F238E27FC236}">
                  <a16:creationId xmlns:a16="http://schemas.microsoft.com/office/drawing/2014/main" id="{94FEA319-E548-4E51-A366-163D6F5DBB47}"/>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7" name="椭圆 316">
              <a:extLst>
                <a:ext uri="{FF2B5EF4-FFF2-40B4-BE49-F238E27FC236}">
                  <a16:creationId xmlns:a16="http://schemas.microsoft.com/office/drawing/2014/main" id="{22B731AF-9954-43E7-95DA-16C1632AB12D}"/>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8" name="椭圆 317">
              <a:extLst>
                <a:ext uri="{FF2B5EF4-FFF2-40B4-BE49-F238E27FC236}">
                  <a16:creationId xmlns:a16="http://schemas.microsoft.com/office/drawing/2014/main" id="{4229C560-F9BD-434E-BC4D-C1864D98A0A9}"/>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9" name="椭圆 318">
              <a:extLst>
                <a:ext uri="{FF2B5EF4-FFF2-40B4-BE49-F238E27FC236}">
                  <a16:creationId xmlns:a16="http://schemas.microsoft.com/office/drawing/2014/main" id="{C5BC59C8-5A1C-4A7F-8D7B-F57467DB11AE}"/>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0" name="椭圆 319">
              <a:extLst>
                <a:ext uri="{FF2B5EF4-FFF2-40B4-BE49-F238E27FC236}">
                  <a16:creationId xmlns:a16="http://schemas.microsoft.com/office/drawing/2014/main" id="{2D08B75F-496C-4E50-962F-ABB03275A2F7}"/>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1" name="椭圆 320">
              <a:extLst>
                <a:ext uri="{FF2B5EF4-FFF2-40B4-BE49-F238E27FC236}">
                  <a16:creationId xmlns:a16="http://schemas.microsoft.com/office/drawing/2014/main" id="{40A2C7B6-E9F9-4463-A549-0978CA02482C}"/>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2" name="椭圆 321">
              <a:extLst>
                <a:ext uri="{FF2B5EF4-FFF2-40B4-BE49-F238E27FC236}">
                  <a16:creationId xmlns:a16="http://schemas.microsoft.com/office/drawing/2014/main" id="{1135A4EB-FB25-467C-80F1-D553DC22C016}"/>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3" name="椭圆 322">
              <a:extLst>
                <a:ext uri="{FF2B5EF4-FFF2-40B4-BE49-F238E27FC236}">
                  <a16:creationId xmlns:a16="http://schemas.microsoft.com/office/drawing/2014/main" id="{7FE9D43F-B0A1-4656-81A4-CE9AEE80BD13}"/>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4" name="椭圆 323">
              <a:extLst>
                <a:ext uri="{FF2B5EF4-FFF2-40B4-BE49-F238E27FC236}">
                  <a16:creationId xmlns:a16="http://schemas.microsoft.com/office/drawing/2014/main" id="{039EEE41-BB4C-46CA-B0D5-C26F64C07452}"/>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32594605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11"/>
                                        </p:tgtEl>
                                        <p:attrNameLst>
                                          <p:attrName>style.visibility</p:attrName>
                                        </p:attrNameLst>
                                      </p:cBhvr>
                                      <p:to>
                                        <p:strVal val="visible"/>
                                      </p:to>
                                    </p:set>
                                    <p:anim calcmode="lin" valueType="num">
                                      <p:cBhvr additive="base">
                                        <p:cTn id="7" dur="250" fill="hold"/>
                                        <p:tgtEl>
                                          <p:spTgt spid="311"/>
                                        </p:tgtEl>
                                        <p:attrNameLst>
                                          <p:attrName>ppt_x</p:attrName>
                                        </p:attrNameLst>
                                      </p:cBhvr>
                                      <p:tavLst>
                                        <p:tav tm="0">
                                          <p:val>
                                            <p:strVal val="#ppt_x"/>
                                          </p:val>
                                        </p:tav>
                                        <p:tav tm="100000">
                                          <p:val>
                                            <p:strVal val="#ppt_x"/>
                                          </p:val>
                                        </p:tav>
                                      </p:tavLst>
                                    </p:anim>
                                    <p:anim calcmode="lin" valueType="num">
                                      <p:cBhvr additive="base">
                                        <p:cTn id="8" dur="250" fill="hold"/>
                                        <p:tgtEl>
                                          <p:spTgt spid="311"/>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109"/>
                                        </p:tgtEl>
                                        <p:attrNameLst>
                                          <p:attrName>style.visibility</p:attrName>
                                        </p:attrNameLst>
                                      </p:cBhvr>
                                      <p:to>
                                        <p:strVal val="visible"/>
                                      </p:to>
                                    </p:set>
                                    <p:anim calcmode="lin" valueType="num">
                                      <p:cBhvr additive="base">
                                        <p:cTn id="12" dur="250" fill="hold"/>
                                        <p:tgtEl>
                                          <p:spTgt spid="109"/>
                                        </p:tgtEl>
                                        <p:attrNameLst>
                                          <p:attrName>ppt_x</p:attrName>
                                        </p:attrNameLst>
                                      </p:cBhvr>
                                      <p:tavLst>
                                        <p:tav tm="0">
                                          <p:val>
                                            <p:strVal val="#ppt_x"/>
                                          </p:val>
                                        </p:tav>
                                        <p:tav tm="100000">
                                          <p:val>
                                            <p:strVal val="#ppt_x"/>
                                          </p:val>
                                        </p:tav>
                                      </p:tavLst>
                                    </p:anim>
                                    <p:anim calcmode="lin" valueType="num">
                                      <p:cBhvr additive="base">
                                        <p:cTn id="13" dur="250" fill="hold"/>
                                        <p:tgtEl>
                                          <p:spTgt spid="109"/>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110"/>
                                        </p:tgtEl>
                                        <p:attrNameLst>
                                          <p:attrName>style.visibility</p:attrName>
                                        </p:attrNameLst>
                                      </p:cBhvr>
                                      <p:to>
                                        <p:strVal val="visible"/>
                                      </p:to>
                                    </p:set>
                                    <p:anim calcmode="lin" valueType="num">
                                      <p:cBhvr additive="base">
                                        <p:cTn id="17" dur="250" fill="hold"/>
                                        <p:tgtEl>
                                          <p:spTgt spid="110"/>
                                        </p:tgtEl>
                                        <p:attrNameLst>
                                          <p:attrName>ppt_x</p:attrName>
                                        </p:attrNameLst>
                                      </p:cBhvr>
                                      <p:tavLst>
                                        <p:tav tm="0">
                                          <p:val>
                                            <p:strVal val="#ppt_x"/>
                                          </p:val>
                                        </p:tav>
                                        <p:tav tm="100000">
                                          <p:val>
                                            <p:strVal val="#ppt_x"/>
                                          </p:val>
                                        </p:tav>
                                      </p:tavLst>
                                    </p:anim>
                                    <p:anim calcmode="lin" valueType="num">
                                      <p:cBhvr additive="base">
                                        <p:cTn id="18" dur="250" fill="hold"/>
                                        <p:tgtEl>
                                          <p:spTgt spid="110"/>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nodeType="after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250" fill="hold"/>
                                        <p:tgtEl>
                                          <p:spTgt spid="9"/>
                                        </p:tgtEl>
                                        <p:attrNameLst>
                                          <p:attrName>ppt_x</p:attrName>
                                        </p:attrNameLst>
                                      </p:cBhvr>
                                      <p:tavLst>
                                        <p:tav tm="0">
                                          <p:val>
                                            <p:strVal val="#ppt_x"/>
                                          </p:val>
                                        </p:tav>
                                        <p:tav tm="100000">
                                          <p:val>
                                            <p:strVal val="#ppt_x"/>
                                          </p:val>
                                        </p:tav>
                                      </p:tavLst>
                                    </p:anim>
                                    <p:anim calcmode="lin" valueType="num">
                                      <p:cBhvr additive="base">
                                        <p:cTn id="23" dur="250" fill="hold"/>
                                        <p:tgtEl>
                                          <p:spTgt spid="9"/>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250" fill="hold"/>
                                        <p:tgtEl>
                                          <p:spTgt spid="12"/>
                                        </p:tgtEl>
                                        <p:attrNameLst>
                                          <p:attrName>ppt_x</p:attrName>
                                        </p:attrNameLst>
                                      </p:cBhvr>
                                      <p:tavLst>
                                        <p:tav tm="0">
                                          <p:val>
                                            <p:strVal val="#ppt_x"/>
                                          </p:val>
                                        </p:tav>
                                        <p:tav tm="100000">
                                          <p:val>
                                            <p:strVal val="#ppt_x"/>
                                          </p:val>
                                        </p:tav>
                                      </p:tavLst>
                                    </p:anim>
                                    <p:anim calcmode="lin" valueType="num">
                                      <p:cBhvr additive="base">
                                        <p:cTn id="28" dur="250" fill="hold"/>
                                        <p:tgtEl>
                                          <p:spTgt spid="12"/>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nodeType="afterEffect">
                                  <p:stCondLst>
                                    <p:cond delay="0"/>
                                  </p:stCondLst>
                                  <p:childTnLst>
                                    <p:set>
                                      <p:cBhvr>
                                        <p:cTn id="31" dur="1" fill="hold">
                                          <p:stCondLst>
                                            <p:cond delay="0"/>
                                          </p:stCondLst>
                                        </p:cTn>
                                        <p:tgtEl>
                                          <p:spTgt spid="21"/>
                                        </p:tgtEl>
                                        <p:attrNameLst>
                                          <p:attrName>style.visibility</p:attrName>
                                        </p:attrNameLst>
                                      </p:cBhvr>
                                      <p:to>
                                        <p:strVal val="visible"/>
                                      </p:to>
                                    </p:set>
                                    <p:anim calcmode="lin" valueType="num">
                                      <p:cBhvr additive="base">
                                        <p:cTn id="32" dur="250" fill="hold"/>
                                        <p:tgtEl>
                                          <p:spTgt spid="21"/>
                                        </p:tgtEl>
                                        <p:attrNameLst>
                                          <p:attrName>ppt_x</p:attrName>
                                        </p:attrNameLst>
                                      </p:cBhvr>
                                      <p:tavLst>
                                        <p:tav tm="0">
                                          <p:val>
                                            <p:strVal val="#ppt_x"/>
                                          </p:val>
                                        </p:tav>
                                        <p:tav tm="100000">
                                          <p:val>
                                            <p:strVal val="#ppt_x"/>
                                          </p:val>
                                        </p:tav>
                                      </p:tavLst>
                                    </p:anim>
                                    <p:anim calcmode="lin" valueType="num">
                                      <p:cBhvr additive="base">
                                        <p:cTn id="33" dur="250" fill="hold"/>
                                        <p:tgtEl>
                                          <p:spTgt spid="21"/>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nodeType="after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250" fill="hold"/>
                                        <p:tgtEl>
                                          <p:spTgt spid="24"/>
                                        </p:tgtEl>
                                        <p:attrNameLst>
                                          <p:attrName>ppt_x</p:attrName>
                                        </p:attrNameLst>
                                      </p:cBhvr>
                                      <p:tavLst>
                                        <p:tav tm="0">
                                          <p:val>
                                            <p:strVal val="#ppt_x"/>
                                          </p:val>
                                        </p:tav>
                                        <p:tav tm="100000">
                                          <p:val>
                                            <p:strVal val="#ppt_x"/>
                                          </p:val>
                                        </p:tav>
                                      </p:tavLst>
                                    </p:anim>
                                    <p:anim calcmode="lin" valueType="num">
                                      <p:cBhvr additive="base">
                                        <p:cTn id="38" dur="250" fill="hold"/>
                                        <p:tgtEl>
                                          <p:spTgt spid="24"/>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nodeType="afterEffect">
                                  <p:stCondLst>
                                    <p:cond delay="0"/>
                                  </p:stCondLst>
                                  <p:childTnLst>
                                    <p:set>
                                      <p:cBhvr>
                                        <p:cTn id="41" dur="1" fill="hold">
                                          <p:stCondLst>
                                            <p:cond delay="0"/>
                                          </p:stCondLst>
                                        </p:cTn>
                                        <p:tgtEl>
                                          <p:spTgt spid="30"/>
                                        </p:tgtEl>
                                        <p:attrNameLst>
                                          <p:attrName>style.visibility</p:attrName>
                                        </p:attrNameLst>
                                      </p:cBhvr>
                                      <p:to>
                                        <p:strVal val="visible"/>
                                      </p:to>
                                    </p:set>
                                    <p:anim calcmode="lin" valueType="num">
                                      <p:cBhvr additive="base">
                                        <p:cTn id="42" dur="250" fill="hold"/>
                                        <p:tgtEl>
                                          <p:spTgt spid="30"/>
                                        </p:tgtEl>
                                        <p:attrNameLst>
                                          <p:attrName>ppt_x</p:attrName>
                                        </p:attrNameLst>
                                      </p:cBhvr>
                                      <p:tavLst>
                                        <p:tav tm="0">
                                          <p:val>
                                            <p:strVal val="#ppt_x"/>
                                          </p:val>
                                        </p:tav>
                                        <p:tav tm="100000">
                                          <p:val>
                                            <p:strVal val="#ppt_x"/>
                                          </p:val>
                                        </p:tav>
                                      </p:tavLst>
                                    </p:anim>
                                    <p:anim calcmode="lin" valueType="num">
                                      <p:cBhvr additive="base">
                                        <p:cTn id="43" dur="250" fill="hold"/>
                                        <p:tgtEl>
                                          <p:spTgt spid="30"/>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nodeType="afterEffect">
                                  <p:stCondLst>
                                    <p:cond delay="0"/>
                                  </p:stCondLst>
                                  <p:childTnLst>
                                    <p:set>
                                      <p:cBhvr>
                                        <p:cTn id="46" dur="1" fill="hold">
                                          <p:stCondLst>
                                            <p:cond delay="0"/>
                                          </p:stCondLst>
                                        </p:cTn>
                                        <p:tgtEl>
                                          <p:spTgt spid="33"/>
                                        </p:tgtEl>
                                        <p:attrNameLst>
                                          <p:attrName>style.visibility</p:attrName>
                                        </p:attrNameLst>
                                      </p:cBhvr>
                                      <p:to>
                                        <p:strVal val="visible"/>
                                      </p:to>
                                    </p:set>
                                    <p:anim calcmode="lin" valueType="num">
                                      <p:cBhvr additive="base">
                                        <p:cTn id="47" dur="250" fill="hold"/>
                                        <p:tgtEl>
                                          <p:spTgt spid="33"/>
                                        </p:tgtEl>
                                        <p:attrNameLst>
                                          <p:attrName>ppt_x</p:attrName>
                                        </p:attrNameLst>
                                      </p:cBhvr>
                                      <p:tavLst>
                                        <p:tav tm="0">
                                          <p:val>
                                            <p:strVal val="#ppt_x"/>
                                          </p:val>
                                        </p:tav>
                                        <p:tav tm="100000">
                                          <p:val>
                                            <p:strVal val="#ppt_x"/>
                                          </p:val>
                                        </p:tav>
                                      </p:tavLst>
                                    </p:anim>
                                    <p:anim calcmode="lin" valueType="num">
                                      <p:cBhvr additive="base">
                                        <p:cTn id="48" dur="250" fill="hold"/>
                                        <p:tgtEl>
                                          <p:spTgt spid="33"/>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 presetClass="entr" presetSubtype="4" fill="hold" nodeType="afterEffect">
                                  <p:stCondLst>
                                    <p:cond delay="0"/>
                                  </p:stCondLst>
                                  <p:childTnLst>
                                    <p:set>
                                      <p:cBhvr>
                                        <p:cTn id="51" dur="1" fill="hold">
                                          <p:stCondLst>
                                            <p:cond delay="0"/>
                                          </p:stCondLst>
                                        </p:cTn>
                                        <p:tgtEl>
                                          <p:spTgt spid="39"/>
                                        </p:tgtEl>
                                        <p:attrNameLst>
                                          <p:attrName>style.visibility</p:attrName>
                                        </p:attrNameLst>
                                      </p:cBhvr>
                                      <p:to>
                                        <p:strVal val="visible"/>
                                      </p:to>
                                    </p:set>
                                    <p:anim calcmode="lin" valueType="num">
                                      <p:cBhvr additive="base">
                                        <p:cTn id="52" dur="250" fill="hold"/>
                                        <p:tgtEl>
                                          <p:spTgt spid="39"/>
                                        </p:tgtEl>
                                        <p:attrNameLst>
                                          <p:attrName>ppt_x</p:attrName>
                                        </p:attrNameLst>
                                      </p:cBhvr>
                                      <p:tavLst>
                                        <p:tav tm="0">
                                          <p:val>
                                            <p:strVal val="#ppt_x"/>
                                          </p:val>
                                        </p:tav>
                                        <p:tav tm="100000">
                                          <p:val>
                                            <p:strVal val="#ppt_x"/>
                                          </p:val>
                                        </p:tav>
                                      </p:tavLst>
                                    </p:anim>
                                    <p:anim calcmode="lin" valueType="num">
                                      <p:cBhvr additive="base">
                                        <p:cTn id="53" dur="250" fill="hold"/>
                                        <p:tgtEl>
                                          <p:spTgt spid="39"/>
                                        </p:tgtEl>
                                        <p:attrNameLst>
                                          <p:attrName>ppt_y</p:attrName>
                                        </p:attrNameLst>
                                      </p:cBhvr>
                                      <p:tavLst>
                                        <p:tav tm="0">
                                          <p:val>
                                            <p:strVal val="1+#ppt_h/2"/>
                                          </p:val>
                                        </p:tav>
                                        <p:tav tm="100000">
                                          <p:val>
                                            <p:strVal val="#ppt_y"/>
                                          </p:val>
                                        </p:tav>
                                      </p:tavLst>
                                    </p:anim>
                                  </p:childTnLst>
                                </p:cTn>
                              </p:par>
                            </p:childTnLst>
                          </p:cTn>
                        </p:par>
                        <p:par>
                          <p:cTn id="54" fill="hold">
                            <p:stCondLst>
                              <p:cond delay="2500"/>
                            </p:stCondLst>
                            <p:childTnLst>
                              <p:par>
                                <p:cTn id="55" presetID="2" presetClass="entr" presetSubtype="4" fill="hold" nodeType="afterEffect">
                                  <p:stCondLst>
                                    <p:cond delay="0"/>
                                  </p:stCondLst>
                                  <p:childTnLst>
                                    <p:set>
                                      <p:cBhvr>
                                        <p:cTn id="56" dur="1" fill="hold">
                                          <p:stCondLst>
                                            <p:cond delay="0"/>
                                          </p:stCondLst>
                                        </p:cTn>
                                        <p:tgtEl>
                                          <p:spTgt spid="42"/>
                                        </p:tgtEl>
                                        <p:attrNameLst>
                                          <p:attrName>style.visibility</p:attrName>
                                        </p:attrNameLst>
                                      </p:cBhvr>
                                      <p:to>
                                        <p:strVal val="visible"/>
                                      </p:to>
                                    </p:set>
                                    <p:anim calcmode="lin" valueType="num">
                                      <p:cBhvr additive="base">
                                        <p:cTn id="57" dur="250" fill="hold"/>
                                        <p:tgtEl>
                                          <p:spTgt spid="42"/>
                                        </p:tgtEl>
                                        <p:attrNameLst>
                                          <p:attrName>ppt_x</p:attrName>
                                        </p:attrNameLst>
                                      </p:cBhvr>
                                      <p:tavLst>
                                        <p:tav tm="0">
                                          <p:val>
                                            <p:strVal val="#ppt_x"/>
                                          </p:val>
                                        </p:tav>
                                        <p:tav tm="100000">
                                          <p:val>
                                            <p:strVal val="#ppt_x"/>
                                          </p:val>
                                        </p:tav>
                                      </p:tavLst>
                                    </p:anim>
                                    <p:anim calcmode="lin" valueType="num">
                                      <p:cBhvr additive="base">
                                        <p:cTn id="58" dur="250" fill="hold"/>
                                        <p:tgtEl>
                                          <p:spTgt spid="42"/>
                                        </p:tgtEl>
                                        <p:attrNameLst>
                                          <p:attrName>ppt_y</p:attrName>
                                        </p:attrNameLst>
                                      </p:cBhvr>
                                      <p:tavLst>
                                        <p:tav tm="0">
                                          <p:val>
                                            <p:strVal val="1+#ppt_h/2"/>
                                          </p:val>
                                        </p:tav>
                                        <p:tav tm="100000">
                                          <p:val>
                                            <p:strVal val="#ppt_y"/>
                                          </p:val>
                                        </p:tav>
                                      </p:tavLst>
                                    </p:anim>
                                  </p:childTnLst>
                                </p:cTn>
                              </p:par>
                            </p:childTnLst>
                          </p:cTn>
                        </p:par>
                        <p:par>
                          <p:cTn id="59" fill="hold">
                            <p:stCondLst>
                              <p:cond delay="2750"/>
                            </p:stCondLst>
                            <p:childTnLst>
                              <p:par>
                                <p:cTn id="60" presetID="2" presetClass="entr" presetSubtype="4" fill="hold" nodeType="afterEffect">
                                  <p:stCondLst>
                                    <p:cond delay="0"/>
                                  </p:stCondLst>
                                  <p:childTnLst>
                                    <p:set>
                                      <p:cBhvr>
                                        <p:cTn id="61" dur="1" fill="hold">
                                          <p:stCondLst>
                                            <p:cond delay="0"/>
                                          </p:stCondLst>
                                        </p:cTn>
                                        <p:tgtEl>
                                          <p:spTgt spid="61"/>
                                        </p:tgtEl>
                                        <p:attrNameLst>
                                          <p:attrName>style.visibility</p:attrName>
                                        </p:attrNameLst>
                                      </p:cBhvr>
                                      <p:to>
                                        <p:strVal val="visible"/>
                                      </p:to>
                                    </p:set>
                                    <p:anim calcmode="lin" valueType="num">
                                      <p:cBhvr additive="base">
                                        <p:cTn id="62" dur="250" fill="hold"/>
                                        <p:tgtEl>
                                          <p:spTgt spid="61"/>
                                        </p:tgtEl>
                                        <p:attrNameLst>
                                          <p:attrName>ppt_x</p:attrName>
                                        </p:attrNameLst>
                                      </p:cBhvr>
                                      <p:tavLst>
                                        <p:tav tm="0">
                                          <p:val>
                                            <p:strVal val="#ppt_x"/>
                                          </p:val>
                                        </p:tav>
                                        <p:tav tm="100000">
                                          <p:val>
                                            <p:strVal val="#ppt_x"/>
                                          </p:val>
                                        </p:tav>
                                      </p:tavLst>
                                    </p:anim>
                                    <p:anim calcmode="lin" valueType="num">
                                      <p:cBhvr additive="base">
                                        <p:cTn id="63" dur="250" fill="hold"/>
                                        <p:tgtEl>
                                          <p:spTgt spid="61"/>
                                        </p:tgtEl>
                                        <p:attrNameLst>
                                          <p:attrName>ppt_y</p:attrName>
                                        </p:attrNameLst>
                                      </p:cBhvr>
                                      <p:tavLst>
                                        <p:tav tm="0">
                                          <p:val>
                                            <p:strVal val="1+#ppt_h/2"/>
                                          </p:val>
                                        </p:tav>
                                        <p:tav tm="100000">
                                          <p:val>
                                            <p:strVal val="#ppt_y"/>
                                          </p:val>
                                        </p:tav>
                                      </p:tavLst>
                                    </p:anim>
                                  </p:childTnLst>
                                </p:cTn>
                              </p:par>
                            </p:childTnLst>
                          </p:cTn>
                        </p:par>
                        <p:par>
                          <p:cTn id="64" fill="hold">
                            <p:stCondLst>
                              <p:cond delay="3000"/>
                            </p:stCondLst>
                            <p:childTnLst>
                              <p:par>
                                <p:cTn id="65" presetID="2" presetClass="entr" presetSubtype="4" fill="hold" nodeType="afterEffect">
                                  <p:stCondLst>
                                    <p:cond delay="0"/>
                                  </p:stCondLst>
                                  <p:childTnLst>
                                    <p:set>
                                      <p:cBhvr>
                                        <p:cTn id="66" dur="1" fill="hold">
                                          <p:stCondLst>
                                            <p:cond delay="0"/>
                                          </p:stCondLst>
                                        </p:cTn>
                                        <p:tgtEl>
                                          <p:spTgt spid="64"/>
                                        </p:tgtEl>
                                        <p:attrNameLst>
                                          <p:attrName>style.visibility</p:attrName>
                                        </p:attrNameLst>
                                      </p:cBhvr>
                                      <p:to>
                                        <p:strVal val="visible"/>
                                      </p:to>
                                    </p:set>
                                    <p:anim calcmode="lin" valueType="num">
                                      <p:cBhvr additive="base">
                                        <p:cTn id="67" dur="250" fill="hold"/>
                                        <p:tgtEl>
                                          <p:spTgt spid="64"/>
                                        </p:tgtEl>
                                        <p:attrNameLst>
                                          <p:attrName>ppt_x</p:attrName>
                                        </p:attrNameLst>
                                      </p:cBhvr>
                                      <p:tavLst>
                                        <p:tav tm="0">
                                          <p:val>
                                            <p:strVal val="#ppt_x"/>
                                          </p:val>
                                        </p:tav>
                                        <p:tav tm="100000">
                                          <p:val>
                                            <p:strVal val="#ppt_x"/>
                                          </p:val>
                                        </p:tav>
                                      </p:tavLst>
                                    </p:anim>
                                    <p:anim calcmode="lin" valueType="num">
                                      <p:cBhvr additive="base">
                                        <p:cTn id="68" dur="250" fill="hold"/>
                                        <p:tgtEl>
                                          <p:spTgt spid="64"/>
                                        </p:tgtEl>
                                        <p:attrNameLst>
                                          <p:attrName>ppt_y</p:attrName>
                                        </p:attrNameLst>
                                      </p:cBhvr>
                                      <p:tavLst>
                                        <p:tav tm="0">
                                          <p:val>
                                            <p:strVal val="1+#ppt_h/2"/>
                                          </p:val>
                                        </p:tav>
                                        <p:tav tm="100000">
                                          <p:val>
                                            <p:strVal val="#ppt_y"/>
                                          </p:val>
                                        </p:tav>
                                      </p:tavLst>
                                    </p:anim>
                                  </p:childTnLst>
                                </p:cTn>
                              </p:par>
                            </p:childTnLst>
                          </p:cTn>
                        </p:par>
                        <p:par>
                          <p:cTn id="69" fill="hold">
                            <p:stCondLst>
                              <p:cond delay="3250"/>
                            </p:stCondLst>
                            <p:childTnLst>
                              <p:par>
                                <p:cTn id="70" presetID="2" presetClass="entr" presetSubtype="4" fill="hold" nodeType="afterEffect">
                                  <p:stCondLst>
                                    <p:cond delay="0"/>
                                  </p:stCondLst>
                                  <p:childTnLst>
                                    <p:set>
                                      <p:cBhvr>
                                        <p:cTn id="71" dur="1" fill="hold">
                                          <p:stCondLst>
                                            <p:cond delay="0"/>
                                          </p:stCondLst>
                                        </p:cTn>
                                        <p:tgtEl>
                                          <p:spTgt spid="67"/>
                                        </p:tgtEl>
                                        <p:attrNameLst>
                                          <p:attrName>style.visibility</p:attrName>
                                        </p:attrNameLst>
                                      </p:cBhvr>
                                      <p:to>
                                        <p:strVal val="visible"/>
                                      </p:to>
                                    </p:set>
                                    <p:anim calcmode="lin" valueType="num">
                                      <p:cBhvr additive="base">
                                        <p:cTn id="72" dur="250" fill="hold"/>
                                        <p:tgtEl>
                                          <p:spTgt spid="67"/>
                                        </p:tgtEl>
                                        <p:attrNameLst>
                                          <p:attrName>ppt_x</p:attrName>
                                        </p:attrNameLst>
                                      </p:cBhvr>
                                      <p:tavLst>
                                        <p:tav tm="0">
                                          <p:val>
                                            <p:strVal val="#ppt_x"/>
                                          </p:val>
                                        </p:tav>
                                        <p:tav tm="100000">
                                          <p:val>
                                            <p:strVal val="#ppt_x"/>
                                          </p:val>
                                        </p:tav>
                                      </p:tavLst>
                                    </p:anim>
                                    <p:anim calcmode="lin" valueType="num">
                                      <p:cBhvr additive="base">
                                        <p:cTn id="73" dur="250" fill="hold"/>
                                        <p:tgtEl>
                                          <p:spTgt spid="67"/>
                                        </p:tgtEl>
                                        <p:attrNameLst>
                                          <p:attrName>ppt_y</p:attrName>
                                        </p:attrNameLst>
                                      </p:cBhvr>
                                      <p:tavLst>
                                        <p:tav tm="0">
                                          <p:val>
                                            <p:strVal val="1+#ppt_h/2"/>
                                          </p:val>
                                        </p:tav>
                                        <p:tav tm="100000">
                                          <p:val>
                                            <p:strVal val="#ppt_y"/>
                                          </p:val>
                                        </p:tav>
                                      </p:tavLst>
                                    </p:anim>
                                  </p:childTnLst>
                                </p:cTn>
                              </p:par>
                            </p:childTnLst>
                          </p:cTn>
                        </p:par>
                        <p:par>
                          <p:cTn id="74" fill="hold">
                            <p:stCondLst>
                              <p:cond delay="3500"/>
                            </p:stCondLst>
                            <p:childTnLst>
                              <p:par>
                                <p:cTn id="75" presetID="2" presetClass="entr" presetSubtype="4" fill="hold" nodeType="afterEffect">
                                  <p:stCondLst>
                                    <p:cond delay="0"/>
                                  </p:stCondLst>
                                  <p:childTnLst>
                                    <p:set>
                                      <p:cBhvr>
                                        <p:cTn id="76" dur="1" fill="hold">
                                          <p:stCondLst>
                                            <p:cond delay="0"/>
                                          </p:stCondLst>
                                        </p:cTn>
                                        <p:tgtEl>
                                          <p:spTgt spid="70"/>
                                        </p:tgtEl>
                                        <p:attrNameLst>
                                          <p:attrName>style.visibility</p:attrName>
                                        </p:attrNameLst>
                                      </p:cBhvr>
                                      <p:to>
                                        <p:strVal val="visible"/>
                                      </p:to>
                                    </p:set>
                                    <p:anim calcmode="lin" valueType="num">
                                      <p:cBhvr additive="base">
                                        <p:cTn id="77" dur="250" fill="hold"/>
                                        <p:tgtEl>
                                          <p:spTgt spid="70"/>
                                        </p:tgtEl>
                                        <p:attrNameLst>
                                          <p:attrName>ppt_x</p:attrName>
                                        </p:attrNameLst>
                                      </p:cBhvr>
                                      <p:tavLst>
                                        <p:tav tm="0">
                                          <p:val>
                                            <p:strVal val="#ppt_x"/>
                                          </p:val>
                                        </p:tav>
                                        <p:tav tm="100000">
                                          <p:val>
                                            <p:strVal val="#ppt_x"/>
                                          </p:val>
                                        </p:tav>
                                      </p:tavLst>
                                    </p:anim>
                                    <p:anim calcmode="lin" valueType="num">
                                      <p:cBhvr additive="base">
                                        <p:cTn id="78" dur="250" fill="hold"/>
                                        <p:tgtEl>
                                          <p:spTgt spid="70"/>
                                        </p:tgtEl>
                                        <p:attrNameLst>
                                          <p:attrName>ppt_y</p:attrName>
                                        </p:attrNameLst>
                                      </p:cBhvr>
                                      <p:tavLst>
                                        <p:tav tm="0">
                                          <p:val>
                                            <p:strVal val="1+#ppt_h/2"/>
                                          </p:val>
                                        </p:tav>
                                        <p:tav tm="100000">
                                          <p:val>
                                            <p:strVal val="#ppt_y"/>
                                          </p:val>
                                        </p:tav>
                                      </p:tavLst>
                                    </p:anim>
                                  </p:childTnLst>
                                </p:cTn>
                              </p:par>
                            </p:childTnLst>
                          </p:cTn>
                        </p:par>
                        <p:par>
                          <p:cTn id="79" fill="hold">
                            <p:stCondLst>
                              <p:cond delay="3750"/>
                            </p:stCondLst>
                            <p:childTnLst>
                              <p:par>
                                <p:cTn id="80" presetID="2" presetClass="entr" presetSubtype="4" fill="hold" nodeType="afterEffect">
                                  <p:stCondLst>
                                    <p:cond delay="0"/>
                                  </p:stCondLst>
                                  <p:childTnLst>
                                    <p:set>
                                      <p:cBhvr>
                                        <p:cTn id="81" dur="1" fill="hold">
                                          <p:stCondLst>
                                            <p:cond delay="0"/>
                                          </p:stCondLst>
                                        </p:cTn>
                                        <p:tgtEl>
                                          <p:spTgt spid="73"/>
                                        </p:tgtEl>
                                        <p:attrNameLst>
                                          <p:attrName>style.visibility</p:attrName>
                                        </p:attrNameLst>
                                      </p:cBhvr>
                                      <p:to>
                                        <p:strVal val="visible"/>
                                      </p:to>
                                    </p:set>
                                    <p:anim calcmode="lin" valueType="num">
                                      <p:cBhvr additive="base">
                                        <p:cTn id="82" dur="250" fill="hold"/>
                                        <p:tgtEl>
                                          <p:spTgt spid="73"/>
                                        </p:tgtEl>
                                        <p:attrNameLst>
                                          <p:attrName>ppt_x</p:attrName>
                                        </p:attrNameLst>
                                      </p:cBhvr>
                                      <p:tavLst>
                                        <p:tav tm="0">
                                          <p:val>
                                            <p:strVal val="#ppt_x"/>
                                          </p:val>
                                        </p:tav>
                                        <p:tav tm="100000">
                                          <p:val>
                                            <p:strVal val="#ppt_x"/>
                                          </p:val>
                                        </p:tav>
                                      </p:tavLst>
                                    </p:anim>
                                    <p:anim calcmode="lin" valueType="num">
                                      <p:cBhvr additive="base">
                                        <p:cTn id="83" dur="250" fill="hold"/>
                                        <p:tgtEl>
                                          <p:spTgt spid="73"/>
                                        </p:tgtEl>
                                        <p:attrNameLst>
                                          <p:attrName>ppt_y</p:attrName>
                                        </p:attrNameLst>
                                      </p:cBhvr>
                                      <p:tavLst>
                                        <p:tav tm="0">
                                          <p:val>
                                            <p:strVal val="1+#ppt_h/2"/>
                                          </p:val>
                                        </p:tav>
                                        <p:tav tm="100000">
                                          <p:val>
                                            <p:strVal val="#ppt_y"/>
                                          </p:val>
                                        </p:tav>
                                      </p:tavLst>
                                    </p:anim>
                                  </p:childTnLst>
                                </p:cTn>
                              </p:par>
                            </p:childTnLst>
                          </p:cTn>
                        </p:par>
                        <p:par>
                          <p:cTn id="84" fill="hold">
                            <p:stCondLst>
                              <p:cond delay="4000"/>
                            </p:stCondLst>
                            <p:childTnLst>
                              <p:par>
                                <p:cTn id="85" presetID="2" presetClass="entr" presetSubtype="4" fill="hold" nodeType="afterEffect">
                                  <p:stCondLst>
                                    <p:cond delay="0"/>
                                  </p:stCondLst>
                                  <p:childTnLst>
                                    <p:set>
                                      <p:cBhvr>
                                        <p:cTn id="86" dur="1" fill="hold">
                                          <p:stCondLst>
                                            <p:cond delay="0"/>
                                          </p:stCondLst>
                                        </p:cTn>
                                        <p:tgtEl>
                                          <p:spTgt spid="76"/>
                                        </p:tgtEl>
                                        <p:attrNameLst>
                                          <p:attrName>style.visibility</p:attrName>
                                        </p:attrNameLst>
                                      </p:cBhvr>
                                      <p:to>
                                        <p:strVal val="visible"/>
                                      </p:to>
                                    </p:set>
                                    <p:anim calcmode="lin" valueType="num">
                                      <p:cBhvr additive="base">
                                        <p:cTn id="87" dur="250" fill="hold"/>
                                        <p:tgtEl>
                                          <p:spTgt spid="76"/>
                                        </p:tgtEl>
                                        <p:attrNameLst>
                                          <p:attrName>ppt_x</p:attrName>
                                        </p:attrNameLst>
                                      </p:cBhvr>
                                      <p:tavLst>
                                        <p:tav tm="0">
                                          <p:val>
                                            <p:strVal val="#ppt_x"/>
                                          </p:val>
                                        </p:tav>
                                        <p:tav tm="100000">
                                          <p:val>
                                            <p:strVal val="#ppt_x"/>
                                          </p:val>
                                        </p:tav>
                                      </p:tavLst>
                                    </p:anim>
                                    <p:anim calcmode="lin" valueType="num">
                                      <p:cBhvr additive="base">
                                        <p:cTn id="88" dur="250" fill="hold"/>
                                        <p:tgtEl>
                                          <p:spTgt spid="76"/>
                                        </p:tgtEl>
                                        <p:attrNameLst>
                                          <p:attrName>ppt_y</p:attrName>
                                        </p:attrNameLst>
                                      </p:cBhvr>
                                      <p:tavLst>
                                        <p:tav tm="0">
                                          <p:val>
                                            <p:strVal val="1+#ppt_h/2"/>
                                          </p:val>
                                        </p:tav>
                                        <p:tav tm="100000">
                                          <p:val>
                                            <p:strVal val="#ppt_y"/>
                                          </p:val>
                                        </p:tav>
                                      </p:tavLst>
                                    </p:anim>
                                  </p:childTnLst>
                                </p:cTn>
                              </p:par>
                            </p:childTnLst>
                          </p:cTn>
                        </p:par>
                        <p:par>
                          <p:cTn id="89" fill="hold">
                            <p:stCondLst>
                              <p:cond delay="4250"/>
                            </p:stCondLst>
                            <p:childTnLst>
                              <p:par>
                                <p:cTn id="90" presetID="2" presetClass="entr" presetSubtype="4" fill="hold" nodeType="afterEffect">
                                  <p:stCondLst>
                                    <p:cond delay="0"/>
                                  </p:stCondLst>
                                  <p:childTnLst>
                                    <p:set>
                                      <p:cBhvr>
                                        <p:cTn id="91" dur="1" fill="hold">
                                          <p:stCondLst>
                                            <p:cond delay="0"/>
                                          </p:stCondLst>
                                        </p:cTn>
                                        <p:tgtEl>
                                          <p:spTgt spid="79"/>
                                        </p:tgtEl>
                                        <p:attrNameLst>
                                          <p:attrName>style.visibility</p:attrName>
                                        </p:attrNameLst>
                                      </p:cBhvr>
                                      <p:to>
                                        <p:strVal val="visible"/>
                                      </p:to>
                                    </p:set>
                                    <p:anim calcmode="lin" valueType="num">
                                      <p:cBhvr additive="base">
                                        <p:cTn id="92" dur="250" fill="hold"/>
                                        <p:tgtEl>
                                          <p:spTgt spid="79"/>
                                        </p:tgtEl>
                                        <p:attrNameLst>
                                          <p:attrName>ppt_x</p:attrName>
                                        </p:attrNameLst>
                                      </p:cBhvr>
                                      <p:tavLst>
                                        <p:tav tm="0">
                                          <p:val>
                                            <p:strVal val="#ppt_x"/>
                                          </p:val>
                                        </p:tav>
                                        <p:tav tm="100000">
                                          <p:val>
                                            <p:strVal val="#ppt_x"/>
                                          </p:val>
                                        </p:tav>
                                      </p:tavLst>
                                    </p:anim>
                                    <p:anim calcmode="lin" valueType="num">
                                      <p:cBhvr additive="base">
                                        <p:cTn id="93" dur="250" fill="hold"/>
                                        <p:tgtEl>
                                          <p:spTgt spid="79"/>
                                        </p:tgtEl>
                                        <p:attrNameLst>
                                          <p:attrName>ppt_y</p:attrName>
                                        </p:attrNameLst>
                                      </p:cBhvr>
                                      <p:tavLst>
                                        <p:tav tm="0">
                                          <p:val>
                                            <p:strVal val="1+#ppt_h/2"/>
                                          </p:val>
                                        </p:tav>
                                        <p:tav tm="100000">
                                          <p:val>
                                            <p:strVal val="#ppt_y"/>
                                          </p:val>
                                        </p:tav>
                                      </p:tavLst>
                                    </p:anim>
                                  </p:childTnLst>
                                </p:cTn>
                              </p:par>
                            </p:childTnLst>
                          </p:cTn>
                        </p:par>
                        <p:par>
                          <p:cTn id="94" fill="hold">
                            <p:stCondLst>
                              <p:cond delay="4500"/>
                            </p:stCondLst>
                            <p:childTnLst>
                              <p:par>
                                <p:cTn id="95" presetID="2" presetClass="entr" presetSubtype="4" fill="hold" nodeType="afterEffect">
                                  <p:stCondLst>
                                    <p:cond delay="0"/>
                                  </p:stCondLst>
                                  <p:childTnLst>
                                    <p:set>
                                      <p:cBhvr>
                                        <p:cTn id="96" dur="1" fill="hold">
                                          <p:stCondLst>
                                            <p:cond delay="0"/>
                                          </p:stCondLst>
                                        </p:cTn>
                                        <p:tgtEl>
                                          <p:spTgt spid="82"/>
                                        </p:tgtEl>
                                        <p:attrNameLst>
                                          <p:attrName>style.visibility</p:attrName>
                                        </p:attrNameLst>
                                      </p:cBhvr>
                                      <p:to>
                                        <p:strVal val="visible"/>
                                      </p:to>
                                    </p:set>
                                    <p:anim calcmode="lin" valueType="num">
                                      <p:cBhvr additive="base">
                                        <p:cTn id="97" dur="250" fill="hold"/>
                                        <p:tgtEl>
                                          <p:spTgt spid="82"/>
                                        </p:tgtEl>
                                        <p:attrNameLst>
                                          <p:attrName>ppt_x</p:attrName>
                                        </p:attrNameLst>
                                      </p:cBhvr>
                                      <p:tavLst>
                                        <p:tav tm="0">
                                          <p:val>
                                            <p:strVal val="#ppt_x"/>
                                          </p:val>
                                        </p:tav>
                                        <p:tav tm="100000">
                                          <p:val>
                                            <p:strVal val="#ppt_x"/>
                                          </p:val>
                                        </p:tav>
                                      </p:tavLst>
                                    </p:anim>
                                    <p:anim calcmode="lin" valueType="num">
                                      <p:cBhvr additive="base">
                                        <p:cTn id="98" dur="250" fill="hold"/>
                                        <p:tgtEl>
                                          <p:spTgt spid="82"/>
                                        </p:tgtEl>
                                        <p:attrNameLst>
                                          <p:attrName>ppt_y</p:attrName>
                                        </p:attrNameLst>
                                      </p:cBhvr>
                                      <p:tavLst>
                                        <p:tav tm="0">
                                          <p:val>
                                            <p:strVal val="1+#ppt_h/2"/>
                                          </p:val>
                                        </p:tav>
                                        <p:tav tm="100000">
                                          <p:val>
                                            <p:strVal val="#ppt_y"/>
                                          </p:val>
                                        </p:tav>
                                      </p:tavLst>
                                    </p:anim>
                                  </p:childTnLst>
                                </p:cTn>
                              </p:par>
                            </p:childTnLst>
                          </p:cTn>
                        </p:par>
                        <p:par>
                          <p:cTn id="99" fill="hold">
                            <p:stCondLst>
                              <p:cond delay="4750"/>
                            </p:stCondLst>
                            <p:childTnLst>
                              <p:par>
                                <p:cTn id="100" presetID="2" presetClass="entr" presetSubtype="4" fill="hold" nodeType="afterEffect">
                                  <p:stCondLst>
                                    <p:cond delay="0"/>
                                  </p:stCondLst>
                                  <p:childTnLst>
                                    <p:set>
                                      <p:cBhvr>
                                        <p:cTn id="101" dur="1" fill="hold">
                                          <p:stCondLst>
                                            <p:cond delay="0"/>
                                          </p:stCondLst>
                                        </p:cTn>
                                        <p:tgtEl>
                                          <p:spTgt spid="96"/>
                                        </p:tgtEl>
                                        <p:attrNameLst>
                                          <p:attrName>style.visibility</p:attrName>
                                        </p:attrNameLst>
                                      </p:cBhvr>
                                      <p:to>
                                        <p:strVal val="visible"/>
                                      </p:to>
                                    </p:set>
                                    <p:anim calcmode="lin" valueType="num">
                                      <p:cBhvr additive="base">
                                        <p:cTn id="102" dur="250" fill="hold"/>
                                        <p:tgtEl>
                                          <p:spTgt spid="96"/>
                                        </p:tgtEl>
                                        <p:attrNameLst>
                                          <p:attrName>ppt_x</p:attrName>
                                        </p:attrNameLst>
                                      </p:cBhvr>
                                      <p:tavLst>
                                        <p:tav tm="0">
                                          <p:val>
                                            <p:strVal val="#ppt_x"/>
                                          </p:val>
                                        </p:tav>
                                        <p:tav tm="100000">
                                          <p:val>
                                            <p:strVal val="#ppt_x"/>
                                          </p:val>
                                        </p:tav>
                                      </p:tavLst>
                                    </p:anim>
                                    <p:anim calcmode="lin" valueType="num">
                                      <p:cBhvr additive="base">
                                        <p:cTn id="103" dur="250" fill="hold"/>
                                        <p:tgtEl>
                                          <p:spTgt spid="96"/>
                                        </p:tgtEl>
                                        <p:attrNameLst>
                                          <p:attrName>ppt_y</p:attrName>
                                        </p:attrNameLst>
                                      </p:cBhvr>
                                      <p:tavLst>
                                        <p:tav tm="0">
                                          <p:val>
                                            <p:strVal val="1+#ppt_h/2"/>
                                          </p:val>
                                        </p:tav>
                                        <p:tav tm="100000">
                                          <p:val>
                                            <p:strVal val="#ppt_y"/>
                                          </p:val>
                                        </p:tav>
                                      </p:tavLst>
                                    </p:anim>
                                  </p:childTnLst>
                                </p:cTn>
                              </p:par>
                            </p:childTnLst>
                          </p:cTn>
                        </p:par>
                        <p:par>
                          <p:cTn id="104" fill="hold">
                            <p:stCondLst>
                              <p:cond delay="5000"/>
                            </p:stCondLst>
                            <p:childTnLst>
                              <p:par>
                                <p:cTn id="105" presetID="2" presetClass="entr" presetSubtype="4" fill="hold" nodeType="afterEffect">
                                  <p:stCondLst>
                                    <p:cond delay="0"/>
                                  </p:stCondLst>
                                  <p:childTnLst>
                                    <p:set>
                                      <p:cBhvr>
                                        <p:cTn id="106" dur="1" fill="hold">
                                          <p:stCondLst>
                                            <p:cond delay="0"/>
                                          </p:stCondLst>
                                        </p:cTn>
                                        <p:tgtEl>
                                          <p:spTgt spid="99"/>
                                        </p:tgtEl>
                                        <p:attrNameLst>
                                          <p:attrName>style.visibility</p:attrName>
                                        </p:attrNameLst>
                                      </p:cBhvr>
                                      <p:to>
                                        <p:strVal val="visible"/>
                                      </p:to>
                                    </p:set>
                                    <p:anim calcmode="lin" valueType="num">
                                      <p:cBhvr additive="base">
                                        <p:cTn id="107" dur="250" fill="hold"/>
                                        <p:tgtEl>
                                          <p:spTgt spid="99"/>
                                        </p:tgtEl>
                                        <p:attrNameLst>
                                          <p:attrName>ppt_x</p:attrName>
                                        </p:attrNameLst>
                                      </p:cBhvr>
                                      <p:tavLst>
                                        <p:tav tm="0">
                                          <p:val>
                                            <p:strVal val="#ppt_x"/>
                                          </p:val>
                                        </p:tav>
                                        <p:tav tm="100000">
                                          <p:val>
                                            <p:strVal val="#ppt_x"/>
                                          </p:val>
                                        </p:tav>
                                      </p:tavLst>
                                    </p:anim>
                                    <p:anim calcmode="lin" valueType="num">
                                      <p:cBhvr additive="base">
                                        <p:cTn id="108" dur="250" fill="hold"/>
                                        <p:tgtEl>
                                          <p:spTgt spid="99"/>
                                        </p:tgtEl>
                                        <p:attrNameLst>
                                          <p:attrName>ppt_y</p:attrName>
                                        </p:attrNameLst>
                                      </p:cBhvr>
                                      <p:tavLst>
                                        <p:tav tm="0">
                                          <p:val>
                                            <p:strVal val="1+#ppt_h/2"/>
                                          </p:val>
                                        </p:tav>
                                        <p:tav tm="100000">
                                          <p:val>
                                            <p:strVal val="#ppt_y"/>
                                          </p:val>
                                        </p:tav>
                                      </p:tavLst>
                                    </p:anim>
                                  </p:childTnLst>
                                </p:cTn>
                              </p:par>
                            </p:childTnLst>
                          </p:cTn>
                        </p:par>
                        <p:par>
                          <p:cTn id="109" fill="hold">
                            <p:stCondLst>
                              <p:cond delay="5250"/>
                            </p:stCondLst>
                            <p:childTnLst>
                              <p:par>
                                <p:cTn id="110" presetID="2" presetClass="entr" presetSubtype="4" fill="hold" nodeType="afterEffect">
                                  <p:stCondLst>
                                    <p:cond delay="0"/>
                                  </p:stCondLst>
                                  <p:childTnLst>
                                    <p:set>
                                      <p:cBhvr>
                                        <p:cTn id="111" dur="1" fill="hold">
                                          <p:stCondLst>
                                            <p:cond delay="0"/>
                                          </p:stCondLst>
                                        </p:cTn>
                                        <p:tgtEl>
                                          <p:spTgt spid="102"/>
                                        </p:tgtEl>
                                        <p:attrNameLst>
                                          <p:attrName>style.visibility</p:attrName>
                                        </p:attrNameLst>
                                      </p:cBhvr>
                                      <p:to>
                                        <p:strVal val="visible"/>
                                      </p:to>
                                    </p:set>
                                    <p:anim calcmode="lin" valueType="num">
                                      <p:cBhvr additive="base">
                                        <p:cTn id="112" dur="250" fill="hold"/>
                                        <p:tgtEl>
                                          <p:spTgt spid="102"/>
                                        </p:tgtEl>
                                        <p:attrNameLst>
                                          <p:attrName>ppt_x</p:attrName>
                                        </p:attrNameLst>
                                      </p:cBhvr>
                                      <p:tavLst>
                                        <p:tav tm="0">
                                          <p:val>
                                            <p:strVal val="#ppt_x"/>
                                          </p:val>
                                        </p:tav>
                                        <p:tav tm="100000">
                                          <p:val>
                                            <p:strVal val="#ppt_x"/>
                                          </p:val>
                                        </p:tav>
                                      </p:tavLst>
                                    </p:anim>
                                    <p:anim calcmode="lin" valueType="num">
                                      <p:cBhvr additive="base">
                                        <p:cTn id="113" dur="250" fill="hold"/>
                                        <p:tgtEl>
                                          <p:spTgt spid="102"/>
                                        </p:tgtEl>
                                        <p:attrNameLst>
                                          <p:attrName>ppt_y</p:attrName>
                                        </p:attrNameLst>
                                      </p:cBhvr>
                                      <p:tavLst>
                                        <p:tav tm="0">
                                          <p:val>
                                            <p:strVal val="1+#ppt_h/2"/>
                                          </p:val>
                                        </p:tav>
                                        <p:tav tm="100000">
                                          <p:val>
                                            <p:strVal val="#ppt_y"/>
                                          </p:val>
                                        </p:tav>
                                      </p:tavLst>
                                    </p:anim>
                                  </p:childTnLst>
                                </p:cTn>
                              </p:par>
                            </p:childTnLst>
                          </p:cTn>
                        </p:par>
                        <p:par>
                          <p:cTn id="114" fill="hold">
                            <p:stCondLst>
                              <p:cond delay="5500"/>
                            </p:stCondLst>
                            <p:childTnLst>
                              <p:par>
                                <p:cTn id="115" presetID="2" presetClass="entr" presetSubtype="4" fill="hold" nodeType="afterEffect">
                                  <p:stCondLst>
                                    <p:cond delay="0"/>
                                  </p:stCondLst>
                                  <p:childTnLst>
                                    <p:set>
                                      <p:cBhvr>
                                        <p:cTn id="116" dur="1" fill="hold">
                                          <p:stCondLst>
                                            <p:cond delay="0"/>
                                          </p:stCondLst>
                                        </p:cTn>
                                        <p:tgtEl>
                                          <p:spTgt spid="105"/>
                                        </p:tgtEl>
                                        <p:attrNameLst>
                                          <p:attrName>style.visibility</p:attrName>
                                        </p:attrNameLst>
                                      </p:cBhvr>
                                      <p:to>
                                        <p:strVal val="visible"/>
                                      </p:to>
                                    </p:set>
                                    <p:anim calcmode="lin" valueType="num">
                                      <p:cBhvr additive="base">
                                        <p:cTn id="117" dur="250" fill="hold"/>
                                        <p:tgtEl>
                                          <p:spTgt spid="105"/>
                                        </p:tgtEl>
                                        <p:attrNameLst>
                                          <p:attrName>ppt_x</p:attrName>
                                        </p:attrNameLst>
                                      </p:cBhvr>
                                      <p:tavLst>
                                        <p:tav tm="0">
                                          <p:val>
                                            <p:strVal val="#ppt_x"/>
                                          </p:val>
                                        </p:tav>
                                        <p:tav tm="100000">
                                          <p:val>
                                            <p:strVal val="#ppt_x"/>
                                          </p:val>
                                        </p:tav>
                                      </p:tavLst>
                                    </p:anim>
                                    <p:anim calcmode="lin" valueType="num">
                                      <p:cBhvr additive="base">
                                        <p:cTn id="118" dur="250" fill="hold"/>
                                        <p:tgtEl>
                                          <p:spTgt spid="105"/>
                                        </p:tgtEl>
                                        <p:attrNameLst>
                                          <p:attrName>ppt_y</p:attrName>
                                        </p:attrNameLst>
                                      </p:cBhvr>
                                      <p:tavLst>
                                        <p:tav tm="0">
                                          <p:val>
                                            <p:strVal val="1+#ppt_h/2"/>
                                          </p:val>
                                        </p:tav>
                                        <p:tav tm="100000">
                                          <p:val>
                                            <p:strVal val="#ppt_y"/>
                                          </p:val>
                                        </p:tav>
                                      </p:tavLst>
                                    </p:anim>
                                  </p:childTnLst>
                                </p:cTn>
                              </p:par>
                            </p:childTnLst>
                          </p:cTn>
                        </p:par>
                        <p:par>
                          <p:cTn id="119" fill="hold">
                            <p:stCondLst>
                              <p:cond delay="5750"/>
                            </p:stCondLst>
                            <p:childTnLst>
                              <p:par>
                                <p:cTn id="120" presetID="2" presetClass="entr" presetSubtype="4" fill="hold" grpId="0" nodeType="afterEffect">
                                  <p:stCondLst>
                                    <p:cond delay="0"/>
                                  </p:stCondLst>
                                  <p:childTnLst>
                                    <p:set>
                                      <p:cBhvr>
                                        <p:cTn id="121" dur="1" fill="hold">
                                          <p:stCondLst>
                                            <p:cond delay="0"/>
                                          </p:stCondLst>
                                        </p:cTn>
                                        <p:tgtEl>
                                          <p:spTgt spid="306"/>
                                        </p:tgtEl>
                                        <p:attrNameLst>
                                          <p:attrName>style.visibility</p:attrName>
                                        </p:attrNameLst>
                                      </p:cBhvr>
                                      <p:to>
                                        <p:strVal val="visible"/>
                                      </p:to>
                                    </p:set>
                                    <p:anim calcmode="lin" valueType="num">
                                      <p:cBhvr additive="base">
                                        <p:cTn id="122" dur="250" fill="hold"/>
                                        <p:tgtEl>
                                          <p:spTgt spid="306"/>
                                        </p:tgtEl>
                                        <p:attrNameLst>
                                          <p:attrName>ppt_x</p:attrName>
                                        </p:attrNameLst>
                                      </p:cBhvr>
                                      <p:tavLst>
                                        <p:tav tm="0">
                                          <p:val>
                                            <p:strVal val="#ppt_x"/>
                                          </p:val>
                                        </p:tav>
                                        <p:tav tm="100000">
                                          <p:val>
                                            <p:strVal val="#ppt_x"/>
                                          </p:val>
                                        </p:tav>
                                      </p:tavLst>
                                    </p:anim>
                                    <p:anim calcmode="lin" valueType="num">
                                      <p:cBhvr additive="base">
                                        <p:cTn id="123" dur="250" fill="hold"/>
                                        <p:tgtEl>
                                          <p:spTgt spid="306"/>
                                        </p:tgtEl>
                                        <p:attrNameLst>
                                          <p:attrName>ppt_y</p:attrName>
                                        </p:attrNameLst>
                                      </p:cBhvr>
                                      <p:tavLst>
                                        <p:tav tm="0">
                                          <p:val>
                                            <p:strVal val="1+#ppt_h/2"/>
                                          </p:val>
                                        </p:tav>
                                        <p:tav tm="100000">
                                          <p:val>
                                            <p:strVal val="#ppt_y"/>
                                          </p:val>
                                        </p:tav>
                                      </p:tavLst>
                                    </p:anim>
                                  </p:childTnLst>
                                </p:cTn>
                              </p:par>
                            </p:childTnLst>
                          </p:cTn>
                        </p:par>
                        <p:par>
                          <p:cTn id="124" fill="hold">
                            <p:stCondLst>
                              <p:cond delay="6000"/>
                            </p:stCondLst>
                            <p:childTnLst>
                              <p:par>
                                <p:cTn id="125" presetID="2" presetClass="entr" presetSubtype="4" fill="hold" nodeType="afterEffect">
                                  <p:stCondLst>
                                    <p:cond delay="0"/>
                                  </p:stCondLst>
                                  <p:childTnLst>
                                    <p:set>
                                      <p:cBhvr>
                                        <p:cTn id="126" dur="1" fill="hold">
                                          <p:stCondLst>
                                            <p:cond delay="0"/>
                                          </p:stCondLst>
                                        </p:cTn>
                                        <p:tgtEl>
                                          <p:spTgt spid="312"/>
                                        </p:tgtEl>
                                        <p:attrNameLst>
                                          <p:attrName>style.visibility</p:attrName>
                                        </p:attrNameLst>
                                      </p:cBhvr>
                                      <p:to>
                                        <p:strVal val="visible"/>
                                      </p:to>
                                    </p:set>
                                    <p:anim calcmode="lin" valueType="num">
                                      <p:cBhvr additive="base">
                                        <p:cTn id="127" dur="250" fill="hold"/>
                                        <p:tgtEl>
                                          <p:spTgt spid="312"/>
                                        </p:tgtEl>
                                        <p:attrNameLst>
                                          <p:attrName>ppt_x</p:attrName>
                                        </p:attrNameLst>
                                      </p:cBhvr>
                                      <p:tavLst>
                                        <p:tav tm="0">
                                          <p:val>
                                            <p:strVal val="#ppt_x"/>
                                          </p:val>
                                        </p:tav>
                                        <p:tav tm="100000">
                                          <p:val>
                                            <p:strVal val="#ppt_x"/>
                                          </p:val>
                                        </p:tav>
                                      </p:tavLst>
                                    </p:anim>
                                    <p:anim calcmode="lin" valueType="num">
                                      <p:cBhvr additive="base">
                                        <p:cTn id="128" dur="250" fill="hold"/>
                                        <p:tgtEl>
                                          <p:spTgt spid="312"/>
                                        </p:tgtEl>
                                        <p:attrNameLst>
                                          <p:attrName>ppt_y</p:attrName>
                                        </p:attrNameLst>
                                      </p:cBhvr>
                                      <p:tavLst>
                                        <p:tav tm="0">
                                          <p:val>
                                            <p:strVal val="1+#ppt_h/2"/>
                                          </p:val>
                                        </p:tav>
                                        <p:tav tm="100000">
                                          <p:val>
                                            <p:strVal val="#ppt_y"/>
                                          </p:val>
                                        </p:tav>
                                      </p:tavLst>
                                    </p:anim>
                                  </p:childTnLst>
                                </p:cTn>
                              </p:par>
                            </p:childTnLst>
                          </p:cTn>
                        </p:par>
                        <p:par>
                          <p:cTn id="129" fill="hold">
                            <p:stCondLst>
                              <p:cond delay="6250"/>
                            </p:stCondLst>
                            <p:childTnLst>
                              <p:par>
                                <p:cTn id="130" presetID="2" presetClass="entr" presetSubtype="4" fill="hold" grpId="0" nodeType="afterEffect">
                                  <p:stCondLst>
                                    <p:cond delay="0"/>
                                  </p:stCondLst>
                                  <p:childTnLst>
                                    <p:set>
                                      <p:cBhvr>
                                        <p:cTn id="131" dur="1" fill="hold">
                                          <p:stCondLst>
                                            <p:cond delay="0"/>
                                          </p:stCondLst>
                                        </p:cTn>
                                        <p:tgtEl>
                                          <p:spTgt spid="173"/>
                                        </p:tgtEl>
                                        <p:attrNameLst>
                                          <p:attrName>style.visibility</p:attrName>
                                        </p:attrNameLst>
                                      </p:cBhvr>
                                      <p:to>
                                        <p:strVal val="visible"/>
                                      </p:to>
                                    </p:set>
                                    <p:anim calcmode="lin" valueType="num">
                                      <p:cBhvr additive="base">
                                        <p:cTn id="132" dur="250" fill="hold"/>
                                        <p:tgtEl>
                                          <p:spTgt spid="173"/>
                                        </p:tgtEl>
                                        <p:attrNameLst>
                                          <p:attrName>ppt_x</p:attrName>
                                        </p:attrNameLst>
                                      </p:cBhvr>
                                      <p:tavLst>
                                        <p:tav tm="0">
                                          <p:val>
                                            <p:strVal val="#ppt_x"/>
                                          </p:val>
                                        </p:tav>
                                        <p:tav tm="100000">
                                          <p:val>
                                            <p:strVal val="#ppt_x"/>
                                          </p:val>
                                        </p:tav>
                                      </p:tavLst>
                                    </p:anim>
                                    <p:anim calcmode="lin" valueType="num">
                                      <p:cBhvr additive="base">
                                        <p:cTn id="133" dur="250" fill="hold"/>
                                        <p:tgtEl>
                                          <p:spTgt spid="173"/>
                                        </p:tgtEl>
                                        <p:attrNameLst>
                                          <p:attrName>ppt_y</p:attrName>
                                        </p:attrNameLst>
                                      </p:cBhvr>
                                      <p:tavLst>
                                        <p:tav tm="0">
                                          <p:val>
                                            <p:strVal val="1+#ppt_h/2"/>
                                          </p:val>
                                        </p:tav>
                                        <p:tav tm="100000">
                                          <p:val>
                                            <p:strVal val="#ppt_y"/>
                                          </p:val>
                                        </p:tav>
                                      </p:tavLst>
                                    </p:anim>
                                  </p:childTnLst>
                                </p:cTn>
                              </p:par>
                            </p:childTnLst>
                          </p:cTn>
                        </p:par>
                        <p:par>
                          <p:cTn id="134" fill="hold">
                            <p:stCondLst>
                              <p:cond delay="6500"/>
                            </p:stCondLst>
                            <p:childTnLst>
                              <p:par>
                                <p:cTn id="135" presetID="2" presetClass="entr" presetSubtype="4" fill="hold" grpId="0" nodeType="afterEffect">
                                  <p:stCondLst>
                                    <p:cond delay="0"/>
                                  </p:stCondLst>
                                  <p:childTnLst>
                                    <p:set>
                                      <p:cBhvr>
                                        <p:cTn id="136" dur="1" fill="hold">
                                          <p:stCondLst>
                                            <p:cond delay="0"/>
                                          </p:stCondLst>
                                        </p:cTn>
                                        <p:tgtEl>
                                          <p:spTgt spid="174"/>
                                        </p:tgtEl>
                                        <p:attrNameLst>
                                          <p:attrName>style.visibility</p:attrName>
                                        </p:attrNameLst>
                                      </p:cBhvr>
                                      <p:to>
                                        <p:strVal val="visible"/>
                                      </p:to>
                                    </p:set>
                                    <p:anim calcmode="lin" valueType="num">
                                      <p:cBhvr additive="base">
                                        <p:cTn id="137" dur="250" fill="hold"/>
                                        <p:tgtEl>
                                          <p:spTgt spid="174"/>
                                        </p:tgtEl>
                                        <p:attrNameLst>
                                          <p:attrName>ppt_x</p:attrName>
                                        </p:attrNameLst>
                                      </p:cBhvr>
                                      <p:tavLst>
                                        <p:tav tm="0">
                                          <p:val>
                                            <p:strVal val="#ppt_x"/>
                                          </p:val>
                                        </p:tav>
                                        <p:tav tm="100000">
                                          <p:val>
                                            <p:strVal val="#ppt_x"/>
                                          </p:val>
                                        </p:tav>
                                      </p:tavLst>
                                    </p:anim>
                                    <p:anim calcmode="lin" valueType="num">
                                      <p:cBhvr additive="base">
                                        <p:cTn id="138" dur="250" fill="hold"/>
                                        <p:tgtEl>
                                          <p:spTgt spid="174"/>
                                        </p:tgtEl>
                                        <p:attrNameLst>
                                          <p:attrName>ppt_y</p:attrName>
                                        </p:attrNameLst>
                                      </p:cBhvr>
                                      <p:tavLst>
                                        <p:tav tm="0">
                                          <p:val>
                                            <p:strVal val="1+#ppt_h/2"/>
                                          </p:val>
                                        </p:tav>
                                        <p:tav tm="100000">
                                          <p:val>
                                            <p:strVal val="#ppt_y"/>
                                          </p:val>
                                        </p:tav>
                                      </p:tavLst>
                                    </p:anim>
                                  </p:childTnLst>
                                </p:cTn>
                              </p:par>
                            </p:childTnLst>
                          </p:cTn>
                        </p:par>
                        <p:par>
                          <p:cTn id="139" fill="hold">
                            <p:stCondLst>
                              <p:cond delay="6750"/>
                            </p:stCondLst>
                            <p:childTnLst>
                              <p:par>
                                <p:cTn id="140" presetID="2" presetClass="entr" presetSubtype="4" fill="hold" nodeType="afterEffect">
                                  <p:stCondLst>
                                    <p:cond delay="0"/>
                                  </p:stCondLst>
                                  <p:childTnLst>
                                    <p:set>
                                      <p:cBhvr>
                                        <p:cTn id="141" dur="1" fill="hold">
                                          <p:stCondLst>
                                            <p:cond delay="0"/>
                                          </p:stCondLst>
                                        </p:cTn>
                                        <p:tgtEl>
                                          <p:spTgt spid="113"/>
                                        </p:tgtEl>
                                        <p:attrNameLst>
                                          <p:attrName>style.visibility</p:attrName>
                                        </p:attrNameLst>
                                      </p:cBhvr>
                                      <p:to>
                                        <p:strVal val="visible"/>
                                      </p:to>
                                    </p:set>
                                    <p:anim calcmode="lin" valueType="num">
                                      <p:cBhvr additive="base">
                                        <p:cTn id="142" dur="250" fill="hold"/>
                                        <p:tgtEl>
                                          <p:spTgt spid="113"/>
                                        </p:tgtEl>
                                        <p:attrNameLst>
                                          <p:attrName>ppt_x</p:attrName>
                                        </p:attrNameLst>
                                      </p:cBhvr>
                                      <p:tavLst>
                                        <p:tav tm="0">
                                          <p:val>
                                            <p:strVal val="#ppt_x"/>
                                          </p:val>
                                        </p:tav>
                                        <p:tav tm="100000">
                                          <p:val>
                                            <p:strVal val="#ppt_x"/>
                                          </p:val>
                                        </p:tav>
                                      </p:tavLst>
                                    </p:anim>
                                    <p:anim calcmode="lin" valueType="num">
                                      <p:cBhvr additive="base">
                                        <p:cTn id="143" dur="250" fill="hold"/>
                                        <p:tgtEl>
                                          <p:spTgt spid="113"/>
                                        </p:tgtEl>
                                        <p:attrNameLst>
                                          <p:attrName>ppt_y</p:attrName>
                                        </p:attrNameLst>
                                      </p:cBhvr>
                                      <p:tavLst>
                                        <p:tav tm="0">
                                          <p:val>
                                            <p:strVal val="1+#ppt_h/2"/>
                                          </p:val>
                                        </p:tav>
                                        <p:tav tm="100000">
                                          <p:val>
                                            <p:strVal val="#ppt_y"/>
                                          </p:val>
                                        </p:tav>
                                      </p:tavLst>
                                    </p:anim>
                                  </p:childTnLst>
                                </p:cTn>
                              </p:par>
                            </p:childTnLst>
                          </p:cTn>
                        </p:par>
                        <p:par>
                          <p:cTn id="144" fill="hold">
                            <p:stCondLst>
                              <p:cond delay="7000"/>
                            </p:stCondLst>
                            <p:childTnLst>
                              <p:par>
                                <p:cTn id="145" presetID="2" presetClass="entr" presetSubtype="4" fill="hold" nodeType="afterEffect">
                                  <p:stCondLst>
                                    <p:cond delay="0"/>
                                  </p:stCondLst>
                                  <p:childTnLst>
                                    <p:set>
                                      <p:cBhvr>
                                        <p:cTn id="146" dur="1" fill="hold">
                                          <p:stCondLst>
                                            <p:cond delay="0"/>
                                          </p:stCondLst>
                                        </p:cTn>
                                        <p:tgtEl>
                                          <p:spTgt spid="114"/>
                                        </p:tgtEl>
                                        <p:attrNameLst>
                                          <p:attrName>style.visibility</p:attrName>
                                        </p:attrNameLst>
                                      </p:cBhvr>
                                      <p:to>
                                        <p:strVal val="visible"/>
                                      </p:to>
                                    </p:set>
                                    <p:anim calcmode="lin" valueType="num">
                                      <p:cBhvr additive="base">
                                        <p:cTn id="147" dur="250" fill="hold"/>
                                        <p:tgtEl>
                                          <p:spTgt spid="114"/>
                                        </p:tgtEl>
                                        <p:attrNameLst>
                                          <p:attrName>ppt_x</p:attrName>
                                        </p:attrNameLst>
                                      </p:cBhvr>
                                      <p:tavLst>
                                        <p:tav tm="0">
                                          <p:val>
                                            <p:strVal val="#ppt_x"/>
                                          </p:val>
                                        </p:tav>
                                        <p:tav tm="100000">
                                          <p:val>
                                            <p:strVal val="#ppt_x"/>
                                          </p:val>
                                        </p:tav>
                                      </p:tavLst>
                                    </p:anim>
                                    <p:anim calcmode="lin" valueType="num">
                                      <p:cBhvr additive="base">
                                        <p:cTn id="148" dur="250" fill="hold"/>
                                        <p:tgtEl>
                                          <p:spTgt spid="114"/>
                                        </p:tgtEl>
                                        <p:attrNameLst>
                                          <p:attrName>ppt_y</p:attrName>
                                        </p:attrNameLst>
                                      </p:cBhvr>
                                      <p:tavLst>
                                        <p:tav tm="0">
                                          <p:val>
                                            <p:strVal val="1+#ppt_h/2"/>
                                          </p:val>
                                        </p:tav>
                                        <p:tav tm="100000">
                                          <p:val>
                                            <p:strVal val="#ppt_y"/>
                                          </p:val>
                                        </p:tav>
                                      </p:tavLst>
                                    </p:anim>
                                  </p:childTnLst>
                                </p:cTn>
                              </p:par>
                            </p:childTnLst>
                          </p:cTn>
                        </p:par>
                        <p:par>
                          <p:cTn id="149" fill="hold">
                            <p:stCondLst>
                              <p:cond delay="7250"/>
                            </p:stCondLst>
                            <p:childTnLst>
                              <p:par>
                                <p:cTn id="150" presetID="2" presetClass="entr" presetSubtype="4" fill="hold" nodeType="afterEffect">
                                  <p:stCondLst>
                                    <p:cond delay="0"/>
                                  </p:stCondLst>
                                  <p:childTnLst>
                                    <p:set>
                                      <p:cBhvr>
                                        <p:cTn id="151" dur="1" fill="hold">
                                          <p:stCondLst>
                                            <p:cond delay="0"/>
                                          </p:stCondLst>
                                        </p:cTn>
                                        <p:tgtEl>
                                          <p:spTgt spid="115"/>
                                        </p:tgtEl>
                                        <p:attrNameLst>
                                          <p:attrName>style.visibility</p:attrName>
                                        </p:attrNameLst>
                                      </p:cBhvr>
                                      <p:to>
                                        <p:strVal val="visible"/>
                                      </p:to>
                                    </p:set>
                                    <p:anim calcmode="lin" valueType="num">
                                      <p:cBhvr additive="base">
                                        <p:cTn id="152" dur="250" fill="hold"/>
                                        <p:tgtEl>
                                          <p:spTgt spid="115"/>
                                        </p:tgtEl>
                                        <p:attrNameLst>
                                          <p:attrName>ppt_x</p:attrName>
                                        </p:attrNameLst>
                                      </p:cBhvr>
                                      <p:tavLst>
                                        <p:tav tm="0">
                                          <p:val>
                                            <p:strVal val="#ppt_x"/>
                                          </p:val>
                                        </p:tav>
                                        <p:tav tm="100000">
                                          <p:val>
                                            <p:strVal val="#ppt_x"/>
                                          </p:val>
                                        </p:tav>
                                      </p:tavLst>
                                    </p:anim>
                                    <p:anim calcmode="lin" valueType="num">
                                      <p:cBhvr additive="base">
                                        <p:cTn id="153" dur="250" fill="hold"/>
                                        <p:tgtEl>
                                          <p:spTgt spid="115"/>
                                        </p:tgtEl>
                                        <p:attrNameLst>
                                          <p:attrName>ppt_y</p:attrName>
                                        </p:attrNameLst>
                                      </p:cBhvr>
                                      <p:tavLst>
                                        <p:tav tm="0">
                                          <p:val>
                                            <p:strVal val="1+#ppt_h/2"/>
                                          </p:val>
                                        </p:tav>
                                        <p:tav tm="100000">
                                          <p:val>
                                            <p:strVal val="#ppt_y"/>
                                          </p:val>
                                        </p:tav>
                                      </p:tavLst>
                                    </p:anim>
                                  </p:childTnLst>
                                </p:cTn>
                              </p:par>
                            </p:childTnLst>
                          </p:cTn>
                        </p:par>
                        <p:par>
                          <p:cTn id="154" fill="hold">
                            <p:stCondLst>
                              <p:cond delay="7500"/>
                            </p:stCondLst>
                            <p:childTnLst>
                              <p:par>
                                <p:cTn id="155" presetID="2" presetClass="entr" presetSubtype="4" fill="hold" nodeType="afterEffect">
                                  <p:stCondLst>
                                    <p:cond delay="0"/>
                                  </p:stCondLst>
                                  <p:childTnLst>
                                    <p:set>
                                      <p:cBhvr>
                                        <p:cTn id="156" dur="1" fill="hold">
                                          <p:stCondLst>
                                            <p:cond delay="0"/>
                                          </p:stCondLst>
                                        </p:cTn>
                                        <p:tgtEl>
                                          <p:spTgt spid="116"/>
                                        </p:tgtEl>
                                        <p:attrNameLst>
                                          <p:attrName>style.visibility</p:attrName>
                                        </p:attrNameLst>
                                      </p:cBhvr>
                                      <p:to>
                                        <p:strVal val="visible"/>
                                      </p:to>
                                    </p:set>
                                    <p:anim calcmode="lin" valueType="num">
                                      <p:cBhvr additive="base">
                                        <p:cTn id="157" dur="250" fill="hold"/>
                                        <p:tgtEl>
                                          <p:spTgt spid="116"/>
                                        </p:tgtEl>
                                        <p:attrNameLst>
                                          <p:attrName>ppt_x</p:attrName>
                                        </p:attrNameLst>
                                      </p:cBhvr>
                                      <p:tavLst>
                                        <p:tav tm="0">
                                          <p:val>
                                            <p:strVal val="#ppt_x"/>
                                          </p:val>
                                        </p:tav>
                                        <p:tav tm="100000">
                                          <p:val>
                                            <p:strVal val="#ppt_x"/>
                                          </p:val>
                                        </p:tav>
                                      </p:tavLst>
                                    </p:anim>
                                    <p:anim calcmode="lin" valueType="num">
                                      <p:cBhvr additive="base">
                                        <p:cTn id="158" dur="250" fill="hold"/>
                                        <p:tgtEl>
                                          <p:spTgt spid="116"/>
                                        </p:tgtEl>
                                        <p:attrNameLst>
                                          <p:attrName>ppt_y</p:attrName>
                                        </p:attrNameLst>
                                      </p:cBhvr>
                                      <p:tavLst>
                                        <p:tav tm="0">
                                          <p:val>
                                            <p:strVal val="1+#ppt_h/2"/>
                                          </p:val>
                                        </p:tav>
                                        <p:tav tm="100000">
                                          <p:val>
                                            <p:strVal val="#ppt_y"/>
                                          </p:val>
                                        </p:tav>
                                      </p:tavLst>
                                    </p:anim>
                                  </p:childTnLst>
                                </p:cTn>
                              </p:par>
                            </p:childTnLst>
                          </p:cTn>
                        </p:par>
                        <p:par>
                          <p:cTn id="159" fill="hold">
                            <p:stCondLst>
                              <p:cond delay="7750"/>
                            </p:stCondLst>
                            <p:childTnLst>
                              <p:par>
                                <p:cTn id="160" presetID="2" presetClass="entr" presetSubtype="4" fill="hold" nodeType="afterEffect">
                                  <p:stCondLst>
                                    <p:cond delay="0"/>
                                  </p:stCondLst>
                                  <p:childTnLst>
                                    <p:set>
                                      <p:cBhvr>
                                        <p:cTn id="161" dur="1" fill="hold">
                                          <p:stCondLst>
                                            <p:cond delay="0"/>
                                          </p:stCondLst>
                                        </p:cTn>
                                        <p:tgtEl>
                                          <p:spTgt spid="117"/>
                                        </p:tgtEl>
                                        <p:attrNameLst>
                                          <p:attrName>style.visibility</p:attrName>
                                        </p:attrNameLst>
                                      </p:cBhvr>
                                      <p:to>
                                        <p:strVal val="visible"/>
                                      </p:to>
                                    </p:set>
                                    <p:anim calcmode="lin" valueType="num">
                                      <p:cBhvr additive="base">
                                        <p:cTn id="162" dur="250" fill="hold"/>
                                        <p:tgtEl>
                                          <p:spTgt spid="117"/>
                                        </p:tgtEl>
                                        <p:attrNameLst>
                                          <p:attrName>ppt_x</p:attrName>
                                        </p:attrNameLst>
                                      </p:cBhvr>
                                      <p:tavLst>
                                        <p:tav tm="0">
                                          <p:val>
                                            <p:strVal val="#ppt_x"/>
                                          </p:val>
                                        </p:tav>
                                        <p:tav tm="100000">
                                          <p:val>
                                            <p:strVal val="#ppt_x"/>
                                          </p:val>
                                        </p:tav>
                                      </p:tavLst>
                                    </p:anim>
                                    <p:anim calcmode="lin" valueType="num">
                                      <p:cBhvr additive="base">
                                        <p:cTn id="163" dur="250" fill="hold"/>
                                        <p:tgtEl>
                                          <p:spTgt spid="117"/>
                                        </p:tgtEl>
                                        <p:attrNameLst>
                                          <p:attrName>ppt_y</p:attrName>
                                        </p:attrNameLst>
                                      </p:cBhvr>
                                      <p:tavLst>
                                        <p:tav tm="0">
                                          <p:val>
                                            <p:strVal val="1+#ppt_h/2"/>
                                          </p:val>
                                        </p:tav>
                                        <p:tav tm="100000">
                                          <p:val>
                                            <p:strVal val="#ppt_y"/>
                                          </p:val>
                                        </p:tav>
                                      </p:tavLst>
                                    </p:anim>
                                  </p:childTnLst>
                                </p:cTn>
                              </p:par>
                            </p:childTnLst>
                          </p:cTn>
                        </p:par>
                        <p:par>
                          <p:cTn id="164" fill="hold">
                            <p:stCondLst>
                              <p:cond delay="8000"/>
                            </p:stCondLst>
                            <p:childTnLst>
                              <p:par>
                                <p:cTn id="165" presetID="2" presetClass="entr" presetSubtype="4" fill="hold" nodeType="afterEffect">
                                  <p:stCondLst>
                                    <p:cond delay="0"/>
                                  </p:stCondLst>
                                  <p:childTnLst>
                                    <p:set>
                                      <p:cBhvr>
                                        <p:cTn id="166" dur="1" fill="hold">
                                          <p:stCondLst>
                                            <p:cond delay="0"/>
                                          </p:stCondLst>
                                        </p:cTn>
                                        <p:tgtEl>
                                          <p:spTgt spid="118"/>
                                        </p:tgtEl>
                                        <p:attrNameLst>
                                          <p:attrName>style.visibility</p:attrName>
                                        </p:attrNameLst>
                                      </p:cBhvr>
                                      <p:to>
                                        <p:strVal val="visible"/>
                                      </p:to>
                                    </p:set>
                                    <p:anim calcmode="lin" valueType="num">
                                      <p:cBhvr additive="base">
                                        <p:cTn id="167" dur="250" fill="hold"/>
                                        <p:tgtEl>
                                          <p:spTgt spid="118"/>
                                        </p:tgtEl>
                                        <p:attrNameLst>
                                          <p:attrName>ppt_x</p:attrName>
                                        </p:attrNameLst>
                                      </p:cBhvr>
                                      <p:tavLst>
                                        <p:tav tm="0">
                                          <p:val>
                                            <p:strVal val="#ppt_x"/>
                                          </p:val>
                                        </p:tav>
                                        <p:tav tm="100000">
                                          <p:val>
                                            <p:strVal val="#ppt_x"/>
                                          </p:val>
                                        </p:tav>
                                      </p:tavLst>
                                    </p:anim>
                                    <p:anim calcmode="lin" valueType="num">
                                      <p:cBhvr additive="base">
                                        <p:cTn id="168" dur="250" fill="hold"/>
                                        <p:tgtEl>
                                          <p:spTgt spid="118"/>
                                        </p:tgtEl>
                                        <p:attrNameLst>
                                          <p:attrName>ppt_y</p:attrName>
                                        </p:attrNameLst>
                                      </p:cBhvr>
                                      <p:tavLst>
                                        <p:tav tm="0">
                                          <p:val>
                                            <p:strVal val="1+#ppt_h/2"/>
                                          </p:val>
                                        </p:tav>
                                        <p:tav tm="100000">
                                          <p:val>
                                            <p:strVal val="#ppt_y"/>
                                          </p:val>
                                        </p:tav>
                                      </p:tavLst>
                                    </p:anim>
                                  </p:childTnLst>
                                </p:cTn>
                              </p:par>
                            </p:childTnLst>
                          </p:cTn>
                        </p:par>
                        <p:par>
                          <p:cTn id="169" fill="hold">
                            <p:stCondLst>
                              <p:cond delay="8250"/>
                            </p:stCondLst>
                            <p:childTnLst>
                              <p:par>
                                <p:cTn id="170" presetID="2" presetClass="entr" presetSubtype="4" fill="hold" nodeType="afterEffect">
                                  <p:stCondLst>
                                    <p:cond delay="0"/>
                                  </p:stCondLst>
                                  <p:childTnLst>
                                    <p:set>
                                      <p:cBhvr>
                                        <p:cTn id="171" dur="1" fill="hold">
                                          <p:stCondLst>
                                            <p:cond delay="0"/>
                                          </p:stCondLst>
                                        </p:cTn>
                                        <p:tgtEl>
                                          <p:spTgt spid="119"/>
                                        </p:tgtEl>
                                        <p:attrNameLst>
                                          <p:attrName>style.visibility</p:attrName>
                                        </p:attrNameLst>
                                      </p:cBhvr>
                                      <p:to>
                                        <p:strVal val="visible"/>
                                      </p:to>
                                    </p:set>
                                    <p:anim calcmode="lin" valueType="num">
                                      <p:cBhvr additive="base">
                                        <p:cTn id="172" dur="250" fill="hold"/>
                                        <p:tgtEl>
                                          <p:spTgt spid="119"/>
                                        </p:tgtEl>
                                        <p:attrNameLst>
                                          <p:attrName>ppt_x</p:attrName>
                                        </p:attrNameLst>
                                      </p:cBhvr>
                                      <p:tavLst>
                                        <p:tav tm="0">
                                          <p:val>
                                            <p:strVal val="#ppt_x"/>
                                          </p:val>
                                        </p:tav>
                                        <p:tav tm="100000">
                                          <p:val>
                                            <p:strVal val="#ppt_x"/>
                                          </p:val>
                                        </p:tav>
                                      </p:tavLst>
                                    </p:anim>
                                    <p:anim calcmode="lin" valueType="num">
                                      <p:cBhvr additive="base">
                                        <p:cTn id="173" dur="250" fill="hold"/>
                                        <p:tgtEl>
                                          <p:spTgt spid="119"/>
                                        </p:tgtEl>
                                        <p:attrNameLst>
                                          <p:attrName>ppt_y</p:attrName>
                                        </p:attrNameLst>
                                      </p:cBhvr>
                                      <p:tavLst>
                                        <p:tav tm="0">
                                          <p:val>
                                            <p:strVal val="1+#ppt_h/2"/>
                                          </p:val>
                                        </p:tav>
                                        <p:tav tm="100000">
                                          <p:val>
                                            <p:strVal val="#ppt_y"/>
                                          </p:val>
                                        </p:tav>
                                      </p:tavLst>
                                    </p:anim>
                                  </p:childTnLst>
                                </p:cTn>
                              </p:par>
                            </p:childTnLst>
                          </p:cTn>
                        </p:par>
                        <p:par>
                          <p:cTn id="174" fill="hold">
                            <p:stCondLst>
                              <p:cond delay="8500"/>
                            </p:stCondLst>
                            <p:childTnLst>
                              <p:par>
                                <p:cTn id="175" presetID="2" presetClass="entr" presetSubtype="4" fill="hold" nodeType="afterEffect">
                                  <p:stCondLst>
                                    <p:cond delay="0"/>
                                  </p:stCondLst>
                                  <p:childTnLst>
                                    <p:set>
                                      <p:cBhvr>
                                        <p:cTn id="176" dur="1" fill="hold">
                                          <p:stCondLst>
                                            <p:cond delay="0"/>
                                          </p:stCondLst>
                                        </p:cTn>
                                        <p:tgtEl>
                                          <p:spTgt spid="120"/>
                                        </p:tgtEl>
                                        <p:attrNameLst>
                                          <p:attrName>style.visibility</p:attrName>
                                        </p:attrNameLst>
                                      </p:cBhvr>
                                      <p:to>
                                        <p:strVal val="visible"/>
                                      </p:to>
                                    </p:set>
                                    <p:anim calcmode="lin" valueType="num">
                                      <p:cBhvr additive="base">
                                        <p:cTn id="177" dur="250" fill="hold"/>
                                        <p:tgtEl>
                                          <p:spTgt spid="120"/>
                                        </p:tgtEl>
                                        <p:attrNameLst>
                                          <p:attrName>ppt_x</p:attrName>
                                        </p:attrNameLst>
                                      </p:cBhvr>
                                      <p:tavLst>
                                        <p:tav tm="0">
                                          <p:val>
                                            <p:strVal val="#ppt_x"/>
                                          </p:val>
                                        </p:tav>
                                        <p:tav tm="100000">
                                          <p:val>
                                            <p:strVal val="#ppt_x"/>
                                          </p:val>
                                        </p:tav>
                                      </p:tavLst>
                                    </p:anim>
                                    <p:anim calcmode="lin" valueType="num">
                                      <p:cBhvr additive="base">
                                        <p:cTn id="178" dur="250" fill="hold"/>
                                        <p:tgtEl>
                                          <p:spTgt spid="120"/>
                                        </p:tgtEl>
                                        <p:attrNameLst>
                                          <p:attrName>ppt_y</p:attrName>
                                        </p:attrNameLst>
                                      </p:cBhvr>
                                      <p:tavLst>
                                        <p:tav tm="0">
                                          <p:val>
                                            <p:strVal val="1+#ppt_h/2"/>
                                          </p:val>
                                        </p:tav>
                                        <p:tav tm="100000">
                                          <p:val>
                                            <p:strVal val="#ppt_y"/>
                                          </p:val>
                                        </p:tav>
                                      </p:tavLst>
                                    </p:anim>
                                  </p:childTnLst>
                                </p:cTn>
                              </p:par>
                            </p:childTnLst>
                          </p:cTn>
                        </p:par>
                        <p:par>
                          <p:cTn id="179" fill="hold">
                            <p:stCondLst>
                              <p:cond delay="8750"/>
                            </p:stCondLst>
                            <p:childTnLst>
                              <p:par>
                                <p:cTn id="180" presetID="2" presetClass="entr" presetSubtype="4" fill="hold" nodeType="afterEffect">
                                  <p:stCondLst>
                                    <p:cond delay="0"/>
                                  </p:stCondLst>
                                  <p:childTnLst>
                                    <p:set>
                                      <p:cBhvr>
                                        <p:cTn id="181" dur="1" fill="hold">
                                          <p:stCondLst>
                                            <p:cond delay="0"/>
                                          </p:stCondLst>
                                        </p:cTn>
                                        <p:tgtEl>
                                          <p:spTgt spid="121"/>
                                        </p:tgtEl>
                                        <p:attrNameLst>
                                          <p:attrName>style.visibility</p:attrName>
                                        </p:attrNameLst>
                                      </p:cBhvr>
                                      <p:to>
                                        <p:strVal val="visible"/>
                                      </p:to>
                                    </p:set>
                                    <p:anim calcmode="lin" valueType="num">
                                      <p:cBhvr additive="base">
                                        <p:cTn id="182" dur="250" fill="hold"/>
                                        <p:tgtEl>
                                          <p:spTgt spid="121"/>
                                        </p:tgtEl>
                                        <p:attrNameLst>
                                          <p:attrName>ppt_x</p:attrName>
                                        </p:attrNameLst>
                                      </p:cBhvr>
                                      <p:tavLst>
                                        <p:tav tm="0">
                                          <p:val>
                                            <p:strVal val="#ppt_x"/>
                                          </p:val>
                                        </p:tav>
                                        <p:tav tm="100000">
                                          <p:val>
                                            <p:strVal val="#ppt_x"/>
                                          </p:val>
                                        </p:tav>
                                      </p:tavLst>
                                    </p:anim>
                                    <p:anim calcmode="lin" valueType="num">
                                      <p:cBhvr additive="base">
                                        <p:cTn id="183" dur="250" fill="hold"/>
                                        <p:tgtEl>
                                          <p:spTgt spid="121"/>
                                        </p:tgtEl>
                                        <p:attrNameLst>
                                          <p:attrName>ppt_y</p:attrName>
                                        </p:attrNameLst>
                                      </p:cBhvr>
                                      <p:tavLst>
                                        <p:tav tm="0">
                                          <p:val>
                                            <p:strVal val="1+#ppt_h/2"/>
                                          </p:val>
                                        </p:tav>
                                        <p:tav tm="100000">
                                          <p:val>
                                            <p:strVal val="#ppt_y"/>
                                          </p:val>
                                        </p:tav>
                                      </p:tavLst>
                                    </p:anim>
                                  </p:childTnLst>
                                </p:cTn>
                              </p:par>
                            </p:childTnLst>
                          </p:cTn>
                        </p:par>
                        <p:par>
                          <p:cTn id="184" fill="hold">
                            <p:stCondLst>
                              <p:cond delay="9000"/>
                            </p:stCondLst>
                            <p:childTnLst>
                              <p:par>
                                <p:cTn id="185" presetID="2" presetClass="entr" presetSubtype="4" fill="hold" nodeType="afterEffect">
                                  <p:stCondLst>
                                    <p:cond delay="0"/>
                                  </p:stCondLst>
                                  <p:childTnLst>
                                    <p:set>
                                      <p:cBhvr>
                                        <p:cTn id="186" dur="1" fill="hold">
                                          <p:stCondLst>
                                            <p:cond delay="0"/>
                                          </p:stCondLst>
                                        </p:cTn>
                                        <p:tgtEl>
                                          <p:spTgt spid="122"/>
                                        </p:tgtEl>
                                        <p:attrNameLst>
                                          <p:attrName>style.visibility</p:attrName>
                                        </p:attrNameLst>
                                      </p:cBhvr>
                                      <p:to>
                                        <p:strVal val="visible"/>
                                      </p:to>
                                    </p:set>
                                    <p:anim calcmode="lin" valueType="num">
                                      <p:cBhvr additive="base">
                                        <p:cTn id="187" dur="250" fill="hold"/>
                                        <p:tgtEl>
                                          <p:spTgt spid="122"/>
                                        </p:tgtEl>
                                        <p:attrNameLst>
                                          <p:attrName>ppt_x</p:attrName>
                                        </p:attrNameLst>
                                      </p:cBhvr>
                                      <p:tavLst>
                                        <p:tav tm="0">
                                          <p:val>
                                            <p:strVal val="#ppt_x"/>
                                          </p:val>
                                        </p:tav>
                                        <p:tav tm="100000">
                                          <p:val>
                                            <p:strVal val="#ppt_x"/>
                                          </p:val>
                                        </p:tav>
                                      </p:tavLst>
                                    </p:anim>
                                    <p:anim calcmode="lin" valueType="num">
                                      <p:cBhvr additive="base">
                                        <p:cTn id="188" dur="250" fill="hold"/>
                                        <p:tgtEl>
                                          <p:spTgt spid="122"/>
                                        </p:tgtEl>
                                        <p:attrNameLst>
                                          <p:attrName>ppt_y</p:attrName>
                                        </p:attrNameLst>
                                      </p:cBhvr>
                                      <p:tavLst>
                                        <p:tav tm="0">
                                          <p:val>
                                            <p:strVal val="1+#ppt_h/2"/>
                                          </p:val>
                                        </p:tav>
                                        <p:tav tm="100000">
                                          <p:val>
                                            <p:strVal val="#ppt_y"/>
                                          </p:val>
                                        </p:tav>
                                      </p:tavLst>
                                    </p:anim>
                                  </p:childTnLst>
                                </p:cTn>
                              </p:par>
                            </p:childTnLst>
                          </p:cTn>
                        </p:par>
                        <p:par>
                          <p:cTn id="189" fill="hold">
                            <p:stCondLst>
                              <p:cond delay="9250"/>
                            </p:stCondLst>
                            <p:childTnLst>
                              <p:par>
                                <p:cTn id="190" presetID="2" presetClass="entr" presetSubtype="4" fill="hold" nodeType="afterEffect">
                                  <p:stCondLst>
                                    <p:cond delay="0"/>
                                  </p:stCondLst>
                                  <p:childTnLst>
                                    <p:set>
                                      <p:cBhvr>
                                        <p:cTn id="191" dur="1" fill="hold">
                                          <p:stCondLst>
                                            <p:cond delay="0"/>
                                          </p:stCondLst>
                                        </p:cTn>
                                        <p:tgtEl>
                                          <p:spTgt spid="123"/>
                                        </p:tgtEl>
                                        <p:attrNameLst>
                                          <p:attrName>style.visibility</p:attrName>
                                        </p:attrNameLst>
                                      </p:cBhvr>
                                      <p:to>
                                        <p:strVal val="visible"/>
                                      </p:to>
                                    </p:set>
                                    <p:anim calcmode="lin" valueType="num">
                                      <p:cBhvr additive="base">
                                        <p:cTn id="192" dur="250" fill="hold"/>
                                        <p:tgtEl>
                                          <p:spTgt spid="123"/>
                                        </p:tgtEl>
                                        <p:attrNameLst>
                                          <p:attrName>ppt_x</p:attrName>
                                        </p:attrNameLst>
                                      </p:cBhvr>
                                      <p:tavLst>
                                        <p:tav tm="0">
                                          <p:val>
                                            <p:strVal val="#ppt_x"/>
                                          </p:val>
                                        </p:tav>
                                        <p:tav tm="100000">
                                          <p:val>
                                            <p:strVal val="#ppt_x"/>
                                          </p:val>
                                        </p:tav>
                                      </p:tavLst>
                                    </p:anim>
                                    <p:anim calcmode="lin" valueType="num">
                                      <p:cBhvr additive="base">
                                        <p:cTn id="193" dur="250" fill="hold"/>
                                        <p:tgtEl>
                                          <p:spTgt spid="123"/>
                                        </p:tgtEl>
                                        <p:attrNameLst>
                                          <p:attrName>ppt_y</p:attrName>
                                        </p:attrNameLst>
                                      </p:cBhvr>
                                      <p:tavLst>
                                        <p:tav tm="0">
                                          <p:val>
                                            <p:strVal val="1+#ppt_h/2"/>
                                          </p:val>
                                        </p:tav>
                                        <p:tav tm="100000">
                                          <p:val>
                                            <p:strVal val="#ppt_y"/>
                                          </p:val>
                                        </p:tav>
                                      </p:tavLst>
                                    </p:anim>
                                  </p:childTnLst>
                                </p:cTn>
                              </p:par>
                            </p:childTnLst>
                          </p:cTn>
                        </p:par>
                        <p:par>
                          <p:cTn id="194" fill="hold">
                            <p:stCondLst>
                              <p:cond delay="9500"/>
                            </p:stCondLst>
                            <p:childTnLst>
                              <p:par>
                                <p:cTn id="195" presetID="2" presetClass="entr" presetSubtype="4" fill="hold" nodeType="afterEffect">
                                  <p:stCondLst>
                                    <p:cond delay="0"/>
                                  </p:stCondLst>
                                  <p:childTnLst>
                                    <p:set>
                                      <p:cBhvr>
                                        <p:cTn id="196" dur="1" fill="hold">
                                          <p:stCondLst>
                                            <p:cond delay="0"/>
                                          </p:stCondLst>
                                        </p:cTn>
                                        <p:tgtEl>
                                          <p:spTgt spid="124"/>
                                        </p:tgtEl>
                                        <p:attrNameLst>
                                          <p:attrName>style.visibility</p:attrName>
                                        </p:attrNameLst>
                                      </p:cBhvr>
                                      <p:to>
                                        <p:strVal val="visible"/>
                                      </p:to>
                                    </p:set>
                                    <p:anim calcmode="lin" valueType="num">
                                      <p:cBhvr additive="base">
                                        <p:cTn id="197" dur="250" fill="hold"/>
                                        <p:tgtEl>
                                          <p:spTgt spid="124"/>
                                        </p:tgtEl>
                                        <p:attrNameLst>
                                          <p:attrName>ppt_x</p:attrName>
                                        </p:attrNameLst>
                                      </p:cBhvr>
                                      <p:tavLst>
                                        <p:tav tm="0">
                                          <p:val>
                                            <p:strVal val="#ppt_x"/>
                                          </p:val>
                                        </p:tav>
                                        <p:tav tm="100000">
                                          <p:val>
                                            <p:strVal val="#ppt_x"/>
                                          </p:val>
                                        </p:tav>
                                      </p:tavLst>
                                    </p:anim>
                                    <p:anim calcmode="lin" valueType="num">
                                      <p:cBhvr additive="base">
                                        <p:cTn id="198" dur="250" fill="hold"/>
                                        <p:tgtEl>
                                          <p:spTgt spid="124"/>
                                        </p:tgtEl>
                                        <p:attrNameLst>
                                          <p:attrName>ppt_y</p:attrName>
                                        </p:attrNameLst>
                                      </p:cBhvr>
                                      <p:tavLst>
                                        <p:tav tm="0">
                                          <p:val>
                                            <p:strVal val="1+#ppt_h/2"/>
                                          </p:val>
                                        </p:tav>
                                        <p:tav tm="100000">
                                          <p:val>
                                            <p:strVal val="#ppt_y"/>
                                          </p:val>
                                        </p:tav>
                                      </p:tavLst>
                                    </p:anim>
                                  </p:childTnLst>
                                </p:cTn>
                              </p:par>
                            </p:childTnLst>
                          </p:cTn>
                        </p:par>
                        <p:par>
                          <p:cTn id="199" fill="hold">
                            <p:stCondLst>
                              <p:cond delay="9750"/>
                            </p:stCondLst>
                            <p:childTnLst>
                              <p:par>
                                <p:cTn id="200" presetID="2" presetClass="entr" presetSubtype="4" fill="hold" nodeType="afterEffect">
                                  <p:stCondLst>
                                    <p:cond delay="0"/>
                                  </p:stCondLst>
                                  <p:childTnLst>
                                    <p:set>
                                      <p:cBhvr>
                                        <p:cTn id="201" dur="1" fill="hold">
                                          <p:stCondLst>
                                            <p:cond delay="0"/>
                                          </p:stCondLst>
                                        </p:cTn>
                                        <p:tgtEl>
                                          <p:spTgt spid="125"/>
                                        </p:tgtEl>
                                        <p:attrNameLst>
                                          <p:attrName>style.visibility</p:attrName>
                                        </p:attrNameLst>
                                      </p:cBhvr>
                                      <p:to>
                                        <p:strVal val="visible"/>
                                      </p:to>
                                    </p:set>
                                    <p:anim calcmode="lin" valueType="num">
                                      <p:cBhvr additive="base">
                                        <p:cTn id="202" dur="250" fill="hold"/>
                                        <p:tgtEl>
                                          <p:spTgt spid="125"/>
                                        </p:tgtEl>
                                        <p:attrNameLst>
                                          <p:attrName>ppt_x</p:attrName>
                                        </p:attrNameLst>
                                      </p:cBhvr>
                                      <p:tavLst>
                                        <p:tav tm="0">
                                          <p:val>
                                            <p:strVal val="#ppt_x"/>
                                          </p:val>
                                        </p:tav>
                                        <p:tav tm="100000">
                                          <p:val>
                                            <p:strVal val="#ppt_x"/>
                                          </p:val>
                                        </p:tav>
                                      </p:tavLst>
                                    </p:anim>
                                    <p:anim calcmode="lin" valueType="num">
                                      <p:cBhvr additive="base">
                                        <p:cTn id="203" dur="250" fill="hold"/>
                                        <p:tgtEl>
                                          <p:spTgt spid="125"/>
                                        </p:tgtEl>
                                        <p:attrNameLst>
                                          <p:attrName>ppt_y</p:attrName>
                                        </p:attrNameLst>
                                      </p:cBhvr>
                                      <p:tavLst>
                                        <p:tav tm="0">
                                          <p:val>
                                            <p:strVal val="1+#ppt_h/2"/>
                                          </p:val>
                                        </p:tav>
                                        <p:tav tm="100000">
                                          <p:val>
                                            <p:strVal val="#ppt_y"/>
                                          </p:val>
                                        </p:tav>
                                      </p:tavLst>
                                    </p:anim>
                                  </p:childTnLst>
                                </p:cTn>
                              </p:par>
                            </p:childTnLst>
                          </p:cTn>
                        </p:par>
                        <p:par>
                          <p:cTn id="204" fill="hold">
                            <p:stCondLst>
                              <p:cond delay="10000"/>
                            </p:stCondLst>
                            <p:childTnLst>
                              <p:par>
                                <p:cTn id="205" presetID="2" presetClass="entr" presetSubtype="4" fill="hold" nodeType="afterEffect">
                                  <p:stCondLst>
                                    <p:cond delay="0"/>
                                  </p:stCondLst>
                                  <p:childTnLst>
                                    <p:set>
                                      <p:cBhvr>
                                        <p:cTn id="206" dur="1" fill="hold">
                                          <p:stCondLst>
                                            <p:cond delay="0"/>
                                          </p:stCondLst>
                                        </p:cTn>
                                        <p:tgtEl>
                                          <p:spTgt spid="126"/>
                                        </p:tgtEl>
                                        <p:attrNameLst>
                                          <p:attrName>style.visibility</p:attrName>
                                        </p:attrNameLst>
                                      </p:cBhvr>
                                      <p:to>
                                        <p:strVal val="visible"/>
                                      </p:to>
                                    </p:set>
                                    <p:anim calcmode="lin" valueType="num">
                                      <p:cBhvr additive="base">
                                        <p:cTn id="207" dur="250" fill="hold"/>
                                        <p:tgtEl>
                                          <p:spTgt spid="126"/>
                                        </p:tgtEl>
                                        <p:attrNameLst>
                                          <p:attrName>ppt_x</p:attrName>
                                        </p:attrNameLst>
                                      </p:cBhvr>
                                      <p:tavLst>
                                        <p:tav tm="0">
                                          <p:val>
                                            <p:strVal val="#ppt_x"/>
                                          </p:val>
                                        </p:tav>
                                        <p:tav tm="100000">
                                          <p:val>
                                            <p:strVal val="#ppt_x"/>
                                          </p:val>
                                        </p:tav>
                                      </p:tavLst>
                                    </p:anim>
                                    <p:anim calcmode="lin" valueType="num">
                                      <p:cBhvr additive="base">
                                        <p:cTn id="208" dur="250" fill="hold"/>
                                        <p:tgtEl>
                                          <p:spTgt spid="126"/>
                                        </p:tgtEl>
                                        <p:attrNameLst>
                                          <p:attrName>ppt_y</p:attrName>
                                        </p:attrNameLst>
                                      </p:cBhvr>
                                      <p:tavLst>
                                        <p:tav tm="0">
                                          <p:val>
                                            <p:strVal val="1+#ppt_h/2"/>
                                          </p:val>
                                        </p:tav>
                                        <p:tav tm="100000">
                                          <p:val>
                                            <p:strVal val="#ppt_y"/>
                                          </p:val>
                                        </p:tav>
                                      </p:tavLst>
                                    </p:anim>
                                  </p:childTnLst>
                                </p:cTn>
                              </p:par>
                            </p:childTnLst>
                          </p:cTn>
                        </p:par>
                        <p:par>
                          <p:cTn id="209" fill="hold">
                            <p:stCondLst>
                              <p:cond delay="10250"/>
                            </p:stCondLst>
                            <p:childTnLst>
                              <p:par>
                                <p:cTn id="210" presetID="2" presetClass="entr" presetSubtype="4" fill="hold" nodeType="afterEffect">
                                  <p:stCondLst>
                                    <p:cond delay="0"/>
                                  </p:stCondLst>
                                  <p:childTnLst>
                                    <p:set>
                                      <p:cBhvr>
                                        <p:cTn id="211" dur="1" fill="hold">
                                          <p:stCondLst>
                                            <p:cond delay="0"/>
                                          </p:stCondLst>
                                        </p:cTn>
                                        <p:tgtEl>
                                          <p:spTgt spid="127"/>
                                        </p:tgtEl>
                                        <p:attrNameLst>
                                          <p:attrName>style.visibility</p:attrName>
                                        </p:attrNameLst>
                                      </p:cBhvr>
                                      <p:to>
                                        <p:strVal val="visible"/>
                                      </p:to>
                                    </p:set>
                                    <p:anim calcmode="lin" valueType="num">
                                      <p:cBhvr additive="base">
                                        <p:cTn id="212" dur="250" fill="hold"/>
                                        <p:tgtEl>
                                          <p:spTgt spid="127"/>
                                        </p:tgtEl>
                                        <p:attrNameLst>
                                          <p:attrName>ppt_x</p:attrName>
                                        </p:attrNameLst>
                                      </p:cBhvr>
                                      <p:tavLst>
                                        <p:tav tm="0">
                                          <p:val>
                                            <p:strVal val="#ppt_x"/>
                                          </p:val>
                                        </p:tav>
                                        <p:tav tm="100000">
                                          <p:val>
                                            <p:strVal val="#ppt_x"/>
                                          </p:val>
                                        </p:tav>
                                      </p:tavLst>
                                    </p:anim>
                                    <p:anim calcmode="lin" valueType="num">
                                      <p:cBhvr additive="base">
                                        <p:cTn id="213" dur="250" fill="hold"/>
                                        <p:tgtEl>
                                          <p:spTgt spid="127"/>
                                        </p:tgtEl>
                                        <p:attrNameLst>
                                          <p:attrName>ppt_y</p:attrName>
                                        </p:attrNameLst>
                                      </p:cBhvr>
                                      <p:tavLst>
                                        <p:tav tm="0">
                                          <p:val>
                                            <p:strVal val="1+#ppt_h/2"/>
                                          </p:val>
                                        </p:tav>
                                        <p:tav tm="100000">
                                          <p:val>
                                            <p:strVal val="#ppt_y"/>
                                          </p:val>
                                        </p:tav>
                                      </p:tavLst>
                                    </p:anim>
                                  </p:childTnLst>
                                </p:cTn>
                              </p:par>
                            </p:childTnLst>
                          </p:cTn>
                        </p:par>
                        <p:par>
                          <p:cTn id="214" fill="hold">
                            <p:stCondLst>
                              <p:cond delay="10500"/>
                            </p:stCondLst>
                            <p:childTnLst>
                              <p:par>
                                <p:cTn id="215" presetID="2" presetClass="entr" presetSubtype="4" fill="hold" nodeType="afterEffect">
                                  <p:stCondLst>
                                    <p:cond delay="0"/>
                                  </p:stCondLst>
                                  <p:childTnLst>
                                    <p:set>
                                      <p:cBhvr>
                                        <p:cTn id="216" dur="1" fill="hold">
                                          <p:stCondLst>
                                            <p:cond delay="0"/>
                                          </p:stCondLst>
                                        </p:cTn>
                                        <p:tgtEl>
                                          <p:spTgt spid="128"/>
                                        </p:tgtEl>
                                        <p:attrNameLst>
                                          <p:attrName>style.visibility</p:attrName>
                                        </p:attrNameLst>
                                      </p:cBhvr>
                                      <p:to>
                                        <p:strVal val="visible"/>
                                      </p:to>
                                    </p:set>
                                    <p:anim calcmode="lin" valueType="num">
                                      <p:cBhvr additive="base">
                                        <p:cTn id="217" dur="250" fill="hold"/>
                                        <p:tgtEl>
                                          <p:spTgt spid="128"/>
                                        </p:tgtEl>
                                        <p:attrNameLst>
                                          <p:attrName>ppt_x</p:attrName>
                                        </p:attrNameLst>
                                      </p:cBhvr>
                                      <p:tavLst>
                                        <p:tav tm="0">
                                          <p:val>
                                            <p:strVal val="#ppt_x"/>
                                          </p:val>
                                        </p:tav>
                                        <p:tav tm="100000">
                                          <p:val>
                                            <p:strVal val="#ppt_x"/>
                                          </p:val>
                                        </p:tav>
                                      </p:tavLst>
                                    </p:anim>
                                    <p:anim calcmode="lin" valueType="num">
                                      <p:cBhvr additive="base">
                                        <p:cTn id="218" dur="250" fill="hold"/>
                                        <p:tgtEl>
                                          <p:spTgt spid="128"/>
                                        </p:tgtEl>
                                        <p:attrNameLst>
                                          <p:attrName>ppt_y</p:attrName>
                                        </p:attrNameLst>
                                      </p:cBhvr>
                                      <p:tavLst>
                                        <p:tav tm="0">
                                          <p:val>
                                            <p:strVal val="1+#ppt_h/2"/>
                                          </p:val>
                                        </p:tav>
                                        <p:tav tm="100000">
                                          <p:val>
                                            <p:strVal val="#ppt_y"/>
                                          </p:val>
                                        </p:tav>
                                      </p:tavLst>
                                    </p:anim>
                                  </p:childTnLst>
                                </p:cTn>
                              </p:par>
                            </p:childTnLst>
                          </p:cTn>
                        </p:par>
                        <p:par>
                          <p:cTn id="219" fill="hold">
                            <p:stCondLst>
                              <p:cond delay="10750"/>
                            </p:stCondLst>
                            <p:childTnLst>
                              <p:par>
                                <p:cTn id="220" presetID="2" presetClass="entr" presetSubtype="4" fill="hold" nodeType="afterEffect">
                                  <p:stCondLst>
                                    <p:cond delay="0"/>
                                  </p:stCondLst>
                                  <p:childTnLst>
                                    <p:set>
                                      <p:cBhvr>
                                        <p:cTn id="221" dur="1" fill="hold">
                                          <p:stCondLst>
                                            <p:cond delay="0"/>
                                          </p:stCondLst>
                                        </p:cTn>
                                        <p:tgtEl>
                                          <p:spTgt spid="129"/>
                                        </p:tgtEl>
                                        <p:attrNameLst>
                                          <p:attrName>style.visibility</p:attrName>
                                        </p:attrNameLst>
                                      </p:cBhvr>
                                      <p:to>
                                        <p:strVal val="visible"/>
                                      </p:to>
                                    </p:set>
                                    <p:anim calcmode="lin" valueType="num">
                                      <p:cBhvr additive="base">
                                        <p:cTn id="222" dur="250" fill="hold"/>
                                        <p:tgtEl>
                                          <p:spTgt spid="129"/>
                                        </p:tgtEl>
                                        <p:attrNameLst>
                                          <p:attrName>ppt_x</p:attrName>
                                        </p:attrNameLst>
                                      </p:cBhvr>
                                      <p:tavLst>
                                        <p:tav tm="0">
                                          <p:val>
                                            <p:strVal val="#ppt_x"/>
                                          </p:val>
                                        </p:tav>
                                        <p:tav tm="100000">
                                          <p:val>
                                            <p:strVal val="#ppt_x"/>
                                          </p:val>
                                        </p:tav>
                                      </p:tavLst>
                                    </p:anim>
                                    <p:anim calcmode="lin" valueType="num">
                                      <p:cBhvr additive="base">
                                        <p:cTn id="223" dur="250" fill="hold"/>
                                        <p:tgtEl>
                                          <p:spTgt spid="129"/>
                                        </p:tgtEl>
                                        <p:attrNameLst>
                                          <p:attrName>ppt_y</p:attrName>
                                        </p:attrNameLst>
                                      </p:cBhvr>
                                      <p:tavLst>
                                        <p:tav tm="0">
                                          <p:val>
                                            <p:strVal val="1+#ppt_h/2"/>
                                          </p:val>
                                        </p:tav>
                                        <p:tav tm="100000">
                                          <p:val>
                                            <p:strVal val="#ppt_y"/>
                                          </p:val>
                                        </p:tav>
                                      </p:tavLst>
                                    </p:anim>
                                  </p:childTnLst>
                                </p:cTn>
                              </p:par>
                            </p:childTnLst>
                          </p:cTn>
                        </p:par>
                        <p:par>
                          <p:cTn id="224" fill="hold">
                            <p:stCondLst>
                              <p:cond delay="11000"/>
                            </p:stCondLst>
                            <p:childTnLst>
                              <p:par>
                                <p:cTn id="225" presetID="2" presetClass="entr" presetSubtype="4" fill="hold" nodeType="afterEffect">
                                  <p:stCondLst>
                                    <p:cond delay="0"/>
                                  </p:stCondLst>
                                  <p:childTnLst>
                                    <p:set>
                                      <p:cBhvr>
                                        <p:cTn id="226" dur="1" fill="hold">
                                          <p:stCondLst>
                                            <p:cond delay="0"/>
                                          </p:stCondLst>
                                        </p:cTn>
                                        <p:tgtEl>
                                          <p:spTgt spid="130"/>
                                        </p:tgtEl>
                                        <p:attrNameLst>
                                          <p:attrName>style.visibility</p:attrName>
                                        </p:attrNameLst>
                                      </p:cBhvr>
                                      <p:to>
                                        <p:strVal val="visible"/>
                                      </p:to>
                                    </p:set>
                                    <p:anim calcmode="lin" valueType="num">
                                      <p:cBhvr additive="base">
                                        <p:cTn id="227" dur="250" fill="hold"/>
                                        <p:tgtEl>
                                          <p:spTgt spid="130"/>
                                        </p:tgtEl>
                                        <p:attrNameLst>
                                          <p:attrName>ppt_x</p:attrName>
                                        </p:attrNameLst>
                                      </p:cBhvr>
                                      <p:tavLst>
                                        <p:tav tm="0">
                                          <p:val>
                                            <p:strVal val="#ppt_x"/>
                                          </p:val>
                                        </p:tav>
                                        <p:tav tm="100000">
                                          <p:val>
                                            <p:strVal val="#ppt_x"/>
                                          </p:val>
                                        </p:tav>
                                      </p:tavLst>
                                    </p:anim>
                                    <p:anim calcmode="lin" valueType="num">
                                      <p:cBhvr additive="base">
                                        <p:cTn id="228" dur="250" fill="hold"/>
                                        <p:tgtEl>
                                          <p:spTgt spid="130"/>
                                        </p:tgtEl>
                                        <p:attrNameLst>
                                          <p:attrName>ppt_y</p:attrName>
                                        </p:attrNameLst>
                                      </p:cBhvr>
                                      <p:tavLst>
                                        <p:tav tm="0">
                                          <p:val>
                                            <p:strVal val="1+#ppt_h/2"/>
                                          </p:val>
                                        </p:tav>
                                        <p:tav tm="100000">
                                          <p:val>
                                            <p:strVal val="#ppt_y"/>
                                          </p:val>
                                        </p:tav>
                                      </p:tavLst>
                                    </p:anim>
                                  </p:childTnLst>
                                </p:cTn>
                              </p:par>
                            </p:childTnLst>
                          </p:cTn>
                        </p:par>
                        <p:par>
                          <p:cTn id="229" fill="hold">
                            <p:stCondLst>
                              <p:cond delay="11250"/>
                            </p:stCondLst>
                            <p:childTnLst>
                              <p:par>
                                <p:cTn id="230" presetID="2" presetClass="entr" presetSubtype="4" fill="hold" nodeType="afterEffect">
                                  <p:stCondLst>
                                    <p:cond delay="0"/>
                                  </p:stCondLst>
                                  <p:childTnLst>
                                    <p:set>
                                      <p:cBhvr>
                                        <p:cTn id="231" dur="1" fill="hold">
                                          <p:stCondLst>
                                            <p:cond delay="0"/>
                                          </p:stCondLst>
                                        </p:cTn>
                                        <p:tgtEl>
                                          <p:spTgt spid="131"/>
                                        </p:tgtEl>
                                        <p:attrNameLst>
                                          <p:attrName>style.visibility</p:attrName>
                                        </p:attrNameLst>
                                      </p:cBhvr>
                                      <p:to>
                                        <p:strVal val="visible"/>
                                      </p:to>
                                    </p:set>
                                    <p:anim calcmode="lin" valueType="num">
                                      <p:cBhvr additive="base">
                                        <p:cTn id="232" dur="250" fill="hold"/>
                                        <p:tgtEl>
                                          <p:spTgt spid="131"/>
                                        </p:tgtEl>
                                        <p:attrNameLst>
                                          <p:attrName>ppt_x</p:attrName>
                                        </p:attrNameLst>
                                      </p:cBhvr>
                                      <p:tavLst>
                                        <p:tav tm="0">
                                          <p:val>
                                            <p:strVal val="#ppt_x"/>
                                          </p:val>
                                        </p:tav>
                                        <p:tav tm="100000">
                                          <p:val>
                                            <p:strVal val="#ppt_x"/>
                                          </p:val>
                                        </p:tav>
                                      </p:tavLst>
                                    </p:anim>
                                    <p:anim calcmode="lin" valueType="num">
                                      <p:cBhvr additive="base">
                                        <p:cTn id="233" dur="250" fill="hold"/>
                                        <p:tgtEl>
                                          <p:spTgt spid="131"/>
                                        </p:tgtEl>
                                        <p:attrNameLst>
                                          <p:attrName>ppt_y</p:attrName>
                                        </p:attrNameLst>
                                      </p:cBhvr>
                                      <p:tavLst>
                                        <p:tav tm="0">
                                          <p:val>
                                            <p:strVal val="1+#ppt_h/2"/>
                                          </p:val>
                                        </p:tav>
                                        <p:tav tm="100000">
                                          <p:val>
                                            <p:strVal val="#ppt_y"/>
                                          </p:val>
                                        </p:tav>
                                      </p:tavLst>
                                    </p:anim>
                                  </p:childTnLst>
                                </p:cTn>
                              </p:par>
                            </p:childTnLst>
                          </p:cTn>
                        </p:par>
                        <p:par>
                          <p:cTn id="234" fill="hold">
                            <p:stCondLst>
                              <p:cond delay="11500"/>
                            </p:stCondLst>
                            <p:childTnLst>
                              <p:par>
                                <p:cTn id="235" presetID="2" presetClass="entr" presetSubtype="4" fill="hold" nodeType="afterEffect">
                                  <p:stCondLst>
                                    <p:cond delay="0"/>
                                  </p:stCondLst>
                                  <p:childTnLst>
                                    <p:set>
                                      <p:cBhvr>
                                        <p:cTn id="236" dur="1" fill="hold">
                                          <p:stCondLst>
                                            <p:cond delay="0"/>
                                          </p:stCondLst>
                                        </p:cTn>
                                        <p:tgtEl>
                                          <p:spTgt spid="132"/>
                                        </p:tgtEl>
                                        <p:attrNameLst>
                                          <p:attrName>style.visibility</p:attrName>
                                        </p:attrNameLst>
                                      </p:cBhvr>
                                      <p:to>
                                        <p:strVal val="visible"/>
                                      </p:to>
                                    </p:set>
                                    <p:anim calcmode="lin" valueType="num">
                                      <p:cBhvr additive="base">
                                        <p:cTn id="237" dur="250" fill="hold"/>
                                        <p:tgtEl>
                                          <p:spTgt spid="132"/>
                                        </p:tgtEl>
                                        <p:attrNameLst>
                                          <p:attrName>ppt_x</p:attrName>
                                        </p:attrNameLst>
                                      </p:cBhvr>
                                      <p:tavLst>
                                        <p:tav tm="0">
                                          <p:val>
                                            <p:strVal val="#ppt_x"/>
                                          </p:val>
                                        </p:tav>
                                        <p:tav tm="100000">
                                          <p:val>
                                            <p:strVal val="#ppt_x"/>
                                          </p:val>
                                        </p:tav>
                                      </p:tavLst>
                                    </p:anim>
                                    <p:anim calcmode="lin" valueType="num">
                                      <p:cBhvr additive="base">
                                        <p:cTn id="238" dur="250" fill="hold"/>
                                        <p:tgtEl>
                                          <p:spTgt spid="132"/>
                                        </p:tgtEl>
                                        <p:attrNameLst>
                                          <p:attrName>ppt_y</p:attrName>
                                        </p:attrNameLst>
                                      </p:cBhvr>
                                      <p:tavLst>
                                        <p:tav tm="0">
                                          <p:val>
                                            <p:strVal val="1+#ppt_h/2"/>
                                          </p:val>
                                        </p:tav>
                                        <p:tav tm="100000">
                                          <p:val>
                                            <p:strVal val="#ppt_y"/>
                                          </p:val>
                                        </p:tav>
                                      </p:tavLst>
                                    </p:anim>
                                  </p:childTnLst>
                                </p:cTn>
                              </p:par>
                            </p:childTnLst>
                          </p:cTn>
                        </p:par>
                        <p:par>
                          <p:cTn id="239" fill="hold">
                            <p:stCondLst>
                              <p:cond delay="11750"/>
                            </p:stCondLst>
                            <p:childTnLst>
                              <p:par>
                                <p:cTn id="240" presetID="2" presetClass="entr" presetSubtype="4" fill="hold" grpId="0" nodeType="afterEffect">
                                  <p:stCondLst>
                                    <p:cond delay="0"/>
                                  </p:stCondLst>
                                  <p:childTnLst>
                                    <p:set>
                                      <p:cBhvr>
                                        <p:cTn id="241" dur="1" fill="hold">
                                          <p:stCondLst>
                                            <p:cond delay="0"/>
                                          </p:stCondLst>
                                        </p:cTn>
                                        <p:tgtEl>
                                          <p:spTgt spid="307"/>
                                        </p:tgtEl>
                                        <p:attrNameLst>
                                          <p:attrName>style.visibility</p:attrName>
                                        </p:attrNameLst>
                                      </p:cBhvr>
                                      <p:to>
                                        <p:strVal val="visible"/>
                                      </p:to>
                                    </p:set>
                                    <p:anim calcmode="lin" valueType="num">
                                      <p:cBhvr additive="base">
                                        <p:cTn id="242" dur="250" fill="hold"/>
                                        <p:tgtEl>
                                          <p:spTgt spid="307"/>
                                        </p:tgtEl>
                                        <p:attrNameLst>
                                          <p:attrName>ppt_x</p:attrName>
                                        </p:attrNameLst>
                                      </p:cBhvr>
                                      <p:tavLst>
                                        <p:tav tm="0">
                                          <p:val>
                                            <p:strVal val="#ppt_x"/>
                                          </p:val>
                                        </p:tav>
                                        <p:tav tm="100000">
                                          <p:val>
                                            <p:strVal val="#ppt_x"/>
                                          </p:val>
                                        </p:tav>
                                      </p:tavLst>
                                    </p:anim>
                                    <p:anim calcmode="lin" valueType="num">
                                      <p:cBhvr additive="base">
                                        <p:cTn id="243" dur="250" fill="hold"/>
                                        <p:tgtEl>
                                          <p:spTgt spid="307"/>
                                        </p:tgtEl>
                                        <p:attrNameLst>
                                          <p:attrName>ppt_y</p:attrName>
                                        </p:attrNameLst>
                                      </p:cBhvr>
                                      <p:tavLst>
                                        <p:tav tm="0">
                                          <p:val>
                                            <p:strVal val="1+#ppt_h/2"/>
                                          </p:val>
                                        </p:tav>
                                        <p:tav tm="100000">
                                          <p:val>
                                            <p:strVal val="#ppt_y"/>
                                          </p:val>
                                        </p:tav>
                                      </p:tavLst>
                                    </p:anim>
                                  </p:childTnLst>
                                </p:cTn>
                              </p:par>
                            </p:childTnLst>
                          </p:cTn>
                        </p:par>
                        <p:par>
                          <p:cTn id="244" fill="hold">
                            <p:stCondLst>
                              <p:cond delay="12000"/>
                            </p:stCondLst>
                            <p:childTnLst>
                              <p:par>
                                <p:cTn id="245" presetID="2" presetClass="entr" presetSubtype="4" fill="hold" nodeType="afterEffect">
                                  <p:stCondLst>
                                    <p:cond delay="0"/>
                                  </p:stCondLst>
                                  <p:childTnLst>
                                    <p:set>
                                      <p:cBhvr>
                                        <p:cTn id="246" dur="1" fill="hold">
                                          <p:stCondLst>
                                            <p:cond delay="0"/>
                                          </p:stCondLst>
                                        </p:cTn>
                                        <p:tgtEl>
                                          <p:spTgt spid="313"/>
                                        </p:tgtEl>
                                        <p:attrNameLst>
                                          <p:attrName>style.visibility</p:attrName>
                                        </p:attrNameLst>
                                      </p:cBhvr>
                                      <p:to>
                                        <p:strVal val="visible"/>
                                      </p:to>
                                    </p:set>
                                    <p:anim calcmode="lin" valueType="num">
                                      <p:cBhvr additive="base">
                                        <p:cTn id="247" dur="250" fill="hold"/>
                                        <p:tgtEl>
                                          <p:spTgt spid="313"/>
                                        </p:tgtEl>
                                        <p:attrNameLst>
                                          <p:attrName>ppt_x</p:attrName>
                                        </p:attrNameLst>
                                      </p:cBhvr>
                                      <p:tavLst>
                                        <p:tav tm="0">
                                          <p:val>
                                            <p:strVal val="#ppt_x"/>
                                          </p:val>
                                        </p:tav>
                                        <p:tav tm="100000">
                                          <p:val>
                                            <p:strVal val="#ppt_x"/>
                                          </p:val>
                                        </p:tav>
                                      </p:tavLst>
                                    </p:anim>
                                    <p:anim calcmode="lin" valueType="num">
                                      <p:cBhvr additive="base">
                                        <p:cTn id="248" dur="250" fill="hold"/>
                                        <p:tgtEl>
                                          <p:spTgt spid="313"/>
                                        </p:tgtEl>
                                        <p:attrNameLst>
                                          <p:attrName>ppt_y</p:attrName>
                                        </p:attrNameLst>
                                      </p:cBhvr>
                                      <p:tavLst>
                                        <p:tav tm="0">
                                          <p:val>
                                            <p:strVal val="1+#ppt_h/2"/>
                                          </p:val>
                                        </p:tav>
                                        <p:tav tm="100000">
                                          <p:val>
                                            <p:strVal val="#ppt_y"/>
                                          </p:val>
                                        </p:tav>
                                      </p:tavLst>
                                    </p:anim>
                                  </p:childTnLst>
                                </p:cTn>
                              </p:par>
                            </p:childTnLst>
                          </p:cTn>
                        </p:par>
                        <p:par>
                          <p:cTn id="249" fill="hold">
                            <p:stCondLst>
                              <p:cond delay="12250"/>
                            </p:stCondLst>
                            <p:childTnLst>
                              <p:par>
                                <p:cTn id="250" presetID="2" presetClass="entr" presetSubtype="4" fill="hold" grpId="0" nodeType="afterEffect">
                                  <p:stCondLst>
                                    <p:cond delay="0"/>
                                  </p:stCondLst>
                                  <p:childTnLst>
                                    <p:set>
                                      <p:cBhvr>
                                        <p:cTn id="251" dur="1" fill="hold">
                                          <p:stCondLst>
                                            <p:cond delay="0"/>
                                          </p:stCondLst>
                                        </p:cTn>
                                        <p:tgtEl>
                                          <p:spTgt spid="238"/>
                                        </p:tgtEl>
                                        <p:attrNameLst>
                                          <p:attrName>style.visibility</p:attrName>
                                        </p:attrNameLst>
                                      </p:cBhvr>
                                      <p:to>
                                        <p:strVal val="visible"/>
                                      </p:to>
                                    </p:set>
                                    <p:anim calcmode="lin" valueType="num">
                                      <p:cBhvr additive="base">
                                        <p:cTn id="252" dur="250" fill="hold"/>
                                        <p:tgtEl>
                                          <p:spTgt spid="238"/>
                                        </p:tgtEl>
                                        <p:attrNameLst>
                                          <p:attrName>ppt_x</p:attrName>
                                        </p:attrNameLst>
                                      </p:cBhvr>
                                      <p:tavLst>
                                        <p:tav tm="0">
                                          <p:val>
                                            <p:strVal val="#ppt_x"/>
                                          </p:val>
                                        </p:tav>
                                        <p:tav tm="100000">
                                          <p:val>
                                            <p:strVal val="#ppt_x"/>
                                          </p:val>
                                        </p:tav>
                                      </p:tavLst>
                                    </p:anim>
                                    <p:anim calcmode="lin" valueType="num">
                                      <p:cBhvr additive="base">
                                        <p:cTn id="253" dur="250" fill="hold"/>
                                        <p:tgtEl>
                                          <p:spTgt spid="238"/>
                                        </p:tgtEl>
                                        <p:attrNameLst>
                                          <p:attrName>ppt_y</p:attrName>
                                        </p:attrNameLst>
                                      </p:cBhvr>
                                      <p:tavLst>
                                        <p:tav tm="0">
                                          <p:val>
                                            <p:strVal val="1+#ppt_h/2"/>
                                          </p:val>
                                        </p:tav>
                                        <p:tav tm="100000">
                                          <p:val>
                                            <p:strVal val="#ppt_y"/>
                                          </p:val>
                                        </p:tav>
                                      </p:tavLst>
                                    </p:anim>
                                  </p:childTnLst>
                                </p:cTn>
                              </p:par>
                            </p:childTnLst>
                          </p:cTn>
                        </p:par>
                        <p:par>
                          <p:cTn id="254" fill="hold">
                            <p:stCondLst>
                              <p:cond delay="12500"/>
                            </p:stCondLst>
                            <p:childTnLst>
                              <p:par>
                                <p:cTn id="255" presetID="2" presetClass="entr" presetSubtype="4" fill="hold" grpId="0" nodeType="afterEffect">
                                  <p:stCondLst>
                                    <p:cond delay="0"/>
                                  </p:stCondLst>
                                  <p:childTnLst>
                                    <p:set>
                                      <p:cBhvr>
                                        <p:cTn id="256" dur="1" fill="hold">
                                          <p:stCondLst>
                                            <p:cond delay="0"/>
                                          </p:stCondLst>
                                        </p:cTn>
                                        <p:tgtEl>
                                          <p:spTgt spid="239"/>
                                        </p:tgtEl>
                                        <p:attrNameLst>
                                          <p:attrName>style.visibility</p:attrName>
                                        </p:attrNameLst>
                                      </p:cBhvr>
                                      <p:to>
                                        <p:strVal val="visible"/>
                                      </p:to>
                                    </p:set>
                                    <p:anim calcmode="lin" valueType="num">
                                      <p:cBhvr additive="base">
                                        <p:cTn id="257" dur="250" fill="hold"/>
                                        <p:tgtEl>
                                          <p:spTgt spid="239"/>
                                        </p:tgtEl>
                                        <p:attrNameLst>
                                          <p:attrName>ppt_x</p:attrName>
                                        </p:attrNameLst>
                                      </p:cBhvr>
                                      <p:tavLst>
                                        <p:tav tm="0">
                                          <p:val>
                                            <p:strVal val="#ppt_x"/>
                                          </p:val>
                                        </p:tav>
                                        <p:tav tm="100000">
                                          <p:val>
                                            <p:strVal val="#ppt_x"/>
                                          </p:val>
                                        </p:tav>
                                      </p:tavLst>
                                    </p:anim>
                                    <p:anim calcmode="lin" valueType="num">
                                      <p:cBhvr additive="base">
                                        <p:cTn id="258" dur="250" fill="hold"/>
                                        <p:tgtEl>
                                          <p:spTgt spid="239"/>
                                        </p:tgtEl>
                                        <p:attrNameLst>
                                          <p:attrName>ppt_y</p:attrName>
                                        </p:attrNameLst>
                                      </p:cBhvr>
                                      <p:tavLst>
                                        <p:tav tm="0">
                                          <p:val>
                                            <p:strVal val="1+#ppt_h/2"/>
                                          </p:val>
                                        </p:tav>
                                        <p:tav tm="100000">
                                          <p:val>
                                            <p:strVal val="#ppt_y"/>
                                          </p:val>
                                        </p:tav>
                                      </p:tavLst>
                                    </p:anim>
                                  </p:childTnLst>
                                </p:cTn>
                              </p:par>
                            </p:childTnLst>
                          </p:cTn>
                        </p:par>
                        <p:par>
                          <p:cTn id="259" fill="hold">
                            <p:stCondLst>
                              <p:cond delay="12750"/>
                            </p:stCondLst>
                            <p:childTnLst>
                              <p:par>
                                <p:cTn id="260" presetID="2" presetClass="entr" presetSubtype="4" fill="hold" nodeType="afterEffect">
                                  <p:stCondLst>
                                    <p:cond delay="0"/>
                                  </p:stCondLst>
                                  <p:childTnLst>
                                    <p:set>
                                      <p:cBhvr>
                                        <p:cTn id="261" dur="1" fill="hold">
                                          <p:stCondLst>
                                            <p:cond delay="0"/>
                                          </p:stCondLst>
                                        </p:cTn>
                                        <p:tgtEl>
                                          <p:spTgt spid="178"/>
                                        </p:tgtEl>
                                        <p:attrNameLst>
                                          <p:attrName>style.visibility</p:attrName>
                                        </p:attrNameLst>
                                      </p:cBhvr>
                                      <p:to>
                                        <p:strVal val="visible"/>
                                      </p:to>
                                    </p:set>
                                    <p:anim calcmode="lin" valueType="num">
                                      <p:cBhvr additive="base">
                                        <p:cTn id="262" dur="250" fill="hold"/>
                                        <p:tgtEl>
                                          <p:spTgt spid="178"/>
                                        </p:tgtEl>
                                        <p:attrNameLst>
                                          <p:attrName>ppt_x</p:attrName>
                                        </p:attrNameLst>
                                      </p:cBhvr>
                                      <p:tavLst>
                                        <p:tav tm="0">
                                          <p:val>
                                            <p:strVal val="#ppt_x"/>
                                          </p:val>
                                        </p:tav>
                                        <p:tav tm="100000">
                                          <p:val>
                                            <p:strVal val="#ppt_x"/>
                                          </p:val>
                                        </p:tav>
                                      </p:tavLst>
                                    </p:anim>
                                    <p:anim calcmode="lin" valueType="num">
                                      <p:cBhvr additive="base">
                                        <p:cTn id="263" dur="250" fill="hold"/>
                                        <p:tgtEl>
                                          <p:spTgt spid="178"/>
                                        </p:tgtEl>
                                        <p:attrNameLst>
                                          <p:attrName>ppt_y</p:attrName>
                                        </p:attrNameLst>
                                      </p:cBhvr>
                                      <p:tavLst>
                                        <p:tav tm="0">
                                          <p:val>
                                            <p:strVal val="1+#ppt_h/2"/>
                                          </p:val>
                                        </p:tav>
                                        <p:tav tm="100000">
                                          <p:val>
                                            <p:strVal val="#ppt_y"/>
                                          </p:val>
                                        </p:tav>
                                      </p:tavLst>
                                    </p:anim>
                                  </p:childTnLst>
                                </p:cTn>
                              </p:par>
                            </p:childTnLst>
                          </p:cTn>
                        </p:par>
                        <p:par>
                          <p:cTn id="264" fill="hold">
                            <p:stCondLst>
                              <p:cond delay="13000"/>
                            </p:stCondLst>
                            <p:childTnLst>
                              <p:par>
                                <p:cTn id="265" presetID="2" presetClass="entr" presetSubtype="4" fill="hold" nodeType="afterEffect">
                                  <p:stCondLst>
                                    <p:cond delay="0"/>
                                  </p:stCondLst>
                                  <p:childTnLst>
                                    <p:set>
                                      <p:cBhvr>
                                        <p:cTn id="266" dur="1" fill="hold">
                                          <p:stCondLst>
                                            <p:cond delay="0"/>
                                          </p:stCondLst>
                                        </p:cTn>
                                        <p:tgtEl>
                                          <p:spTgt spid="179"/>
                                        </p:tgtEl>
                                        <p:attrNameLst>
                                          <p:attrName>style.visibility</p:attrName>
                                        </p:attrNameLst>
                                      </p:cBhvr>
                                      <p:to>
                                        <p:strVal val="visible"/>
                                      </p:to>
                                    </p:set>
                                    <p:anim calcmode="lin" valueType="num">
                                      <p:cBhvr additive="base">
                                        <p:cTn id="267" dur="250" fill="hold"/>
                                        <p:tgtEl>
                                          <p:spTgt spid="179"/>
                                        </p:tgtEl>
                                        <p:attrNameLst>
                                          <p:attrName>ppt_x</p:attrName>
                                        </p:attrNameLst>
                                      </p:cBhvr>
                                      <p:tavLst>
                                        <p:tav tm="0">
                                          <p:val>
                                            <p:strVal val="#ppt_x"/>
                                          </p:val>
                                        </p:tav>
                                        <p:tav tm="100000">
                                          <p:val>
                                            <p:strVal val="#ppt_x"/>
                                          </p:val>
                                        </p:tav>
                                      </p:tavLst>
                                    </p:anim>
                                    <p:anim calcmode="lin" valueType="num">
                                      <p:cBhvr additive="base">
                                        <p:cTn id="268" dur="250" fill="hold"/>
                                        <p:tgtEl>
                                          <p:spTgt spid="179"/>
                                        </p:tgtEl>
                                        <p:attrNameLst>
                                          <p:attrName>ppt_y</p:attrName>
                                        </p:attrNameLst>
                                      </p:cBhvr>
                                      <p:tavLst>
                                        <p:tav tm="0">
                                          <p:val>
                                            <p:strVal val="1+#ppt_h/2"/>
                                          </p:val>
                                        </p:tav>
                                        <p:tav tm="100000">
                                          <p:val>
                                            <p:strVal val="#ppt_y"/>
                                          </p:val>
                                        </p:tav>
                                      </p:tavLst>
                                    </p:anim>
                                  </p:childTnLst>
                                </p:cTn>
                              </p:par>
                            </p:childTnLst>
                          </p:cTn>
                        </p:par>
                        <p:par>
                          <p:cTn id="269" fill="hold">
                            <p:stCondLst>
                              <p:cond delay="13250"/>
                            </p:stCondLst>
                            <p:childTnLst>
                              <p:par>
                                <p:cTn id="270" presetID="2" presetClass="entr" presetSubtype="4" fill="hold" nodeType="afterEffect">
                                  <p:stCondLst>
                                    <p:cond delay="0"/>
                                  </p:stCondLst>
                                  <p:childTnLst>
                                    <p:set>
                                      <p:cBhvr>
                                        <p:cTn id="271" dur="1" fill="hold">
                                          <p:stCondLst>
                                            <p:cond delay="0"/>
                                          </p:stCondLst>
                                        </p:cTn>
                                        <p:tgtEl>
                                          <p:spTgt spid="180"/>
                                        </p:tgtEl>
                                        <p:attrNameLst>
                                          <p:attrName>style.visibility</p:attrName>
                                        </p:attrNameLst>
                                      </p:cBhvr>
                                      <p:to>
                                        <p:strVal val="visible"/>
                                      </p:to>
                                    </p:set>
                                    <p:anim calcmode="lin" valueType="num">
                                      <p:cBhvr additive="base">
                                        <p:cTn id="272" dur="250" fill="hold"/>
                                        <p:tgtEl>
                                          <p:spTgt spid="180"/>
                                        </p:tgtEl>
                                        <p:attrNameLst>
                                          <p:attrName>ppt_x</p:attrName>
                                        </p:attrNameLst>
                                      </p:cBhvr>
                                      <p:tavLst>
                                        <p:tav tm="0">
                                          <p:val>
                                            <p:strVal val="#ppt_x"/>
                                          </p:val>
                                        </p:tav>
                                        <p:tav tm="100000">
                                          <p:val>
                                            <p:strVal val="#ppt_x"/>
                                          </p:val>
                                        </p:tav>
                                      </p:tavLst>
                                    </p:anim>
                                    <p:anim calcmode="lin" valueType="num">
                                      <p:cBhvr additive="base">
                                        <p:cTn id="273" dur="250" fill="hold"/>
                                        <p:tgtEl>
                                          <p:spTgt spid="180"/>
                                        </p:tgtEl>
                                        <p:attrNameLst>
                                          <p:attrName>ppt_y</p:attrName>
                                        </p:attrNameLst>
                                      </p:cBhvr>
                                      <p:tavLst>
                                        <p:tav tm="0">
                                          <p:val>
                                            <p:strVal val="1+#ppt_h/2"/>
                                          </p:val>
                                        </p:tav>
                                        <p:tav tm="100000">
                                          <p:val>
                                            <p:strVal val="#ppt_y"/>
                                          </p:val>
                                        </p:tav>
                                      </p:tavLst>
                                    </p:anim>
                                  </p:childTnLst>
                                </p:cTn>
                              </p:par>
                            </p:childTnLst>
                          </p:cTn>
                        </p:par>
                        <p:par>
                          <p:cTn id="274" fill="hold">
                            <p:stCondLst>
                              <p:cond delay="13500"/>
                            </p:stCondLst>
                            <p:childTnLst>
                              <p:par>
                                <p:cTn id="275" presetID="2" presetClass="entr" presetSubtype="4" fill="hold" nodeType="afterEffect">
                                  <p:stCondLst>
                                    <p:cond delay="0"/>
                                  </p:stCondLst>
                                  <p:childTnLst>
                                    <p:set>
                                      <p:cBhvr>
                                        <p:cTn id="276" dur="1" fill="hold">
                                          <p:stCondLst>
                                            <p:cond delay="0"/>
                                          </p:stCondLst>
                                        </p:cTn>
                                        <p:tgtEl>
                                          <p:spTgt spid="181"/>
                                        </p:tgtEl>
                                        <p:attrNameLst>
                                          <p:attrName>style.visibility</p:attrName>
                                        </p:attrNameLst>
                                      </p:cBhvr>
                                      <p:to>
                                        <p:strVal val="visible"/>
                                      </p:to>
                                    </p:set>
                                    <p:anim calcmode="lin" valueType="num">
                                      <p:cBhvr additive="base">
                                        <p:cTn id="277" dur="250" fill="hold"/>
                                        <p:tgtEl>
                                          <p:spTgt spid="181"/>
                                        </p:tgtEl>
                                        <p:attrNameLst>
                                          <p:attrName>ppt_x</p:attrName>
                                        </p:attrNameLst>
                                      </p:cBhvr>
                                      <p:tavLst>
                                        <p:tav tm="0">
                                          <p:val>
                                            <p:strVal val="#ppt_x"/>
                                          </p:val>
                                        </p:tav>
                                        <p:tav tm="100000">
                                          <p:val>
                                            <p:strVal val="#ppt_x"/>
                                          </p:val>
                                        </p:tav>
                                      </p:tavLst>
                                    </p:anim>
                                    <p:anim calcmode="lin" valueType="num">
                                      <p:cBhvr additive="base">
                                        <p:cTn id="278" dur="250" fill="hold"/>
                                        <p:tgtEl>
                                          <p:spTgt spid="181"/>
                                        </p:tgtEl>
                                        <p:attrNameLst>
                                          <p:attrName>ppt_y</p:attrName>
                                        </p:attrNameLst>
                                      </p:cBhvr>
                                      <p:tavLst>
                                        <p:tav tm="0">
                                          <p:val>
                                            <p:strVal val="1+#ppt_h/2"/>
                                          </p:val>
                                        </p:tav>
                                        <p:tav tm="100000">
                                          <p:val>
                                            <p:strVal val="#ppt_y"/>
                                          </p:val>
                                        </p:tav>
                                      </p:tavLst>
                                    </p:anim>
                                  </p:childTnLst>
                                </p:cTn>
                              </p:par>
                            </p:childTnLst>
                          </p:cTn>
                        </p:par>
                        <p:par>
                          <p:cTn id="279" fill="hold">
                            <p:stCondLst>
                              <p:cond delay="13750"/>
                            </p:stCondLst>
                            <p:childTnLst>
                              <p:par>
                                <p:cTn id="280" presetID="2" presetClass="entr" presetSubtype="4" fill="hold" nodeType="afterEffect">
                                  <p:stCondLst>
                                    <p:cond delay="0"/>
                                  </p:stCondLst>
                                  <p:childTnLst>
                                    <p:set>
                                      <p:cBhvr>
                                        <p:cTn id="281" dur="1" fill="hold">
                                          <p:stCondLst>
                                            <p:cond delay="0"/>
                                          </p:stCondLst>
                                        </p:cTn>
                                        <p:tgtEl>
                                          <p:spTgt spid="182"/>
                                        </p:tgtEl>
                                        <p:attrNameLst>
                                          <p:attrName>style.visibility</p:attrName>
                                        </p:attrNameLst>
                                      </p:cBhvr>
                                      <p:to>
                                        <p:strVal val="visible"/>
                                      </p:to>
                                    </p:set>
                                    <p:anim calcmode="lin" valueType="num">
                                      <p:cBhvr additive="base">
                                        <p:cTn id="282" dur="250" fill="hold"/>
                                        <p:tgtEl>
                                          <p:spTgt spid="182"/>
                                        </p:tgtEl>
                                        <p:attrNameLst>
                                          <p:attrName>ppt_x</p:attrName>
                                        </p:attrNameLst>
                                      </p:cBhvr>
                                      <p:tavLst>
                                        <p:tav tm="0">
                                          <p:val>
                                            <p:strVal val="#ppt_x"/>
                                          </p:val>
                                        </p:tav>
                                        <p:tav tm="100000">
                                          <p:val>
                                            <p:strVal val="#ppt_x"/>
                                          </p:val>
                                        </p:tav>
                                      </p:tavLst>
                                    </p:anim>
                                    <p:anim calcmode="lin" valueType="num">
                                      <p:cBhvr additive="base">
                                        <p:cTn id="283" dur="250" fill="hold"/>
                                        <p:tgtEl>
                                          <p:spTgt spid="182"/>
                                        </p:tgtEl>
                                        <p:attrNameLst>
                                          <p:attrName>ppt_y</p:attrName>
                                        </p:attrNameLst>
                                      </p:cBhvr>
                                      <p:tavLst>
                                        <p:tav tm="0">
                                          <p:val>
                                            <p:strVal val="1+#ppt_h/2"/>
                                          </p:val>
                                        </p:tav>
                                        <p:tav tm="100000">
                                          <p:val>
                                            <p:strVal val="#ppt_y"/>
                                          </p:val>
                                        </p:tav>
                                      </p:tavLst>
                                    </p:anim>
                                  </p:childTnLst>
                                </p:cTn>
                              </p:par>
                            </p:childTnLst>
                          </p:cTn>
                        </p:par>
                        <p:par>
                          <p:cTn id="284" fill="hold">
                            <p:stCondLst>
                              <p:cond delay="14000"/>
                            </p:stCondLst>
                            <p:childTnLst>
                              <p:par>
                                <p:cTn id="285" presetID="2" presetClass="entr" presetSubtype="4" fill="hold" nodeType="afterEffect">
                                  <p:stCondLst>
                                    <p:cond delay="0"/>
                                  </p:stCondLst>
                                  <p:childTnLst>
                                    <p:set>
                                      <p:cBhvr>
                                        <p:cTn id="286" dur="1" fill="hold">
                                          <p:stCondLst>
                                            <p:cond delay="0"/>
                                          </p:stCondLst>
                                        </p:cTn>
                                        <p:tgtEl>
                                          <p:spTgt spid="183"/>
                                        </p:tgtEl>
                                        <p:attrNameLst>
                                          <p:attrName>style.visibility</p:attrName>
                                        </p:attrNameLst>
                                      </p:cBhvr>
                                      <p:to>
                                        <p:strVal val="visible"/>
                                      </p:to>
                                    </p:set>
                                    <p:anim calcmode="lin" valueType="num">
                                      <p:cBhvr additive="base">
                                        <p:cTn id="287" dur="250" fill="hold"/>
                                        <p:tgtEl>
                                          <p:spTgt spid="183"/>
                                        </p:tgtEl>
                                        <p:attrNameLst>
                                          <p:attrName>ppt_x</p:attrName>
                                        </p:attrNameLst>
                                      </p:cBhvr>
                                      <p:tavLst>
                                        <p:tav tm="0">
                                          <p:val>
                                            <p:strVal val="#ppt_x"/>
                                          </p:val>
                                        </p:tav>
                                        <p:tav tm="100000">
                                          <p:val>
                                            <p:strVal val="#ppt_x"/>
                                          </p:val>
                                        </p:tav>
                                      </p:tavLst>
                                    </p:anim>
                                    <p:anim calcmode="lin" valueType="num">
                                      <p:cBhvr additive="base">
                                        <p:cTn id="288" dur="250" fill="hold"/>
                                        <p:tgtEl>
                                          <p:spTgt spid="183"/>
                                        </p:tgtEl>
                                        <p:attrNameLst>
                                          <p:attrName>ppt_y</p:attrName>
                                        </p:attrNameLst>
                                      </p:cBhvr>
                                      <p:tavLst>
                                        <p:tav tm="0">
                                          <p:val>
                                            <p:strVal val="1+#ppt_h/2"/>
                                          </p:val>
                                        </p:tav>
                                        <p:tav tm="100000">
                                          <p:val>
                                            <p:strVal val="#ppt_y"/>
                                          </p:val>
                                        </p:tav>
                                      </p:tavLst>
                                    </p:anim>
                                  </p:childTnLst>
                                </p:cTn>
                              </p:par>
                            </p:childTnLst>
                          </p:cTn>
                        </p:par>
                        <p:par>
                          <p:cTn id="289" fill="hold">
                            <p:stCondLst>
                              <p:cond delay="14250"/>
                            </p:stCondLst>
                            <p:childTnLst>
                              <p:par>
                                <p:cTn id="290" presetID="2" presetClass="entr" presetSubtype="4" fill="hold" nodeType="afterEffect">
                                  <p:stCondLst>
                                    <p:cond delay="0"/>
                                  </p:stCondLst>
                                  <p:childTnLst>
                                    <p:set>
                                      <p:cBhvr>
                                        <p:cTn id="291" dur="1" fill="hold">
                                          <p:stCondLst>
                                            <p:cond delay="0"/>
                                          </p:stCondLst>
                                        </p:cTn>
                                        <p:tgtEl>
                                          <p:spTgt spid="184"/>
                                        </p:tgtEl>
                                        <p:attrNameLst>
                                          <p:attrName>style.visibility</p:attrName>
                                        </p:attrNameLst>
                                      </p:cBhvr>
                                      <p:to>
                                        <p:strVal val="visible"/>
                                      </p:to>
                                    </p:set>
                                    <p:anim calcmode="lin" valueType="num">
                                      <p:cBhvr additive="base">
                                        <p:cTn id="292" dur="250" fill="hold"/>
                                        <p:tgtEl>
                                          <p:spTgt spid="184"/>
                                        </p:tgtEl>
                                        <p:attrNameLst>
                                          <p:attrName>ppt_x</p:attrName>
                                        </p:attrNameLst>
                                      </p:cBhvr>
                                      <p:tavLst>
                                        <p:tav tm="0">
                                          <p:val>
                                            <p:strVal val="#ppt_x"/>
                                          </p:val>
                                        </p:tav>
                                        <p:tav tm="100000">
                                          <p:val>
                                            <p:strVal val="#ppt_x"/>
                                          </p:val>
                                        </p:tav>
                                      </p:tavLst>
                                    </p:anim>
                                    <p:anim calcmode="lin" valueType="num">
                                      <p:cBhvr additive="base">
                                        <p:cTn id="293" dur="250" fill="hold"/>
                                        <p:tgtEl>
                                          <p:spTgt spid="184"/>
                                        </p:tgtEl>
                                        <p:attrNameLst>
                                          <p:attrName>ppt_y</p:attrName>
                                        </p:attrNameLst>
                                      </p:cBhvr>
                                      <p:tavLst>
                                        <p:tav tm="0">
                                          <p:val>
                                            <p:strVal val="1+#ppt_h/2"/>
                                          </p:val>
                                        </p:tav>
                                        <p:tav tm="100000">
                                          <p:val>
                                            <p:strVal val="#ppt_y"/>
                                          </p:val>
                                        </p:tav>
                                      </p:tavLst>
                                    </p:anim>
                                  </p:childTnLst>
                                </p:cTn>
                              </p:par>
                            </p:childTnLst>
                          </p:cTn>
                        </p:par>
                        <p:par>
                          <p:cTn id="294" fill="hold">
                            <p:stCondLst>
                              <p:cond delay="14500"/>
                            </p:stCondLst>
                            <p:childTnLst>
                              <p:par>
                                <p:cTn id="295" presetID="2" presetClass="entr" presetSubtype="4" fill="hold" nodeType="afterEffect">
                                  <p:stCondLst>
                                    <p:cond delay="0"/>
                                  </p:stCondLst>
                                  <p:childTnLst>
                                    <p:set>
                                      <p:cBhvr>
                                        <p:cTn id="296" dur="1" fill="hold">
                                          <p:stCondLst>
                                            <p:cond delay="0"/>
                                          </p:stCondLst>
                                        </p:cTn>
                                        <p:tgtEl>
                                          <p:spTgt spid="185"/>
                                        </p:tgtEl>
                                        <p:attrNameLst>
                                          <p:attrName>style.visibility</p:attrName>
                                        </p:attrNameLst>
                                      </p:cBhvr>
                                      <p:to>
                                        <p:strVal val="visible"/>
                                      </p:to>
                                    </p:set>
                                    <p:anim calcmode="lin" valueType="num">
                                      <p:cBhvr additive="base">
                                        <p:cTn id="297" dur="250" fill="hold"/>
                                        <p:tgtEl>
                                          <p:spTgt spid="185"/>
                                        </p:tgtEl>
                                        <p:attrNameLst>
                                          <p:attrName>ppt_x</p:attrName>
                                        </p:attrNameLst>
                                      </p:cBhvr>
                                      <p:tavLst>
                                        <p:tav tm="0">
                                          <p:val>
                                            <p:strVal val="#ppt_x"/>
                                          </p:val>
                                        </p:tav>
                                        <p:tav tm="100000">
                                          <p:val>
                                            <p:strVal val="#ppt_x"/>
                                          </p:val>
                                        </p:tav>
                                      </p:tavLst>
                                    </p:anim>
                                    <p:anim calcmode="lin" valueType="num">
                                      <p:cBhvr additive="base">
                                        <p:cTn id="298" dur="250" fill="hold"/>
                                        <p:tgtEl>
                                          <p:spTgt spid="185"/>
                                        </p:tgtEl>
                                        <p:attrNameLst>
                                          <p:attrName>ppt_y</p:attrName>
                                        </p:attrNameLst>
                                      </p:cBhvr>
                                      <p:tavLst>
                                        <p:tav tm="0">
                                          <p:val>
                                            <p:strVal val="1+#ppt_h/2"/>
                                          </p:val>
                                        </p:tav>
                                        <p:tav tm="100000">
                                          <p:val>
                                            <p:strVal val="#ppt_y"/>
                                          </p:val>
                                        </p:tav>
                                      </p:tavLst>
                                    </p:anim>
                                  </p:childTnLst>
                                </p:cTn>
                              </p:par>
                            </p:childTnLst>
                          </p:cTn>
                        </p:par>
                        <p:par>
                          <p:cTn id="299" fill="hold">
                            <p:stCondLst>
                              <p:cond delay="14750"/>
                            </p:stCondLst>
                            <p:childTnLst>
                              <p:par>
                                <p:cTn id="300" presetID="2" presetClass="entr" presetSubtype="4" fill="hold" nodeType="afterEffect">
                                  <p:stCondLst>
                                    <p:cond delay="0"/>
                                  </p:stCondLst>
                                  <p:childTnLst>
                                    <p:set>
                                      <p:cBhvr>
                                        <p:cTn id="301" dur="1" fill="hold">
                                          <p:stCondLst>
                                            <p:cond delay="0"/>
                                          </p:stCondLst>
                                        </p:cTn>
                                        <p:tgtEl>
                                          <p:spTgt spid="186"/>
                                        </p:tgtEl>
                                        <p:attrNameLst>
                                          <p:attrName>style.visibility</p:attrName>
                                        </p:attrNameLst>
                                      </p:cBhvr>
                                      <p:to>
                                        <p:strVal val="visible"/>
                                      </p:to>
                                    </p:set>
                                    <p:anim calcmode="lin" valueType="num">
                                      <p:cBhvr additive="base">
                                        <p:cTn id="302" dur="250" fill="hold"/>
                                        <p:tgtEl>
                                          <p:spTgt spid="186"/>
                                        </p:tgtEl>
                                        <p:attrNameLst>
                                          <p:attrName>ppt_x</p:attrName>
                                        </p:attrNameLst>
                                      </p:cBhvr>
                                      <p:tavLst>
                                        <p:tav tm="0">
                                          <p:val>
                                            <p:strVal val="#ppt_x"/>
                                          </p:val>
                                        </p:tav>
                                        <p:tav tm="100000">
                                          <p:val>
                                            <p:strVal val="#ppt_x"/>
                                          </p:val>
                                        </p:tav>
                                      </p:tavLst>
                                    </p:anim>
                                    <p:anim calcmode="lin" valueType="num">
                                      <p:cBhvr additive="base">
                                        <p:cTn id="303" dur="250" fill="hold"/>
                                        <p:tgtEl>
                                          <p:spTgt spid="186"/>
                                        </p:tgtEl>
                                        <p:attrNameLst>
                                          <p:attrName>ppt_y</p:attrName>
                                        </p:attrNameLst>
                                      </p:cBhvr>
                                      <p:tavLst>
                                        <p:tav tm="0">
                                          <p:val>
                                            <p:strVal val="1+#ppt_h/2"/>
                                          </p:val>
                                        </p:tav>
                                        <p:tav tm="100000">
                                          <p:val>
                                            <p:strVal val="#ppt_y"/>
                                          </p:val>
                                        </p:tav>
                                      </p:tavLst>
                                    </p:anim>
                                  </p:childTnLst>
                                </p:cTn>
                              </p:par>
                            </p:childTnLst>
                          </p:cTn>
                        </p:par>
                        <p:par>
                          <p:cTn id="304" fill="hold">
                            <p:stCondLst>
                              <p:cond delay="15000"/>
                            </p:stCondLst>
                            <p:childTnLst>
                              <p:par>
                                <p:cTn id="305" presetID="2" presetClass="entr" presetSubtype="4" fill="hold" nodeType="afterEffect">
                                  <p:stCondLst>
                                    <p:cond delay="0"/>
                                  </p:stCondLst>
                                  <p:childTnLst>
                                    <p:set>
                                      <p:cBhvr>
                                        <p:cTn id="306" dur="1" fill="hold">
                                          <p:stCondLst>
                                            <p:cond delay="0"/>
                                          </p:stCondLst>
                                        </p:cTn>
                                        <p:tgtEl>
                                          <p:spTgt spid="187"/>
                                        </p:tgtEl>
                                        <p:attrNameLst>
                                          <p:attrName>style.visibility</p:attrName>
                                        </p:attrNameLst>
                                      </p:cBhvr>
                                      <p:to>
                                        <p:strVal val="visible"/>
                                      </p:to>
                                    </p:set>
                                    <p:anim calcmode="lin" valueType="num">
                                      <p:cBhvr additive="base">
                                        <p:cTn id="307" dur="250" fill="hold"/>
                                        <p:tgtEl>
                                          <p:spTgt spid="187"/>
                                        </p:tgtEl>
                                        <p:attrNameLst>
                                          <p:attrName>ppt_x</p:attrName>
                                        </p:attrNameLst>
                                      </p:cBhvr>
                                      <p:tavLst>
                                        <p:tav tm="0">
                                          <p:val>
                                            <p:strVal val="#ppt_x"/>
                                          </p:val>
                                        </p:tav>
                                        <p:tav tm="100000">
                                          <p:val>
                                            <p:strVal val="#ppt_x"/>
                                          </p:val>
                                        </p:tav>
                                      </p:tavLst>
                                    </p:anim>
                                    <p:anim calcmode="lin" valueType="num">
                                      <p:cBhvr additive="base">
                                        <p:cTn id="308" dur="250" fill="hold"/>
                                        <p:tgtEl>
                                          <p:spTgt spid="187"/>
                                        </p:tgtEl>
                                        <p:attrNameLst>
                                          <p:attrName>ppt_y</p:attrName>
                                        </p:attrNameLst>
                                      </p:cBhvr>
                                      <p:tavLst>
                                        <p:tav tm="0">
                                          <p:val>
                                            <p:strVal val="1+#ppt_h/2"/>
                                          </p:val>
                                        </p:tav>
                                        <p:tav tm="100000">
                                          <p:val>
                                            <p:strVal val="#ppt_y"/>
                                          </p:val>
                                        </p:tav>
                                      </p:tavLst>
                                    </p:anim>
                                  </p:childTnLst>
                                </p:cTn>
                              </p:par>
                            </p:childTnLst>
                          </p:cTn>
                        </p:par>
                        <p:par>
                          <p:cTn id="309" fill="hold">
                            <p:stCondLst>
                              <p:cond delay="15250"/>
                            </p:stCondLst>
                            <p:childTnLst>
                              <p:par>
                                <p:cTn id="310" presetID="2" presetClass="entr" presetSubtype="4" fill="hold" nodeType="afterEffect">
                                  <p:stCondLst>
                                    <p:cond delay="0"/>
                                  </p:stCondLst>
                                  <p:childTnLst>
                                    <p:set>
                                      <p:cBhvr>
                                        <p:cTn id="311" dur="1" fill="hold">
                                          <p:stCondLst>
                                            <p:cond delay="0"/>
                                          </p:stCondLst>
                                        </p:cTn>
                                        <p:tgtEl>
                                          <p:spTgt spid="188"/>
                                        </p:tgtEl>
                                        <p:attrNameLst>
                                          <p:attrName>style.visibility</p:attrName>
                                        </p:attrNameLst>
                                      </p:cBhvr>
                                      <p:to>
                                        <p:strVal val="visible"/>
                                      </p:to>
                                    </p:set>
                                    <p:anim calcmode="lin" valueType="num">
                                      <p:cBhvr additive="base">
                                        <p:cTn id="312" dur="250" fill="hold"/>
                                        <p:tgtEl>
                                          <p:spTgt spid="188"/>
                                        </p:tgtEl>
                                        <p:attrNameLst>
                                          <p:attrName>ppt_x</p:attrName>
                                        </p:attrNameLst>
                                      </p:cBhvr>
                                      <p:tavLst>
                                        <p:tav tm="0">
                                          <p:val>
                                            <p:strVal val="#ppt_x"/>
                                          </p:val>
                                        </p:tav>
                                        <p:tav tm="100000">
                                          <p:val>
                                            <p:strVal val="#ppt_x"/>
                                          </p:val>
                                        </p:tav>
                                      </p:tavLst>
                                    </p:anim>
                                    <p:anim calcmode="lin" valueType="num">
                                      <p:cBhvr additive="base">
                                        <p:cTn id="313" dur="250" fill="hold"/>
                                        <p:tgtEl>
                                          <p:spTgt spid="188"/>
                                        </p:tgtEl>
                                        <p:attrNameLst>
                                          <p:attrName>ppt_y</p:attrName>
                                        </p:attrNameLst>
                                      </p:cBhvr>
                                      <p:tavLst>
                                        <p:tav tm="0">
                                          <p:val>
                                            <p:strVal val="1+#ppt_h/2"/>
                                          </p:val>
                                        </p:tav>
                                        <p:tav tm="100000">
                                          <p:val>
                                            <p:strVal val="#ppt_y"/>
                                          </p:val>
                                        </p:tav>
                                      </p:tavLst>
                                    </p:anim>
                                  </p:childTnLst>
                                </p:cTn>
                              </p:par>
                            </p:childTnLst>
                          </p:cTn>
                        </p:par>
                        <p:par>
                          <p:cTn id="314" fill="hold">
                            <p:stCondLst>
                              <p:cond delay="15500"/>
                            </p:stCondLst>
                            <p:childTnLst>
                              <p:par>
                                <p:cTn id="315" presetID="2" presetClass="entr" presetSubtype="4" fill="hold" nodeType="afterEffect">
                                  <p:stCondLst>
                                    <p:cond delay="0"/>
                                  </p:stCondLst>
                                  <p:childTnLst>
                                    <p:set>
                                      <p:cBhvr>
                                        <p:cTn id="316" dur="1" fill="hold">
                                          <p:stCondLst>
                                            <p:cond delay="0"/>
                                          </p:stCondLst>
                                        </p:cTn>
                                        <p:tgtEl>
                                          <p:spTgt spid="189"/>
                                        </p:tgtEl>
                                        <p:attrNameLst>
                                          <p:attrName>style.visibility</p:attrName>
                                        </p:attrNameLst>
                                      </p:cBhvr>
                                      <p:to>
                                        <p:strVal val="visible"/>
                                      </p:to>
                                    </p:set>
                                    <p:anim calcmode="lin" valueType="num">
                                      <p:cBhvr additive="base">
                                        <p:cTn id="317" dur="250" fill="hold"/>
                                        <p:tgtEl>
                                          <p:spTgt spid="189"/>
                                        </p:tgtEl>
                                        <p:attrNameLst>
                                          <p:attrName>ppt_x</p:attrName>
                                        </p:attrNameLst>
                                      </p:cBhvr>
                                      <p:tavLst>
                                        <p:tav tm="0">
                                          <p:val>
                                            <p:strVal val="#ppt_x"/>
                                          </p:val>
                                        </p:tav>
                                        <p:tav tm="100000">
                                          <p:val>
                                            <p:strVal val="#ppt_x"/>
                                          </p:val>
                                        </p:tav>
                                      </p:tavLst>
                                    </p:anim>
                                    <p:anim calcmode="lin" valueType="num">
                                      <p:cBhvr additive="base">
                                        <p:cTn id="318" dur="250" fill="hold"/>
                                        <p:tgtEl>
                                          <p:spTgt spid="189"/>
                                        </p:tgtEl>
                                        <p:attrNameLst>
                                          <p:attrName>ppt_y</p:attrName>
                                        </p:attrNameLst>
                                      </p:cBhvr>
                                      <p:tavLst>
                                        <p:tav tm="0">
                                          <p:val>
                                            <p:strVal val="1+#ppt_h/2"/>
                                          </p:val>
                                        </p:tav>
                                        <p:tav tm="100000">
                                          <p:val>
                                            <p:strVal val="#ppt_y"/>
                                          </p:val>
                                        </p:tav>
                                      </p:tavLst>
                                    </p:anim>
                                  </p:childTnLst>
                                </p:cTn>
                              </p:par>
                            </p:childTnLst>
                          </p:cTn>
                        </p:par>
                        <p:par>
                          <p:cTn id="319" fill="hold">
                            <p:stCondLst>
                              <p:cond delay="15750"/>
                            </p:stCondLst>
                            <p:childTnLst>
                              <p:par>
                                <p:cTn id="320" presetID="2" presetClass="entr" presetSubtype="4" fill="hold" nodeType="afterEffect">
                                  <p:stCondLst>
                                    <p:cond delay="0"/>
                                  </p:stCondLst>
                                  <p:childTnLst>
                                    <p:set>
                                      <p:cBhvr>
                                        <p:cTn id="321" dur="1" fill="hold">
                                          <p:stCondLst>
                                            <p:cond delay="0"/>
                                          </p:stCondLst>
                                        </p:cTn>
                                        <p:tgtEl>
                                          <p:spTgt spid="190"/>
                                        </p:tgtEl>
                                        <p:attrNameLst>
                                          <p:attrName>style.visibility</p:attrName>
                                        </p:attrNameLst>
                                      </p:cBhvr>
                                      <p:to>
                                        <p:strVal val="visible"/>
                                      </p:to>
                                    </p:set>
                                    <p:anim calcmode="lin" valueType="num">
                                      <p:cBhvr additive="base">
                                        <p:cTn id="322" dur="250" fill="hold"/>
                                        <p:tgtEl>
                                          <p:spTgt spid="190"/>
                                        </p:tgtEl>
                                        <p:attrNameLst>
                                          <p:attrName>ppt_x</p:attrName>
                                        </p:attrNameLst>
                                      </p:cBhvr>
                                      <p:tavLst>
                                        <p:tav tm="0">
                                          <p:val>
                                            <p:strVal val="#ppt_x"/>
                                          </p:val>
                                        </p:tav>
                                        <p:tav tm="100000">
                                          <p:val>
                                            <p:strVal val="#ppt_x"/>
                                          </p:val>
                                        </p:tav>
                                      </p:tavLst>
                                    </p:anim>
                                    <p:anim calcmode="lin" valueType="num">
                                      <p:cBhvr additive="base">
                                        <p:cTn id="323" dur="250" fill="hold"/>
                                        <p:tgtEl>
                                          <p:spTgt spid="190"/>
                                        </p:tgtEl>
                                        <p:attrNameLst>
                                          <p:attrName>ppt_y</p:attrName>
                                        </p:attrNameLst>
                                      </p:cBhvr>
                                      <p:tavLst>
                                        <p:tav tm="0">
                                          <p:val>
                                            <p:strVal val="1+#ppt_h/2"/>
                                          </p:val>
                                        </p:tav>
                                        <p:tav tm="100000">
                                          <p:val>
                                            <p:strVal val="#ppt_y"/>
                                          </p:val>
                                        </p:tav>
                                      </p:tavLst>
                                    </p:anim>
                                  </p:childTnLst>
                                </p:cTn>
                              </p:par>
                            </p:childTnLst>
                          </p:cTn>
                        </p:par>
                        <p:par>
                          <p:cTn id="324" fill="hold">
                            <p:stCondLst>
                              <p:cond delay="16000"/>
                            </p:stCondLst>
                            <p:childTnLst>
                              <p:par>
                                <p:cTn id="325" presetID="2" presetClass="entr" presetSubtype="4" fill="hold" nodeType="afterEffect">
                                  <p:stCondLst>
                                    <p:cond delay="0"/>
                                  </p:stCondLst>
                                  <p:childTnLst>
                                    <p:set>
                                      <p:cBhvr>
                                        <p:cTn id="326" dur="1" fill="hold">
                                          <p:stCondLst>
                                            <p:cond delay="0"/>
                                          </p:stCondLst>
                                        </p:cTn>
                                        <p:tgtEl>
                                          <p:spTgt spid="191"/>
                                        </p:tgtEl>
                                        <p:attrNameLst>
                                          <p:attrName>style.visibility</p:attrName>
                                        </p:attrNameLst>
                                      </p:cBhvr>
                                      <p:to>
                                        <p:strVal val="visible"/>
                                      </p:to>
                                    </p:set>
                                    <p:anim calcmode="lin" valueType="num">
                                      <p:cBhvr additive="base">
                                        <p:cTn id="327" dur="250" fill="hold"/>
                                        <p:tgtEl>
                                          <p:spTgt spid="191"/>
                                        </p:tgtEl>
                                        <p:attrNameLst>
                                          <p:attrName>ppt_x</p:attrName>
                                        </p:attrNameLst>
                                      </p:cBhvr>
                                      <p:tavLst>
                                        <p:tav tm="0">
                                          <p:val>
                                            <p:strVal val="#ppt_x"/>
                                          </p:val>
                                        </p:tav>
                                        <p:tav tm="100000">
                                          <p:val>
                                            <p:strVal val="#ppt_x"/>
                                          </p:val>
                                        </p:tav>
                                      </p:tavLst>
                                    </p:anim>
                                    <p:anim calcmode="lin" valueType="num">
                                      <p:cBhvr additive="base">
                                        <p:cTn id="328" dur="250" fill="hold"/>
                                        <p:tgtEl>
                                          <p:spTgt spid="191"/>
                                        </p:tgtEl>
                                        <p:attrNameLst>
                                          <p:attrName>ppt_y</p:attrName>
                                        </p:attrNameLst>
                                      </p:cBhvr>
                                      <p:tavLst>
                                        <p:tav tm="0">
                                          <p:val>
                                            <p:strVal val="1+#ppt_h/2"/>
                                          </p:val>
                                        </p:tav>
                                        <p:tav tm="100000">
                                          <p:val>
                                            <p:strVal val="#ppt_y"/>
                                          </p:val>
                                        </p:tav>
                                      </p:tavLst>
                                    </p:anim>
                                  </p:childTnLst>
                                </p:cTn>
                              </p:par>
                            </p:childTnLst>
                          </p:cTn>
                        </p:par>
                        <p:par>
                          <p:cTn id="329" fill="hold">
                            <p:stCondLst>
                              <p:cond delay="16250"/>
                            </p:stCondLst>
                            <p:childTnLst>
                              <p:par>
                                <p:cTn id="330" presetID="2" presetClass="entr" presetSubtype="4" fill="hold" nodeType="afterEffect">
                                  <p:stCondLst>
                                    <p:cond delay="0"/>
                                  </p:stCondLst>
                                  <p:childTnLst>
                                    <p:set>
                                      <p:cBhvr>
                                        <p:cTn id="331" dur="1" fill="hold">
                                          <p:stCondLst>
                                            <p:cond delay="0"/>
                                          </p:stCondLst>
                                        </p:cTn>
                                        <p:tgtEl>
                                          <p:spTgt spid="192"/>
                                        </p:tgtEl>
                                        <p:attrNameLst>
                                          <p:attrName>style.visibility</p:attrName>
                                        </p:attrNameLst>
                                      </p:cBhvr>
                                      <p:to>
                                        <p:strVal val="visible"/>
                                      </p:to>
                                    </p:set>
                                    <p:anim calcmode="lin" valueType="num">
                                      <p:cBhvr additive="base">
                                        <p:cTn id="332" dur="250" fill="hold"/>
                                        <p:tgtEl>
                                          <p:spTgt spid="192"/>
                                        </p:tgtEl>
                                        <p:attrNameLst>
                                          <p:attrName>ppt_x</p:attrName>
                                        </p:attrNameLst>
                                      </p:cBhvr>
                                      <p:tavLst>
                                        <p:tav tm="0">
                                          <p:val>
                                            <p:strVal val="#ppt_x"/>
                                          </p:val>
                                        </p:tav>
                                        <p:tav tm="100000">
                                          <p:val>
                                            <p:strVal val="#ppt_x"/>
                                          </p:val>
                                        </p:tav>
                                      </p:tavLst>
                                    </p:anim>
                                    <p:anim calcmode="lin" valueType="num">
                                      <p:cBhvr additive="base">
                                        <p:cTn id="333" dur="250" fill="hold"/>
                                        <p:tgtEl>
                                          <p:spTgt spid="192"/>
                                        </p:tgtEl>
                                        <p:attrNameLst>
                                          <p:attrName>ppt_y</p:attrName>
                                        </p:attrNameLst>
                                      </p:cBhvr>
                                      <p:tavLst>
                                        <p:tav tm="0">
                                          <p:val>
                                            <p:strVal val="1+#ppt_h/2"/>
                                          </p:val>
                                        </p:tav>
                                        <p:tav tm="100000">
                                          <p:val>
                                            <p:strVal val="#ppt_y"/>
                                          </p:val>
                                        </p:tav>
                                      </p:tavLst>
                                    </p:anim>
                                  </p:childTnLst>
                                </p:cTn>
                              </p:par>
                            </p:childTnLst>
                          </p:cTn>
                        </p:par>
                        <p:par>
                          <p:cTn id="334" fill="hold">
                            <p:stCondLst>
                              <p:cond delay="16500"/>
                            </p:stCondLst>
                            <p:childTnLst>
                              <p:par>
                                <p:cTn id="335" presetID="2" presetClass="entr" presetSubtype="4" fill="hold" nodeType="afterEffect">
                                  <p:stCondLst>
                                    <p:cond delay="0"/>
                                  </p:stCondLst>
                                  <p:childTnLst>
                                    <p:set>
                                      <p:cBhvr>
                                        <p:cTn id="336" dur="1" fill="hold">
                                          <p:stCondLst>
                                            <p:cond delay="0"/>
                                          </p:stCondLst>
                                        </p:cTn>
                                        <p:tgtEl>
                                          <p:spTgt spid="193"/>
                                        </p:tgtEl>
                                        <p:attrNameLst>
                                          <p:attrName>style.visibility</p:attrName>
                                        </p:attrNameLst>
                                      </p:cBhvr>
                                      <p:to>
                                        <p:strVal val="visible"/>
                                      </p:to>
                                    </p:set>
                                    <p:anim calcmode="lin" valueType="num">
                                      <p:cBhvr additive="base">
                                        <p:cTn id="337" dur="250" fill="hold"/>
                                        <p:tgtEl>
                                          <p:spTgt spid="193"/>
                                        </p:tgtEl>
                                        <p:attrNameLst>
                                          <p:attrName>ppt_x</p:attrName>
                                        </p:attrNameLst>
                                      </p:cBhvr>
                                      <p:tavLst>
                                        <p:tav tm="0">
                                          <p:val>
                                            <p:strVal val="#ppt_x"/>
                                          </p:val>
                                        </p:tav>
                                        <p:tav tm="100000">
                                          <p:val>
                                            <p:strVal val="#ppt_x"/>
                                          </p:val>
                                        </p:tav>
                                      </p:tavLst>
                                    </p:anim>
                                    <p:anim calcmode="lin" valueType="num">
                                      <p:cBhvr additive="base">
                                        <p:cTn id="338" dur="250" fill="hold"/>
                                        <p:tgtEl>
                                          <p:spTgt spid="193"/>
                                        </p:tgtEl>
                                        <p:attrNameLst>
                                          <p:attrName>ppt_y</p:attrName>
                                        </p:attrNameLst>
                                      </p:cBhvr>
                                      <p:tavLst>
                                        <p:tav tm="0">
                                          <p:val>
                                            <p:strVal val="1+#ppt_h/2"/>
                                          </p:val>
                                        </p:tav>
                                        <p:tav tm="100000">
                                          <p:val>
                                            <p:strVal val="#ppt_y"/>
                                          </p:val>
                                        </p:tav>
                                      </p:tavLst>
                                    </p:anim>
                                  </p:childTnLst>
                                </p:cTn>
                              </p:par>
                            </p:childTnLst>
                          </p:cTn>
                        </p:par>
                        <p:par>
                          <p:cTn id="339" fill="hold">
                            <p:stCondLst>
                              <p:cond delay="16750"/>
                            </p:stCondLst>
                            <p:childTnLst>
                              <p:par>
                                <p:cTn id="340" presetID="2" presetClass="entr" presetSubtype="4" fill="hold" nodeType="afterEffect">
                                  <p:stCondLst>
                                    <p:cond delay="0"/>
                                  </p:stCondLst>
                                  <p:childTnLst>
                                    <p:set>
                                      <p:cBhvr>
                                        <p:cTn id="341" dur="1" fill="hold">
                                          <p:stCondLst>
                                            <p:cond delay="0"/>
                                          </p:stCondLst>
                                        </p:cTn>
                                        <p:tgtEl>
                                          <p:spTgt spid="194"/>
                                        </p:tgtEl>
                                        <p:attrNameLst>
                                          <p:attrName>style.visibility</p:attrName>
                                        </p:attrNameLst>
                                      </p:cBhvr>
                                      <p:to>
                                        <p:strVal val="visible"/>
                                      </p:to>
                                    </p:set>
                                    <p:anim calcmode="lin" valueType="num">
                                      <p:cBhvr additive="base">
                                        <p:cTn id="342" dur="250" fill="hold"/>
                                        <p:tgtEl>
                                          <p:spTgt spid="194"/>
                                        </p:tgtEl>
                                        <p:attrNameLst>
                                          <p:attrName>ppt_x</p:attrName>
                                        </p:attrNameLst>
                                      </p:cBhvr>
                                      <p:tavLst>
                                        <p:tav tm="0">
                                          <p:val>
                                            <p:strVal val="#ppt_x"/>
                                          </p:val>
                                        </p:tav>
                                        <p:tav tm="100000">
                                          <p:val>
                                            <p:strVal val="#ppt_x"/>
                                          </p:val>
                                        </p:tav>
                                      </p:tavLst>
                                    </p:anim>
                                    <p:anim calcmode="lin" valueType="num">
                                      <p:cBhvr additive="base">
                                        <p:cTn id="343" dur="250" fill="hold"/>
                                        <p:tgtEl>
                                          <p:spTgt spid="194"/>
                                        </p:tgtEl>
                                        <p:attrNameLst>
                                          <p:attrName>ppt_y</p:attrName>
                                        </p:attrNameLst>
                                      </p:cBhvr>
                                      <p:tavLst>
                                        <p:tav tm="0">
                                          <p:val>
                                            <p:strVal val="1+#ppt_h/2"/>
                                          </p:val>
                                        </p:tav>
                                        <p:tav tm="100000">
                                          <p:val>
                                            <p:strVal val="#ppt_y"/>
                                          </p:val>
                                        </p:tav>
                                      </p:tavLst>
                                    </p:anim>
                                  </p:childTnLst>
                                </p:cTn>
                              </p:par>
                            </p:childTnLst>
                          </p:cTn>
                        </p:par>
                        <p:par>
                          <p:cTn id="344" fill="hold">
                            <p:stCondLst>
                              <p:cond delay="17000"/>
                            </p:stCondLst>
                            <p:childTnLst>
                              <p:par>
                                <p:cTn id="345" presetID="2" presetClass="entr" presetSubtype="4" fill="hold" nodeType="afterEffect">
                                  <p:stCondLst>
                                    <p:cond delay="0"/>
                                  </p:stCondLst>
                                  <p:childTnLst>
                                    <p:set>
                                      <p:cBhvr>
                                        <p:cTn id="346" dur="1" fill="hold">
                                          <p:stCondLst>
                                            <p:cond delay="0"/>
                                          </p:stCondLst>
                                        </p:cTn>
                                        <p:tgtEl>
                                          <p:spTgt spid="195"/>
                                        </p:tgtEl>
                                        <p:attrNameLst>
                                          <p:attrName>style.visibility</p:attrName>
                                        </p:attrNameLst>
                                      </p:cBhvr>
                                      <p:to>
                                        <p:strVal val="visible"/>
                                      </p:to>
                                    </p:set>
                                    <p:anim calcmode="lin" valueType="num">
                                      <p:cBhvr additive="base">
                                        <p:cTn id="347" dur="250" fill="hold"/>
                                        <p:tgtEl>
                                          <p:spTgt spid="195"/>
                                        </p:tgtEl>
                                        <p:attrNameLst>
                                          <p:attrName>ppt_x</p:attrName>
                                        </p:attrNameLst>
                                      </p:cBhvr>
                                      <p:tavLst>
                                        <p:tav tm="0">
                                          <p:val>
                                            <p:strVal val="#ppt_x"/>
                                          </p:val>
                                        </p:tav>
                                        <p:tav tm="100000">
                                          <p:val>
                                            <p:strVal val="#ppt_x"/>
                                          </p:val>
                                        </p:tav>
                                      </p:tavLst>
                                    </p:anim>
                                    <p:anim calcmode="lin" valueType="num">
                                      <p:cBhvr additive="base">
                                        <p:cTn id="348" dur="250" fill="hold"/>
                                        <p:tgtEl>
                                          <p:spTgt spid="195"/>
                                        </p:tgtEl>
                                        <p:attrNameLst>
                                          <p:attrName>ppt_y</p:attrName>
                                        </p:attrNameLst>
                                      </p:cBhvr>
                                      <p:tavLst>
                                        <p:tav tm="0">
                                          <p:val>
                                            <p:strVal val="1+#ppt_h/2"/>
                                          </p:val>
                                        </p:tav>
                                        <p:tav tm="100000">
                                          <p:val>
                                            <p:strVal val="#ppt_y"/>
                                          </p:val>
                                        </p:tav>
                                      </p:tavLst>
                                    </p:anim>
                                  </p:childTnLst>
                                </p:cTn>
                              </p:par>
                            </p:childTnLst>
                          </p:cTn>
                        </p:par>
                        <p:par>
                          <p:cTn id="349" fill="hold">
                            <p:stCondLst>
                              <p:cond delay="17250"/>
                            </p:stCondLst>
                            <p:childTnLst>
                              <p:par>
                                <p:cTn id="350" presetID="2" presetClass="entr" presetSubtype="4" fill="hold" nodeType="afterEffect">
                                  <p:stCondLst>
                                    <p:cond delay="0"/>
                                  </p:stCondLst>
                                  <p:childTnLst>
                                    <p:set>
                                      <p:cBhvr>
                                        <p:cTn id="351" dur="1" fill="hold">
                                          <p:stCondLst>
                                            <p:cond delay="0"/>
                                          </p:stCondLst>
                                        </p:cTn>
                                        <p:tgtEl>
                                          <p:spTgt spid="196"/>
                                        </p:tgtEl>
                                        <p:attrNameLst>
                                          <p:attrName>style.visibility</p:attrName>
                                        </p:attrNameLst>
                                      </p:cBhvr>
                                      <p:to>
                                        <p:strVal val="visible"/>
                                      </p:to>
                                    </p:set>
                                    <p:anim calcmode="lin" valueType="num">
                                      <p:cBhvr additive="base">
                                        <p:cTn id="352" dur="250" fill="hold"/>
                                        <p:tgtEl>
                                          <p:spTgt spid="196"/>
                                        </p:tgtEl>
                                        <p:attrNameLst>
                                          <p:attrName>ppt_x</p:attrName>
                                        </p:attrNameLst>
                                      </p:cBhvr>
                                      <p:tavLst>
                                        <p:tav tm="0">
                                          <p:val>
                                            <p:strVal val="#ppt_x"/>
                                          </p:val>
                                        </p:tav>
                                        <p:tav tm="100000">
                                          <p:val>
                                            <p:strVal val="#ppt_x"/>
                                          </p:val>
                                        </p:tav>
                                      </p:tavLst>
                                    </p:anim>
                                    <p:anim calcmode="lin" valueType="num">
                                      <p:cBhvr additive="base">
                                        <p:cTn id="353" dur="250" fill="hold"/>
                                        <p:tgtEl>
                                          <p:spTgt spid="196"/>
                                        </p:tgtEl>
                                        <p:attrNameLst>
                                          <p:attrName>ppt_y</p:attrName>
                                        </p:attrNameLst>
                                      </p:cBhvr>
                                      <p:tavLst>
                                        <p:tav tm="0">
                                          <p:val>
                                            <p:strVal val="1+#ppt_h/2"/>
                                          </p:val>
                                        </p:tav>
                                        <p:tav tm="100000">
                                          <p:val>
                                            <p:strVal val="#ppt_y"/>
                                          </p:val>
                                        </p:tav>
                                      </p:tavLst>
                                    </p:anim>
                                  </p:childTnLst>
                                </p:cTn>
                              </p:par>
                            </p:childTnLst>
                          </p:cTn>
                        </p:par>
                        <p:par>
                          <p:cTn id="354" fill="hold">
                            <p:stCondLst>
                              <p:cond delay="17500"/>
                            </p:stCondLst>
                            <p:childTnLst>
                              <p:par>
                                <p:cTn id="355" presetID="2" presetClass="entr" presetSubtype="4" fill="hold" nodeType="afterEffect">
                                  <p:stCondLst>
                                    <p:cond delay="0"/>
                                  </p:stCondLst>
                                  <p:childTnLst>
                                    <p:set>
                                      <p:cBhvr>
                                        <p:cTn id="356" dur="1" fill="hold">
                                          <p:stCondLst>
                                            <p:cond delay="0"/>
                                          </p:stCondLst>
                                        </p:cTn>
                                        <p:tgtEl>
                                          <p:spTgt spid="197"/>
                                        </p:tgtEl>
                                        <p:attrNameLst>
                                          <p:attrName>style.visibility</p:attrName>
                                        </p:attrNameLst>
                                      </p:cBhvr>
                                      <p:to>
                                        <p:strVal val="visible"/>
                                      </p:to>
                                    </p:set>
                                    <p:anim calcmode="lin" valueType="num">
                                      <p:cBhvr additive="base">
                                        <p:cTn id="357" dur="250" fill="hold"/>
                                        <p:tgtEl>
                                          <p:spTgt spid="197"/>
                                        </p:tgtEl>
                                        <p:attrNameLst>
                                          <p:attrName>ppt_x</p:attrName>
                                        </p:attrNameLst>
                                      </p:cBhvr>
                                      <p:tavLst>
                                        <p:tav tm="0">
                                          <p:val>
                                            <p:strVal val="#ppt_x"/>
                                          </p:val>
                                        </p:tav>
                                        <p:tav tm="100000">
                                          <p:val>
                                            <p:strVal val="#ppt_x"/>
                                          </p:val>
                                        </p:tav>
                                      </p:tavLst>
                                    </p:anim>
                                    <p:anim calcmode="lin" valueType="num">
                                      <p:cBhvr additive="base">
                                        <p:cTn id="358" dur="250" fill="hold"/>
                                        <p:tgtEl>
                                          <p:spTgt spid="197"/>
                                        </p:tgtEl>
                                        <p:attrNameLst>
                                          <p:attrName>ppt_y</p:attrName>
                                        </p:attrNameLst>
                                      </p:cBhvr>
                                      <p:tavLst>
                                        <p:tav tm="0">
                                          <p:val>
                                            <p:strVal val="1+#ppt_h/2"/>
                                          </p:val>
                                        </p:tav>
                                        <p:tav tm="100000">
                                          <p:val>
                                            <p:strVal val="#ppt_y"/>
                                          </p:val>
                                        </p:tav>
                                      </p:tavLst>
                                    </p:anim>
                                  </p:childTnLst>
                                </p:cTn>
                              </p:par>
                            </p:childTnLst>
                          </p:cTn>
                        </p:par>
                        <p:par>
                          <p:cTn id="359" fill="hold">
                            <p:stCondLst>
                              <p:cond delay="17750"/>
                            </p:stCondLst>
                            <p:childTnLst>
                              <p:par>
                                <p:cTn id="360" presetID="2" presetClass="entr" presetSubtype="4" fill="hold" grpId="0" nodeType="afterEffect">
                                  <p:stCondLst>
                                    <p:cond delay="0"/>
                                  </p:stCondLst>
                                  <p:childTnLst>
                                    <p:set>
                                      <p:cBhvr>
                                        <p:cTn id="361" dur="1" fill="hold">
                                          <p:stCondLst>
                                            <p:cond delay="0"/>
                                          </p:stCondLst>
                                        </p:cTn>
                                        <p:tgtEl>
                                          <p:spTgt spid="308"/>
                                        </p:tgtEl>
                                        <p:attrNameLst>
                                          <p:attrName>style.visibility</p:attrName>
                                        </p:attrNameLst>
                                      </p:cBhvr>
                                      <p:to>
                                        <p:strVal val="visible"/>
                                      </p:to>
                                    </p:set>
                                    <p:anim calcmode="lin" valueType="num">
                                      <p:cBhvr additive="base">
                                        <p:cTn id="362" dur="250" fill="hold"/>
                                        <p:tgtEl>
                                          <p:spTgt spid="308"/>
                                        </p:tgtEl>
                                        <p:attrNameLst>
                                          <p:attrName>ppt_x</p:attrName>
                                        </p:attrNameLst>
                                      </p:cBhvr>
                                      <p:tavLst>
                                        <p:tav tm="0">
                                          <p:val>
                                            <p:strVal val="#ppt_x"/>
                                          </p:val>
                                        </p:tav>
                                        <p:tav tm="100000">
                                          <p:val>
                                            <p:strVal val="#ppt_x"/>
                                          </p:val>
                                        </p:tav>
                                      </p:tavLst>
                                    </p:anim>
                                    <p:anim calcmode="lin" valueType="num">
                                      <p:cBhvr additive="base">
                                        <p:cTn id="363" dur="250" fill="hold"/>
                                        <p:tgtEl>
                                          <p:spTgt spid="308"/>
                                        </p:tgtEl>
                                        <p:attrNameLst>
                                          <p:attrName>ppt_y</p:attrName>
                                        </p:attrNameLst>
                                      </p:cBhvr>
                                      <p:tavLst>
                                        <p:tav tm="0">
                                          <p:val>
                                            <p:strVal val="1+#ppt_h/2"/>
                                          </p:val>
                                        </p:tav>
                                        <p:tav tm="100000">
                                          <p:val>
                                            <p:strVal val="#ppt_y"/>
                                          </p:val>
                                        </p:tav>
                                      </p:tavLst>
                                    </p:anim>
                                  </p:childTnLst>
                                </p:cTn>
                              </p:par>
                            </p:childTnLst>
                          </p:cTn>
                        </p:par>
                        <p:par>
                          <p:cTn id="364" fill="hold">
                            <p:stCondLst>
                              <p:cond delay="18000"/>
                            </p:stCondLst>
                            <p:childTnLst>
                              <p:par>
                                <p:cTn id="365" presetID="2" presetClass="entr" presetSubtype="4" fill="hold" nodeType="afterEffect">
                                  <p:stCondLst>
                                    <p:cond delay="0"/>
                                  </p:stCondLst>
                                  <p:childTnLst>
                                    <p:set>
                                      <p:cBhvr>
                                        <p:cTn id="366" dur="1" fill="hold">
                                          <p:stCondLst>
                                            <p:cond delay="0"/>
                                          </p:stCondLst>
                                        </p:cTn>
                                        <p:tgtEl>
                                          <p:spTgt spid="314"/>
                                        </p:tgtEl>
                                        <p:attrNameLst>
                                          <p:attrName>style.visibility</p:attrName>
                                        </p:attrNameLst>
                                      </p:cBhvr>
                                      <p:to>
                                        <p:strVal val="visible"/>
                                      </p:to>
                                    </p:set>
                                    <p:anim calcmode="lin" valueType="num">
                                      <p:cBhvr additive="base">
                                        <p:cTn id="367" dur="250" fill="hold"/>
                                        <p:tgtEl>
                                          <p:spTgt spid="314"/>
                                        </p:tgtEl>
                                        <p:attrNameLst>
                                          <p:attrName>ppt_x</p:attrName>
                                        </p:attrNameLst>
                                      </p:cBhvr>
                                      <p:tavLst>
                                        <p:tav tm="0">
                                          <p:val>
                                            <p:strVal val="#ppt_x"/>
                                          </p:val>
                                        </p:tav>
                                        <p:tav tm="100000">
                                          <p:val>
                                            <p:strVal val="#ppt_x"/>
                                          </p:val>
                                        </p:tav>
                                      </p:tavLst>
                                    </p:anim>
                                    <p:anim calcmode="lin" valueType="num">
                                      <p:cBhvr additive="base">
                                        <p:cTn id="368" dur="250" fill="hold"/>
                                        <p:tgtEl>
                                          <p:spTgt spid="314"/>
                                        </p:tgtEl>
                                        <p:attrNameLst>
                                          <p:attrName>ppt_y</p:attrName>
                                        </p:attrNameLst>
                                      </p:cBhvr>
                                      <p:tavLst>
                                        <p:tav tm="0">
                                          <p:val>
                                            <p:strVal val="1+#ppt_h/2"/>
                                          </p:val>
                                        </p:tav>
                                        <p:tav tm="100000">
                                          <p:val>
                                            <p:strVal val="#ppt_y"/>
                                          </p:val>
                                        </p:tav>
                                      </p:tavLst>
                                    </p:anim>
                                  </p:childTnLst>
                                </p:cTn>
                              </p:par>
                            </p:childTnLst>
                          </p:cTn>
                        </p:par>
                        <p:par>
                          <p:cTn id="369" fill="hold">
                            <p:stCondLst>
                              <p:cond delay="18250"/>
                            </p:stCondLst>
                            <p:childTnLst>
                              <p:par>
                                <p:cTn id="370" presetID="2" presetClass="entr" presetSubtype="4" fill="hold" grpId="0" nodeType="afterEffect">
                                  <p:stCondLst>
                                    <p:cond delay="0"/>
                                  </p:stCondLst>
                                  <p:childTnLst>
                                    <p:set>
                                      <p:cBhvr>
                                        <p:cTn id="371" dur="1" fill="hold">
                                          <p:stCondLst>
                                            <p:cond delay="0"/>
                                          </p:stCondLst>
                                        </p:cTn>
                                        <p:tgtEl>
                                          <p:spTgt spid="302"/>
                                        </p:tgtEl>
                                        <p:attrNameLst>
                                          <p:attrName>style.visibility</p:attrName>
                                        </p:attrNameLst>
                                      </p:cBhvr>
                                      <p:to>
                                        <p:strVal val="visible"/>
                                      </p:to>
                                    </p:set>
                                    <p:anim calcmode="lin" valueType="num">
                                      <p:cBhvr additive="base">
                                        <p:cTn id="372" dur="250" fill="hold"/>
                                        <p:tgtEl>
                                          <p:spTgt spid="302"/>
                                        </p:tgtEl>
                                        <p:attrNameLst>
                                          <p:attrName>ppt_x</p:attrName>
                                        </p:attrNameLst>
                                      </p:cBhvr>
                                      <p:tavLst>
                                        <p:tav tm="0">
                                          <p:val>
                                            <p:strVal val="#ppt_x"/>
                                          </p:val>
                                        </p:tav>
                                        <p:tav tm="100000">
                                          <p:val>
                                            <p:strVal val="#ppt_x"/>
                                          </p:val>
                                        </p:tav>
                                      </p:tavLst>
                                    </p:anim>
                                    <p:anim calcmode="lin" valueType="num">
                                      <p:cBhvr additive="base">
                                        <p:cTn id="373" dur="250" fill="hold"/>
                                        <p:tgtEl>
                                          <p:spTgt spid="302"/>
                                        </p:tgtEl>
                                        <p:attrNameLst>
                                          <p:attrName>ppt_y</p:attrName>
                                        </p:attrNameLst>
                                      </p:cBhvr>
                                      <p:tavLst>
                                        <p:tav tm="0">
                                          <p:val>
                                            <p:strVal val="1+#ppt_h/2"/>
                                          </p:val>
                                        </p:tav>
                                        <p:tav tm="100000">
                                          <p:val>
                                            <p:strVal val="#ppt_y"/>
                                          </p:val>
                                        </p:tav>
                                      </p:tavLst>
                                    </p:anim>
                                  </p:childTnLst>
                                </p:cTn>
                              </p:par>
                            </p:childTnLst>
                          </p:cTn>
                        </p:par>
                        <p:par>
                          <p:cTn id="374" fill="hold">
                            <p:stCondLst>
                              <p:cond delay="18500"/>
                            </p:stCondLst>
                            <p:childTnLst>
                              <p:par>
                                <p:cTn id="375" presetID="2" presetClass="entr" presetSubtype="4" fill="hold" grpId="0" nodeType="afterEffect">
                                  <p:stCondLst>
                                    <p:cond delay="0"/>
                                  </p:stCondLst>
                                  <p:childTnLst>
                                    <p:set>
                                      <p:cBhvr>
                                        <p:cTn id="376" dur="1" fill="hold">
                                          <p:stCondLst>
                                            <p:cond delay="0"/>
                                          </p:stCondLst>
                                        </p:cTn>
                                        <p:tgtEl>
                                          <p:spTgt spid="303"/>
                                        </p:tgtEl>
                                        <p:attrNameLst>
                                          <p:attrName>style.visibility</p:attrName>
                                        </p:attrNameLst>
                                      </p:cBhvr>
                                      <p:to>
                                        <p:strVal val="visible"/>
                                      </p:to>
                                    </p:set>
                                    <p:anim calcmode="lin" valueType="num">
                                      <p:cBhvr additive="base">
                                        <p:cTn id="377" dur="250" fill="hold"/>
                                        <p:tgtEl>
                                          <p:spTgt spid="303"/>
                                        </p:tgtEl>
                                        <p:attrNameLst>
                                          <p:attrName>ppt_x</p:attrName>
                                        </p:attrNameLst>
                                      </p:cBhvr>
                                      <p:tavLst>
                                        <p:tav tm="0">
                                          <p:val>
                                            <p:strVal val="#ppt_x"/>
                                          </p:val>
                                        </p:tav>
                                        <p:tav tm="100000">
                                          <p:val>
                                            <p:strVal val="#ppt_x"/>
                                          </p:val>
                                        </p:tav>
                                      </p:tavLst>
                                    </p:anim>
                                    <p:anim calcmode="lin" valueType="num">
                                      <p:cBhvr additive="base">
                                        <p:cTn id="378" dur="250" fill="hold"/>
                                        <p:tgtEl>
                                          <p:spTgt spid="303"/>
                                        </p:tgtEl>
                                        <p:attrNameLst>
                                          <p:attrName>ppt_y</p:attrName>
                                        </p:attrNameLst>
                                      </p:cBhvr>
                                      <p:tavLst>
                                        <p:tav tm="0">
                                          <p:val>
                                            <p:strVal val="1+#ppt_h/2"/>
                                          </p:val>
                                        </p:tav>
                                        <p:tav tm="100000">
                                          <p:val>
                                            <p:strVal val="#ppt_y"/>
                                          </p:val>
                                        </p:tav>
                                      </p:tavLst>
                                    </p:anim>
                                  </p:childTnLst>
                                </p:cTn>
                              </p:par>
                            </p:childTnLst>
                          </p:cTn>
                        </p:par>
                        <p:par>
                          <p:cTn id="379" fill="hold">
                            <p:stCondLst>
                              <p:cond delay="18750"/>
                            </p:stCondLst>
                            <p:childTnLst>
                              <p:par>
                                <p:cTn id="380" presetID="2" presetClass="entr" presetSubtype="4" fill="hold" nodeType="afterEffect">
                                  <p:stCondLst>
                                    <p:cond delay="0"/>
                                  </p:stCondLst>
                                  <p:childTnLst>
                                    <p:set>
                                      <p:cBhvr>
                                        <p:cTn id="381" dur="1" fill="hold">
                                          <p:stCondLst>
                                            <p:cond delay="0"/>
                                          </p:stCondLst>
                                        </p:cTn>
                                        <p:tgtEl>
                                          <p:spTgt spid="242"/>
                                        </p:tgtEl>
                                        <p:attrNameLst>
                                          <p:attrName>style.visibility</p:attrName>
                                        </p:attrNameLst>
                                      </p:cBhvr>
                                      <p:to>
                                        <p:strVal val="visible"/>
                                      </p:to>
                                    </p:set>
                                    <p:anim calcmode="lin" valueType="num">
                                      <p:cBhvr additive="base">
                                        <p:cTn id="382" dur="250" fill="hold"/>
                                        <p:tgtEl>
                                          <p:spTgt spid="242"/>
                                        </p:tgtEl>
                                        <p:attrNameLst>
                                          <p:attrName>ppt_x</p:attrName>
                                        </p:attrNameLst>
                                      </p:cBhvr>
                                      <p:tavLst>
                                        <p:tav tm="0">
                                          <p:val>
                                            <p:strVal val="#ppt_x"/>
                                          </p:val>
                                        </p:tav>
                                        <p:tav tm="100000">
                                          <p:val>
                                            <p:strVal val="#ppt_x"/>
                                          </p:val>
                                        </p:tav>
                                      </p:tavLst>
                                    </p:anim>
                                    <p:anim calcmode="lin" valueType="num">
                                      <p:cBhvr additive="base">
                                        <p:cTn id="383" dur="250" fill="hold"/>
                                        <p:tgtEl>
                                          <p:spTgt spid="242"/>
                                        </p:tgtEl>
                                        <p:attrNameLst>
                                          <p:attrName>ppt_y</p:attrName>
                                        </p:attrNameLst>
                                      </p:cBhvr>
                                      <p:tavLst>
                                        <p:tav tm="0">
                                          <p:val>
                                            <p:strVal val="1+#ppt_h/2"/>
                                          </p:val>
                                        </p:tav>
                                        <p:tav tm="100000">
                                          <p:val>
                                            <p:strVal val="#ppt_y"/>
                                          </p:val>
                                        </p:tav>
                                      </p:tavLst>
                                    </p:anim>
                                  </p:childTnLst>
                                </p:cTn>
                              </p:par>
                            </p:childTnLst>
                          </p:cTn>
                        </p:par>
                        <p:par>
                          <p:cTn id="384" fill="hold">
                            <p:stCondLst>
                              <p:cond delay="19000"/>
                            </p:stCondLst>
                            <p:childTnLst>
                              <p:par>
                                <p:cTn id="385" presetID="2" presetClass="entr" presetSubtype="4" fill="hold" nodeType="afterEffect">
                                  <p:stCondLst>
                                    <p:cond delay="0"/>
                                  </p:stCondLst>
                                  <p:childTnLst>
                                    <p:set>
                                      <p:cBhvr>
                                        <p:cTn id="386" dur="1" fill="hold">
                                          <p:stCondLst>
                                            <p:cond delay="0"/>
                                          </p:stCondLst>
                                        </p:cTn>
                                        <p:tgtEl>
                                          <p:spTgt spid="243"/>
                                        </p:tgtEl>
                                        <p:attrNameLst>
                                          <p:attrName>style.visibility</p:attrName>
                                        </p:attrNameLst>
                                      </p:cBhvr>
                                      <p:to>
                                        <p:strVal val="visible"/>
                                      </p:to>
                                    </p:set>
                                    <p:anim calcmode="lin" valueType="num">
                                      <p:cBhvr additive="base">
                                        <p:cTn id="387" dur="250" fill="hold"/>
                                        <p:tgtEl>
                                          <p:spTgt spid="243"/>
                                        </p:tgtEl>
                                        <p:attrNameLst>
                                          <p:attrName>ppt_x</p:attrName>
                                        </p:attrNameLst>
                                      </p:cBhvr>
                                      <p:tavLst>
                                        <p:tav tm="0">
                                          <p:val>
                                            <p:strVal val="#ppt_x"/>
                                          </p:val>
                                        </p:tav>
                                        <p:tav tm="100000">
                                          <p:val>
                                            <p:strVal val="#ppt_x"/>
                                          </p:val>
                                        </p:tav>
                                      </p:tavLst>
                                    </p:anim>
                                    <p:anim calcmode="lin" valueType="num">
                                      <p:cBhvr additive="base">
                                        <p:cTn id="388" dur="250" fill="hold"/>
                                        <p:tgtEl>
                                          <p:spTgt spid="243"/>
                                        </p:tgtEl>
                                        <p:attrNameLst>
                                          <p:attrName>ppt_y</p:attrName>
                                        </p:attrNameLst>
                                      </p:cBhvr>
                                      <p:tavLst>
                                        <p:tav tm="0">
                                          <p:val>
                                            <p:strVal val="1+#ppt_h/2"/>
                                          </p:val>
                                        </p:tav>
                                        <p:tav tm="100000">
                                          <p:val>
                                            <p:strVal val="#ppt_y"/>
                                          </p:val>
                                        </p:tav>
                                      </p:tavLst>
                                    </p:anim>
                                  </p:childTnLst>
                                </p:cTn>
                              </p:par>
                            </p:childTnLst>
                          </p:cTn>
                        </p:par>
                        <p:par>
                          <p:cTn id="389" fill="hold">
                            <p:stCondLst>
                              <p:cond delay="19250"/>
                            </p:stCondLst>
                            <p:childTnLst>
                              <p:par>
                                <p:cTn id="390" presetID="2" presetClass="entr" presetSubtype="4" fill="hold" nodeType="afterEffect">
                                  <p:stCondLst>
                                    <p:cond delay="0"/>
                                  </p:stCondLst>
                                  <p:childTnLst>
                                    <p:set>
                                      <p:cBhvr>
                                        <p:cTn id="391" dur="1" fill="hold">
                                          <p:stCondLst>
                                            <p:cond delay="0"/>
                                          </p:stCondLst>
                                        </p:cTn>
                                        <p:tgtEl>
                                          <p:spTgt spid="244"/>
                                        </p:tgtEl>
                                        <p:attrNameLst>
                                          <p:attrName>style.visibility</p:attrName>
                                        </p:attrNameLst>
                                      </p:cBhvr>
                                      <p:to>
                                        <p:strVal val="visible"/>
                                      </p:to>
                                    </p:set>
                                    <p:anim calcmode="lin" valueType="num">
                                      <p:cBhvr additive="base">
                                        <p:cTn id="392" dur="250" fill="hold"/>
                                        <p:tgtEl>
                                          <p:spTgt spid="244"/>
                                        </p:tgtEl>
                                        <p:attrNameLst>
                                          <p:attrName>ppt_x</p:attrName>
                                        </p:attrNameLst>
                                      </p:cBhvr>
                                      <p:tavLst>
                                        <p:tav tm="0">
                                          <p:val>
                                            <p:strVal val="#ppt_x"/>
                                          </p:val>
                                        </p:tav>
                                        <p:tav tm="100000">
                                          <p:val>
                                            <p:strVal val="#ppt_x"/>
                                          </p:val>
                                        </p:tav>
                                      </p:tavLst>
                                    </p:anim>
                                    <p:anim calcmode="lin" valueType="num">
                                      <p:cBhvr additive="base">
                                        <p:cTn id="393" dur="250" fill="hold"/>
                                        <p:tgtEl>
                                          <p:spTgt spid="244"/>
                                        </p:tgtEl>
                                        <p:attrNameLst>
                                          <p:attrName>ppt_y</p:attrName>
                                        </p:attrNameLst>
                                      </p:cBhvr>
                                      <p:tavLst>
                                        <p:tav tm="0">
                                          <p:val>
                                            <p:strVal val="1+#ppt_h/2"/>
                                          </p:val>
                                        </p:tav>
                                        <p:tav tm="100000">
                                          <p:val>
                                            <p:strVal val="#ppt_y"/>
                                          </p:val>
                                        </p:tav>
                                      </p:tavLst>
                                    </p:anim>
                                  </p:childTnLst>
                                </p:cTn>
                              </p:par>
                            </p:childTnLst>
                          </p:cTn>
                        </p:par>
                        <p:par>
                          <p:cTn id="394" fill="hold">
                            <p:stCondLst>
                              <p:cond delay="19500"/>
                            </p:stCondLst>
                            <p:childTnLst>
                              <p:par>
                                <p:cTn id="395" presetID="2" presetClass="entr" presetSubtype="4" fill="hold" nodeType="afterEffect">
                                  <p:stCondLst>
                                    <p:cond delay="0"/>
                                  </p:stCondLst>
                                  <p:childTnLst>
                                    <p:set>
                                      <p:cBhvr>
                                        <p:cTn id="396" dur="1" fill="hold">
                                          <p:stCondLst>
                                            <p:cond delay="0"/>
                                          </p:stCondLst>
                                        </p:cTn>
                                        <p:tgtEl>
                                          <p:spTgt spid="245"/>
                                        </p:tgtEl>
                                        <p:attrNameLst>
                                          <p:attrName>style.visibility</p:attrName>
                                        </p:attrNameLst>
                                      </p:cBhvr>
                                      <p:to>
                                        <p:strVal val="visible"/>
                                      </p:to>
                                    </p:set>
                                    <p:anim calcmode="lin" valueType="num">
                                      <p:cBhvr additive="base">
                                        <p:cTn id="397" dur="250" fill="hold"/>
                                        <p:tgtEl>
                                          <p:spTgt spid="245"/>
                                        </p:tgtEl>
                                        <p:attrNameLst>
                                          <p:attrName>ppt_x</p:attrName>
                                        </p:attrNameLst>
                                      </p:cBhvr>
                                      <p:tavLst>
                                        <p:tav tm="0">
                                          <p:val>
                                            <p:strVal val="#ppt_x"/>
                                          </p:val>
                                        </p:tav>
                                        <p:tav tm="100000">
                                          <p:val>
                                            <p:strVal val="#ppt_x"/>
                                          </p:val>
                                        </p:tav>
                                      </p:tavLst>
                                    </p:anim>
                                    <p:anim calcmode="lin" valueType="num">
                                      <p:cBhvr additive="base">
                                        <p:cTn id="398" dur="250" fill="hold"/>
                                        <p:tgtEl>
                                          <p:spTgt spid="245"/>
                                        </p:tgtEl>
                                        <p:attrNameLst>
                                          <p:attrName>ppt_y</p:attrName>
                                        </p:attrNameLst>
                                      </p:cBhvr>
                                      <p:tavLst>
                                        <p:tav tm="0">
                                          <p:val>
                                            <p:strVal val="1+#ppt_h/2"/>
                                          </p:val>
                                        </p:tav>
                                        <p:tav tm="100000">
                                          <p:val>
                                            <p:strVal val="#ppt_y"/>
                                          </p:val>
                                        </p:tav>
                                      </p:tavLst>
                                    </p:anim>
                                  </p:childTnLst>
                                </p:cTn>
                              </p:par>
                            </p:childTnLst>
                          </p:cTn>
                        </p:par>
                        <p:par>
                          <p:cTn id="399" fill="hold">
                            <p:stCondLst>
                              <p:cond delay="19750"/>
                            </p:stCondLst>
                            <p:childTnLst>
                              <p:par>
                                <p:cTn id="400" presetID="2" presetClass="entr" presetSubtype="4" fill="hold" nodeType="afterEffect">
                                  <p:stCondLst>
                                    <p:cond delay="0"/>
                                  </p:stCondLst>
                                  <p:childTnLst>
                                    <p:set>
                                      <p:cBhvr>
                                        <p:cTn id="401" dur="1" fill="hold">
                                          <p:stCondLst>
                                            <p:cond delay="0"/>
                                          </p:stCondLst>
                                        </p:cTn>
                                        <p:tgtEl>
                                          <p:spTgt spid="246"/>
                                        </p:tgtEl>
                                        <p:attrNameLst>
                                          <p:attrName>style.visibility</p:attrName>
                                        </p:attrNameLst>
                                      </p:cBhvr>
                                      <p:to>
                                        <p:strVal val="visible"/>
                                      </p:to>
                                    </p:set>
                                    <p:anim calcmode="lin" valueType="num">
                                      <p:cBhvr additive="base">
                                        <p:cTn id="402" dur="250" fill="hold"/>
                                        <p:tgtEl>
                                          <p:spTgt spid="246"/>
                                        </p:tgtEl>
                                        <p:attrNameLst>
                                          <p:attrName>ppt_x</p:attrName>
                                        </p:attrNameLst>
                                      </p:cBhvr>
                                      <p:tavLst>
                                        <p:tav tm="0">
                                          <p:val>
                                            <p:strVal val="#ppt_x"/>
                                          </p:val>
                                        </p:tav>
                                        <p:tav tm="100000">
                                          <p:val>
                                            <p:strVal val="#ppt_x"/>
                                          </p:val>
                                        </p:tav>
                                      </p:tavLst>
                                    </p:anim>
                                    <p:anim calcmode="lin" valueType="num">
                                      <p:cBhvr additive="base">
                                        <p:cTn id="403" dur="250" fill="hold"/>
                                        <p:tgtEl>
                                          <p:spTgt spid="246"/>
                                        </p:tgtEl>
                                        <p:attrNameLst>
                                          <p:attrName>ppt_y</p:attrName>
                                        </p:attrNameLst>
                                      </p:cBhvr>
                                      <p:tavLst>
                                        <p:tav tm="0">
                                          <p:val>
                                            <p:strVal val="1+#ppt_h/2"/>
                                          </p:val>
                                        </p:tav>
                                        <p:tav tm="100000">
                                          <p:val>
                                            <p:strVal val="#ppt_y"/>
                                          </p:val>
                                        </p:tav>
                                      </p:tavLst>
                                    </p:anim>
                                  </p:childTnLst>
                                </p:cTn>
                              </p:par>
                            </p:childTnLst>
                          </p:cTn>
                        </p:par>
                        <p:par>
                          <p:cTn id="404" fill="hold">
                            <p:stCondLst>
                              <p:cond delay="20000"/>
                            </p:stCondLst>
                            <p:childTnLst>
                              <p:par>
                                <p:cTn id="405" presetID="2" presetClass="entr" presetSubtype="4" fill="hold" nodeType="afterEffect">
                                  <p:stCondLst>
                                    <p:cond delay="0"/>
                                  </p:stCondLst>
                                  <p:childTnLst>
                                    <p:set>
                                      <p:cBhvr>
                                        <p:cTn id="406" dur="1" fill="hold">
                                          <p:stCondLst>
                                            <p:cond delay="0"/>
                                          </p:stCondLst>
                                        </p:cTn>
                                        <p:tgtEl>
                                          <p:spTgt spid="247"/>
                                        </p:tgtEl>
                                        <p:attrNameLst>
                                          <p:attrName>style.visibility</p:attrName>
                                        </p:attrNameLst>
                                      </p:cBhvr>
                                      <p:to>
                                        <p:strVal val="visible"/>
                                      </p:to>
                                    </p:set>
                                    <p:anim calcmode="lin" valueType="num">
                                      <p:cBhvr additive="base">
                                        <p:cTn id="407" dur="250" fill="hold"/>
                                        <p:tgtEl>
                                          <p:spTgt spid="247"/>
                                        </p:tgtEl>
                                        <p:attrNameLst>
                                          <p:attrName>ppt_x</p:attrName>
                                        </p:attrNameLst>
                                      </p:cBhvr>
                                      <p:tavLst>
                                        <p:tav tm="0">
                                          <p:val>
                                            <p:strVal val="#ppt_x"/>
                                          </p:val>
                                        </p:tav>
                                        <p:tav tm="100000">
                                          <p:val>
                                            <p:strVal val="#ppt_x"/>
                                          </p:val>
                                        </p:tav>
                                      </p:tavLst>
                                    </p:anim>
                                    <p:anim calcmode="lin" valueType="num">
                                      <p:cBhvr additive="base">
                                        <p:cTn id="408" dur="250" fill="hold"/>
                                        <p:tgtEl>
                                          <p:spTgt spid="247"/>
                                        </p:tgtEl>
                                        <p:attrNameLst>
                                          <p:attrName>ppt_y</p:attrName>
                                        </p:attrNameLst>
                                      </p:cBhvr>
                                      <p:tavLst>
                                        <p:tav tm="0">
                                          <p:val>
                                            <p:strVal val="1+#ppt_h/2"/>
                                          </p:val>
                                        </p:tav>
                                        <p:tav tm="100000">
                                          <p:val>
                                            <p:strVal val="#ppt_y"/>
                                          </p:val>
                                        </p:tav>
                                      </p:tavLst>
                                    </p:anim>
                                  </p:childTnLst>
                                </p:cTn>
                              </p:par>
                            </p:childTnLst>
                          </p:cTn>
                        </p:par>
                        <p:par>
                          <p:cTn id="409" fill="hold">
                            <p:stCondLst>
                              <p:cond delay="20250"/>
                            </p:stCondLst>
                            <p:childTnLst>
                              <p:par>
                                <p:cTn id="410" presetID="2" presetClass="entr" presetSubtype="4" fill="hold" nodeType="afterEffect">
                                  <p:stCondLst>
                                    <p:cond delay="0"/>
                                  </p:stCondLst>
                                  <p:childTnLst>
                                    <p:set>
                                      <p:cBhvr>
                                        <p:cTn id="411" dur="1" fill="hold">
                                          <p:stCondLst>
                                            <p:cond delay="0"/>
                                          </p:stCondLst>
                                        </p:cTn>
                                        <p:tgtEl>
                                          <p:spTgt spid="248"/>
                                        </p:tgtEl>
                                        <p:attrNameLst>
                                          <p:attrName>style.visibility</p:attrName>
                                        </p:attrNameLst>
                                      </p:cBhvr>
                                      <p:to>
                                        <p:strVal val="visible"/>
                                      </p:to>
                                    </p:set>
                                    <p:anim calcmode="lin" valueType="num">
                                      <p:cBhvr additive="base">
                                        <p:cTn id="412" dur="250" fill="hold"/>
                                        <p:tgtEl>
                                          <p:spTgt spid="248"/>
                                        </p:tgtEl>
                                        <p:attrNameLst>
                                          <p:attrName>ppt_x</p:attrName>
                                        </p:attrNameLst>
                                      </p:cBhvr>
                                      <p:tavLst>
                                        <p:tav tm="0">
                                          <p:val>
                                            <p:strVal val="#ppt_x"/>
                                          </p:val>
                                        </p:tav>
                                        <p:tav tm="100000">
                                          <p:val>
                                            <p:strVal val="#ppt_x"/>
                                          </p:val>
                                        </p:tav>
                                      </p:tavLst>
                                    </p:anim>
                                    <p:anim calcmode="lin" valueType="num">
                                      <p:cBhvr additive="base">
                                        <p:cTn id="413" dur="250" fill="hold"/>
                                        <p:tgtEl>
                                          <p:spTgt spid="248"/>
                                        </p:tgtEl>
                                        <p:attrNameLst>
                                          <p:attrName>ppt_y</p:attrName>
                                        </p:attrNameLst>
                                      </p:cBhvr>
                                      <p:tavLst>
                                        <p:tav tm="0">
                                          <p:val>
                                            <p:strVal val="1+#ppt_h/2"/>
                                          </p:val>
                                        </p:tav>
                                        <p:tav tm="100000">
                                          <p:val>
                                            <p:strVal val="#ppt_y"/>
                                          </p:val>
                                        </p:tav>
                                      </p:tavLst>
                                    </p:anim>
                                  </p:childTnLst>
                                </p:cTn>
                              </p:par>
                            </p:childTnLst>
                          </p:cTn>
                        </p:par>
                        <p:par>
                          <p:cTn id="414" fill="hold">
                            <p:stCondLst>
                              <p:cond delay="20500"/>
                            </p:stCondLst>
                            <p:childTnLst>
                              <p:par>
                                <p:cTn id="415" presetID="2" presetClass="entr" presetSubtype="4" fill="hold" nodeType="afterEffect">
                                  <p:stCondLst>
                                    <p:cond delay="0"/>
                                  </p:stCondLst>
                                  <p:childTnLst>
                                    <p:set>
                                      <p:cBhvr>
                                        <p:cTn id="416" dur="1" fill="hold">
                                          <p:stCondLst>
                                            <p:cond delay="0"/>
                                          </p:stCondLst>
                                        </p:cTn>
                                        <p:tgtEl>
                                          <p:spTgt spid="249"/>
                                        </p:tgtEl>
                                        <p:attrNameLst>
                                          <p:attrName>style.visibility</p:attrName>
                                        </p:attrNameLst>
                                      </p:cBhvr>
                                      <p:to>
                                        <p:strVal val="visible"/>
                                      </p:to>
                                    </p:set>
                                    <p:anim calcmode="lin" valueType="num">
                                      <p:cBhvr additive="base">
                                        <p:cTn id="417" dur="250" fill="hold"/>
                                        <p:tgtEl>
                                          <p:spTgt spid="249"/>
                                        </p:tgtEl>
                                        <p:attrNameLst>
                                          <p:attrName>ppt_x</p:attrName>
                                        </p:attrNameLst>
                                      </p:cBhvr>
                                      <p:tavLst>
                                        <p:tav tm="0">
                                          <p:val>
                                            <p:strVal val="#ppt_x"/>
                                          </p:val>
                                        </p:tav>
                                        <p:tav tm="100000">
                                          <p:val>
                                            <p:strVal val="#ppt_x"/>
                                          </p:val>
                                        </p:tav>
                                      </p:tavLst>
                                    </p:anim>
                                    <p:anim calcmode="lin" valueType="num">
                                      <p:cBhvr additive="base">
                                        <p:cTn id="418" dur="250" fill="hold"/>
                                        <p:tgtEl>
                                          <p:spTgt spid="249"/>
                                        </p:tgtEl>
                                        <p:attrNameLst>
                                          <p:attrName>ppt_y</p:attrName>
                                        </p:attrNameLst>
                                      </p:cBhvr>
                                      <p:tavLst>
                                        <p:tav tm="0">
                                          <p:val>
                                            <p:strVal val="1+#ppt_h/2"/>
                                          </p:val>
                                        </p:tav>
                                        <p:tav tm="100000">
                                          <p:val>
                                            <p:strVal val="#ppt_y"/>
                                          </p:val>
                                        </p:tav>
                                      </p:tavLst>
                                    </p:anim>
                                  </p:childTnLst>
                                </p:cTn>
                              </p:par>
                            </p:childTnLst>
                          </p:cTn>
                        </p:par>
                        <p:par>
                          <p:cTn id="419" fill="hold">
                            <p:stCondLst>
                              <p:cond delay="20750"/>
                            </p:stCondLst>
                            <p:childTnLst>
                              <p:par>
                                <p:cTn id="420" presetID="2" presetClass="entr" presetSubtype="4" fill="hold" nodeType="afterEffect">
                                  <p:stCondLst>
                                    <p:cond delay="0"/>
                                  </p:stCondLst>
                                  <p:childTnLst>
                                    <p:set>
                                      <p:cBhvr>
                                        <p:cTn id="421" dur="1" fill="hold">
                                          <p:stCondLst>
                                            <p:cond delay="0"/>
                                          </p:stCondLst>
                                        </p:cTn>
                                        <p:tgtEl>
                                          <p:spTgt spid="250"/>
                                        </p:tgtEl>
                                        <p:attrNameLst>
                                          <p:attrName>style.visibility</p:attrName>
                                        </p:attrNameLst>
                                      </p:cBhvr>
                                      <p:to>
                                        <p:strVal val="visible"/>
                                      </p:to>
                                    </p:set>
                                    <p:anim calcmode="lin" valueType="num">
                                      <p:cBhvr additive="base">
                                        <p:cTn id="422" dur="250" fill="hold"/>
                                        <p:tgtEl>
                                          <p:spTgt spid="250"/>
                                        </p:tgtEl>
                                        <p:attrNameLst>
                                          <p:attrName>ppt_x</p:attrName>
                                        </p:attrNameLst>
                                      </p:cBhvr>
                                      <p:tavLst>
                                        <p:tav tm="0">
                                          <p:val>
                                            <p:strVal val="#ppt_x"/>
                                          </p:val>
                                        </p:tav>
                                        <p:tav tm="100000">
                                          <p:val>
                                            <p:strVal val="#ppt_x"/>
                                          </p:val>
                                        </p:tav>
                                      </p:tavLst>
                                    </p:anim>
                                    <p:anim calcmode="lin" valueType="num">
                                      <p:cBhvr additive="base">
                                        <p:cTn id="423" dur="250" fill="hold"/>
                                        <p:tgtEl>
                                          <p:spTgt spid="250"/>
                                        </p:tgtEl>
                                        <p:attrNameLst>
                                          <p:attrName>ppt_y</p:attrName>
                                        </p:attrNameLst>
                                      </p:cBhvr>
                                      <p:tavLst>
                                        <p:tav tm="0">
                                          <p:val>
                                            <p:strVal val="1+#ppt_h/2"/>
                                          </p:val>
                                        </p:tav>
                                        <p:tav tm="100000">
                                          <p:val>
                                            <p:strVal val="#ppt_y"/>
                                          </p:val>
                                        </p:tav>
                                      </p:tavLst>
                                    </p:anim>
                                  </p:childTnLst>
                                </p:cTn>
                              </p:par>
                            </p:childTnLst>
                          </p:cTn>
                        </p:par>
                        <p:par>
                          <p:cTn id="424" fill="hold">
                            <p:stCondLst>
                              <p:cond delay="21000"/>
                            </p:stCondLst>
                            <p:childTnLst>
                              <p:par>
                                <p:cTn id="425" presetID="2" presetClass="entr" presetSubtype="4" fill="hold" nodeType="afterEffect">
                                  <p:stCondLst>
                                    <p:cond delay="0"/>
                                  </p:stCondLst>
                                  <p:childTnLst>
                                    <p:set>
                                      <p:cBhvr>
                                        <p:cTn id="426" dur="1" fill="hold">
                                          <p:stCondLst>
                                            <p:cond delay="0"/>
                                          </p:stCondLst>
                                        </p:cTn>
                                        <p:tgtEl>
                                          <p:spTgt spid="251"/>
                                        </p:tgtEl>
                                        <p:attrNameLst>
                                          <p:attrName>style.visibility</p:attrName>
                                        </p:attrNameLst>
                                      </p:cBhvr>
                                      <p:to>
                                        <p:strVal val="visible"/>
                                      </p:to>
                                    </p:set>
                                    <p:anim calcmode="lin" valueType="num">
                                      <p:cBhvr additive="base">
                                        <p:cTn id="427" dur="250" fill="hold"/>
                                        <p:tgtEl>
                                          <p:spTgt spid="251"/>
                                        </p:tgtEl>
                                        <p:attrNameLst>
                                          <p:attrName>ppt_x</p:attrName>
                                        </p:attrNameLst>
                                      </p:cBhvr>
                                      <p:tavLst>
                                        <p:tav tm="0">
                                          <p:val>
                                            <p:strVal val="#ppt_x"/>
                                          </p:val>
                                        </p:tav>
                                        <p:tav tm="100000">
                                          <p:val>
                                            <p:strVal val="#ppt_x"/>
                                          </p:val>
                                        </p:tav>
                                      </p:tavLst>
                                    </p:anim>
                                    <p:anim calcmode="lin" valueType="num">
                                      <p:cBhvr additive="base">
                                        <p:cTn id="428" dur="250" fill="hold"/>
                                        <p:tgtEl>
                                          <p:spTgt spid="251"/>
                                        </p:tgtEl>
                                        <p:attrNameLst>
                                          <p:attrName>ppt_y</p:attrName>
                                        </p:attrNameLst>
                                      </p:cBhvr>
                                      <p:tavLst>
                                        <p:tav tm="0">
                                          <p:val>
                                            <p:strVal val="1+#ppt_h/2"/>
                                          </p:val>
                                        </p:tav>
                                        <p:tav tm="100000">
                                          <p:val>
                                            <p:strVal val="#ppt_y"/>
                                          </p:val>
                                        </p:tav>
                                      </p:tavLst>
                                    </p:anim>
                                  </p:childTnLst>
                                </p:cTn>
                              </p:par>
                            </p:childTnLst>
                          </p:cTn>
                        </p:par>
                        <p:par>
                          <p:cTn id="429" fill="hold">
                            <p:stCondLst>
                              <p:cond delay="21250"/>
                            </p:stCondLst>
                            <p:childTnLst>
                              <p:par>
                                <p:cTn id="430" presetID="2" presetClass="entr" presetSubtype="4" fill="hold" nodeType="afterEffect">
                                  <p:stCondLst>
                                    <p:cond delay="0"/>
                                  </p:stCondLst>
                                  <p:childTnLst>
                                    <p:set>
                                      <p:cBhvr>
                                        <p:cTn id="431" dur="1" fill="hold">
                                          <p:stCondLst>
                                            <p:cond delay="0"/>
                                          </p:stCondLst>
                                        </p:cTn>
                                        <p:tgtEl>
                                          <p:spTgt spid="252"/>
                                        </p:tgtEl>
                                        <p:attrNameLst>
                                          <p:attrName>style.visibility</p:attrName>
                                        </p:attrNameLst>
                                      </p:cBhvr>
                                      <p:to>
                                        <p:strVal val="visible"/>
                                      </p:to>
                                    </p:set>
                                    <p:anim calcmode="lin" valueType="num">
                                      <p:cBhvr additive="base">
                                        <p:cTn id="432" dur="250" fill="hold"/>
                                        <p:tgtEl>
                                          <p:spTgt spid="252"/>
                                        </p:tgtEl>
                                        <p:attrNameLst>
                                          <p:attrName>ppt_x</p:attrName>
                                        </p:attrNameLst>
                                      </p:cBhvr>
                                      <p:tavLst>
                                        <p:tav tm="0">
                                          <p:val>
                                            <p:strVal val="#ppt_x"/>
                                          </p:val>
                                        </p:tav>
                                        <p:tav tm="100000">
                                          <p:val>
                                            <p:strVal val="#ppt_x"/>
                                          </p:val>
                                        </p:tav>
                                      </p:tavLst>
                                    </p:anim>
                                    <p:anim calcmode="lin" valueType="num">
                                      <p:cBhvr additive="base">
                                        <p:cTn id="433" dur="250" fill="hold"/>
                                        <p:tgtEl>
                                          <p:spTgt spid="252"/>
                                        </p:tgtEl>
                                        <p:attrNameLst>
                                          <p:attrName>ppt_y</p:attrName>
                                        </p:attrNameLst>
                                      </p:cBhvr>
                                      <p:tavLst>
                                        <p:tav tm="0">
                                          <p:val>
                                            <p:strVal val="1+#ppt_h/2"/>
                                          </p:val>
                                        </p:tav>
                                        <p:tav tm="100000">
                                          <p:val>
                                            <p:strVal val="#ppt_y"/>
                                          </p:val>
                                        </p:tav>
                                      </p:tavLst>
                                    </p:anim>
                                  </p:childTnLst>
                                </p:cTn>
                              </p:par>
                            </p:childTnLst>
                          </p:cTn>
                        </p:par>
                        <p:par>
                          <p:cTn id="434" fill="hold">
                            <p:stCondLst>
                              <p:cond delay="21500"/>
                            </p:stCondLst>
                            <p:childTnLst>
                              <p:par>
                                <p:cTn id="435" presetID="2" presetClass="entr" presetSubtype="4" fill="hold" nodeType="afterEffect">
                                  <p:stCondLst>
                                    <p:cond delay="0"/>
                                  </p:stCondLst>
                                  <p:childTnLst>
                                    <p:set>
                                      <p:cBhvr>
                                        <p:cTn id="436" dur="1" fill="hold">
                                          <p:stCondLst>
                                            <p:cond delay="0"/>
                                          </p:stCondLst>
                                        </p:cTn>
                                        <p:tgtEl>
                                          <p:spTgt spid="253"/>
                                        </p:tgtEl>
                                        <p:attrNameLst>
                                          <p:attrName>style.visibility</p:attrName>
                                        </p:attrNameLst>
                                      </p:cBhvr>
                                      <p:to>
                                        <p:strVal val="visible"/>
                                      </p:to>
                                    </p:set>
                                    <p:anim calcmode="lin" valueType="num">
                                      <p:cBhvr additive="base">
                                        <p:cTn id="437" dur="250" fill="hold"/>
                                        <p:tgtEl>
                                          <p:spTgt spid="253"/>
                                        </p:tgtEl>
                                        <p:attrNameLst>
                                          <p:attrName>ppt_x</p:attrName>
                                        </p:attrNameLst>
                                      </p:cBhvr>
                                      <p:tavLst>
                                        <p:tav tm="0">
                                          <p:val>
                                            <p:strVal val="#ppt_x"/>
                                          </p:val>
                                        </p:tav>
                                        <p:tav tm="100000">
                                          <p:val>
                                            <p:strVal val="#ppt_x"/>
                                          </p:val>
                                        </p:tav>
                                      </p:tavLst>
                                    </p:anim>
                                    <p:anim calcmode="lin" valueType="num">
                                      <p:cBhvr additive="base">
                                        <p:cTn id="438" dur="250" fill="hold"/>
                                        <p:tgtEl>
                                          <p:spTgt spid="253"/>
                                        </p:tgtEl>
                                        <p:attrNameLst>
                                          <p:attrName>ppt_y</p:attrName>
                                        </p:attrNameLst>
                                      </p:cBhvr>
                                      <p:tavLst>
                                        <p:tav tm="0">
                                          <p:val>
                                            <p:strVal val="1+#ppt_h/2"/>
                                          </p:val>
                                        </p:tav>
                                        <p:tav tm="100000">
                                          <p:val>
                                            <p:strVal val="#ppt_y"/>
                                          </p:val>
                                        </p:tav>
                                      </p:tavLst>
                                    </p:anim>
                                  </p:childTnLst>
                                </p:cTn>
                              </p:par>
                            </p:childTnLst>
                          </p:cTn>
                        </p:par>
                        <p:par>
                          <p:cTn id="439" fill="hold">
                            <p:stCondLst>
                              <p:cond delay="21750"/>
                            </p:stCondLst>
                            <p:childTnLst>
                              <p:par>
                                <p:cTn id="440" presetID="2" presetClass="entr" presetSubtype="4" fill="hold" nodeType="afterEffect">
                                  <p:stCondLst>
                                    <p:cond delay="0"/>
                                  </p:stCondLst>
                                  <p:childTnLst>
                                    <p:set>
                                      <p:cBhvr>
                                        <p:cTn id="441" dur="1" fill="hold">
                                          <p:stCondLst>
                                            <p:cond delay="0"/>
                                          </p:stCondLst>
                                        </p:cTn>
                                        <p:tgtEl>
                                          <p:spTgt spid="254"/>
                                        </p:tgtEl>
                                        <p:attrNameLst>
                                          <p:attrName>style.visibility</p:attrName>
                                        </p:attrNameLst>
                                      </p:cBhvr>
                                      <p:to>
                                        <p:strVal val="visible"/>
                                      </p:to>
                                    </p:set>
                                    <p:anim calcmode="lin" valueType="num">
                                      <p:cBhvr additive="base">
                                        <p:cTn id="442" dur="250" fill="hold"/>
                                        <p:tgtEl>
                                          <p:spTgt spid="254"/>
                                        </p:tgtEl>
                                        <p:attrNameLst>
                                          <p:attrName>ppt_x</p:attrName>
                                        </p:attrNameLst>
                                      </p:cBhvr>
                                      <p:tavLst>
                                        <p:tav tm="0">
                                          <p:val>
                                            <p:strVal val="#ppt_x"/>
                                          </p:val>
                                        </p:tav>
                                        <p:tav tm="100000">
                                          <p:val>
                                            <p:strVal val="#ppt_x"/>
                                          </p:val>
                                        </p:tav>
                                      </p:tavLst>
                                    </p:anim>
                                    <p:anim calcmode="lin" valueType="num">
                                      <p:cBhvr additive="base">
                                        <p:cTn id="443" dur="250" fill="hold"/>
                                        <p:tgtEl>
                                          <p:spTgt spid="254"/>
                                        </p:tgtEl>
                                        <p:attrNameLst>
                                          <p:attrName>ppt_y</p:attrName>
                                        </p:attrNameLst>
                                      </p:cBhvr>
                                      <p:tavLst>
                                        <p:tav tm="0">
                                          <p:val>
                                            <p:strVal val="1+#ppt_h/2"/>
                                          </p:val>
                                        </p:tav>
                                        <p:tav tm="100000">
                                          <p:val>
                                            <p:strVal val="#ppt_y"/>
                                          </p:val>
                                        </p:tav>
                                      </p:tavLst>
                                    </p:anim>
                                  </p:childTnLst>
                                </p:cTn>
                              </p:par>
                            </p:childTnLst>
                          </p:cTn>
                        </p:par>
                        <p:par>
                          <p:cTn id="444" fill="hold">
                            <p:stCondLst>
                              <p:cond delay="22000"/>
                            </p:stCondLst>
                            <p:childTnLst>
                              <p:par>
                                <p:cTn id="445" presetID="2" presetClass="entr" presetSubtype="4" fill="hold" nodeType="afterEffect">
                                  <p:stCondLst>
                                    <p:cond delay="0"/>
                                  </p:stCondLst>
                                  <p:childTnLst>
                                    <p:set>
                                      <p:cBhvr>
                                        <p:cTn id="446" dur="1" fill="hold">
                                          <p:stCondLst>
                                            <p:cond delay="0"/>
                                          </p:stCondLst>
                                        </p:cTn>
                                        <p:tgtEl>
                                          <p:spTgt spid="255"/>
                                        </p:tgtEl>
                                        <p:attrNameLst>
                                          <p:attrName>style.visibility</p:attrName>
                                        </p:attrNameLst>
                                      </p:cBhvr>
                                      <p:to>
                                        <p:strVal val="visible"/>
                                      </p:to>
                                    </p:set>
                                    <p:anim calcmode="lin" valueType="num">
                                      <p:cBhvr additive="base">
                                        <p:cTn id="447" dur="250" fill="hold"/>
                                        <p:tgtEl>
                                          <p:spTgt spid="255"/>
                                        </p:tgtEl>
                                        <p:attrNameLst>
                                          <p:attrName>ppt_x</p:attrName>
                                        </p:attrNameLst>
                                      </p:cBhvr>
                                      <p:tavLst>
                                        <p:tav tm="0">
                                          <p:val>
                                            <p:strVal val="#ppt_x"/>
                                          </p:val>
                                        </p:tav>
                                        <p:tav tm="100000">
                                          <p:val>
                                            <p:strVal val="#ppt_x"/>
                                          </p:val>
                                        </p:tav>
                                      </p:tavLst>
                                    </p:anim>
                                    <p:anim calcmode="lin" valueType="num">
                                      <p:cBhvr additive="base">
                                        <p:cTn id="448" dur="250" fill="hold"/>
                                        <p:tgtEl>
                                          <p:spTgt spid="255"/>
                                        </p:tgtEl>
                                        <p:attrNameLst>
                                          <p:attrName>ppt_y</p:attrName>
                                        </p:attrNameLst>
                                      </p:cBhvr>
                                      <p:tavLst>
                                        <p:tav tm="0">
                                          <p:val>
                                            <p:strVal val="1+#ppt_h/2"/>
                                          </p:val>
                                        </p:tav>
                                        <p:tav tm="100000">
                                          <p:val>
                                            <p:strVal val="#ppt_y"/>
                                          </p:val>
                                        </p:tav>
                                      </p:tavLst>
                                    </p:anim>
                                  </p:childTnLst>
                                </p:cTn>
                              </p:par>
                            </p:childTnLst>
                          </p:cTn>
                        </p:par>
                        <p:par>
                          <p:cTn id="449" fill="hold">
                            <p:stCondLst>
                              <p:cond delay="22250"/>
                            </p:stCondLst>
                            <p:childTnLst>
                              <p:par>
                                <p:cTn id="450" presetID="2" presetClass="entr" presetSubtype="4" fill="hold" nodeType="afterEffect">
                                  <p:stCondLst>
                                    <p:cond delay="0"/>
                                  </p:stCondLst>
                                  <p:childTnLst>
                                    <p:set>
                                      <p:cBhvr>
                                        <p:cTn id="451" dur="1" fill="hold">
                                          <p:stCondLst>
                                            <p:cond delay="0"/>
                                          </p:stCondLst>
                                        </p:cTn>
                                        <p:tgtEl>
                                          <p:spTgt spid="256"/>
                                        </p:tgtEl>
                                        <p:attrNameLst>
                                          <p:attrName>style.visibility</p:attrName>
                                        </p:attrNameLst>
                                      </p:cBhvr>
                                      <p:to>
                                        <p:strVal val="visible"/>
                                      </p:to>
                                    </p:set>
                                    <p:anim calcmode="lin" valueType="num">
                                      <p:cBhvr additive="base">
                                        <p:cTn id="452" dur="250" fill="hold"/>
                                        <p:tgtEl>
                                          <p:spTgt spid="256"/>
                                        </p:tgtEl>
                                        <p:attrNameLst>
                                          <p:attrName>ppt_x</p:attrName>
                                        </p:attrNameLst>
                                      </p:cBhvr>
                                      <p:tavLst>
                                        <p:tav tm="0">
                                          <p:val>
                                            <p:strVal val="#ppt_x"/>
                                          </p:val>
                                        </p:tav>
                                        <p:tav tm="100000">
                                          <p:val>
                                            <p:strVal val="#ppt_x"/>
                                          </p:val>
                                        </p:tav>
                                      </p:tavLst>
                                    </p:anim>
                                    <p:anim calcmode="lin" valueType="num">
                                      <p:cBhvr additive="base">
                                        <p:cTn id="453" dur="250" fill="hold"/>
                                        <p:tgtEl>
                                          <p:spTgt spid="256"/>
                                        </p:tgtEl>
                                        <p:attrNameLst>
                                          <p:attrName>ppt_y</p:attrName>
                                        </p:attrNameLst>
                                      </p:cBhvr>
                                      <p:tavLst>
                                        <p:tav tm="0">
                                          <p:val>
                                            <p:strVal val="1+#ppt_h/2"/>
                                          </p:val>
                                        </p:tav>
                                        <p:tav tm="100000">
                                          <p:val>
                                            <p:strVal val="#ppt_y"/>
                                          </p:val>
                                        </p:tav>
                                      </p:tavLst>
                                    </p:anim>
                                  </p:childTnLst>
                                </p:cTn>
                              </p:par>
                            </p:childTnLst>
                          </p:cTn>
                        </p:par>
                        <p:par>
                          <p:cTn id="454" fill="hold">
                            <p:stCondLst>
                              <p:cond delay="22500"/>
                            </p:stCondLst>
                            <p:childTnLst>
                              <p:par>
                                <p:cTn id="455" presetID="2" presetClass="entr" presetSubtype="4" fill="hold" nodeType="afterEffect">
                                  <p:stCondLst>
                                    <p:cond delay="0"/>
                                  </p:stCondLst>
                                  <p:childTnLst>
                                    <p:set>
                                      <p:cBhvr>
                                        <p:cTn id="456" dur="1" fill="hold">
                                          <p:stCondLst>
                                            <p:cond delay="0"/>
                                          </p:stCondLst>
                                        </p:cTn>
                                        <p:tgtEl>
                                          <p:spTgt spid="257"/>
                                        </p:tgtEl>
                                        <p:attrNameLst>
                                          <p:attrName>style.visibility</p:attrName>
                                        </p:attrNameLst>
                                      </p:cBhvr>
                                      <p:to>
                                        <p:strVal val="visible"/>
                                      </p:to>
                                    </p:set>
                                    <p:anim calcmode="lin" valueType="num">
                                      <p:cBhvr additive="base">
                                        <p:cTn id="457" dur="250" fill="hold"/>
                                        <p:tgtEl>
                                          <p:spTgt spid="257"/>
                                        </p:tgtEl>
                                        <p:attrNameLst>
                                          <p:attrName>ppt_x</p:attrName>
                                        </p:attrNameLst>
                                      </p:cBhvr>
                                      <p:tavLst>
                                        <p:tav tm="0">
                                          <p:val>
                                            <p:strVal val="#ppt_x"/>
                                          </p:val>
                                        </p:tav>
                                        <p:tav tm="100000">
                                          <p:val>
                                            <p:strVal val="#ppt_x"/>
                                          </p:val>
                                        </p:tav>
                                      </p:tavLst>
                                    </p:anim>
                                    <p:anim calcmode="lin" valueType="num">
                                      <p:cBhvr additive="base">
                                        <p:cTn id="458" dur="250" fill="hold"/>
                                        <p:tgtEl>
                                          <p:spTgt spid="257"/>
                                        </p:tgtEl>
                                        <p:attrNameLst>
                                          <p:attrName>ppt_y</p:attrName>
                                        </p:attrNameLst>
                                      </p:cBhvr>
                                      <p:tavLst>
                                        <p:tav tm="0">
                                          <p:val>
                                            <p:strVal val="1+#ppt_h/2"/>
                                          </p:val>
                                        </p:tav>
                                        <p:tav tm="100000">
                                          <p:val>
                                            <p:strVal val="#ppt_y"/>
                                          </p:val>
                                        </p:tav>
                                      </p:tavLst>
                                    </p:anim>
                                  </p:childTnLst>
                                </p:cTn>
                              </p:par>
                            </p:childTnLst>
                          </p:cTn>
                        </p:par>
                        <p:par>
                          <p:cTn id="459" fill="hold">
                            <p:stCondLst>
                              <p:cond delay="22750"/>
                            </p:stCondLst>
                            <p:childTnLst>
                              <p:par>
                                <p:cTn id="460" presetID="2" presetClass="entr" presetSubtype="4" fill="hold" nodeType="afterEffect">
                                  <p:stCondLst>
                                    <p:cond delay="0"/>
                                  </p:stCondLst>
                                  <p:childTnLst>
                                    <p:set>
                                      <p:cBhvr>
                                        <p:cTn id="461" dur="1" fill="hold">
                                          <p:stCondLst>
                                            <p:cond delay="0"/>
                                          </p:stCondLst>
                                        </p:cTn>
                                        <p:tgtEl>
                                          <p:spTgt spid="258"/>
                                        </p:tgtEl>
                                        <p:attrNameLst>
                                          <p:attrName>style.visibility</p:attrName>
                                        </p:attrNameLst>
                                      </p:cBhvr>
                                      <p:to>
                                        <p:strVal val="visible"/>
                                      </p:to>
                                    </p:set>
                                    <p:anim calcmode="lin" valueType="num">
                                      <p:cBhvr additive="base">
                                        <p:cTn id="462" dur="250" fill="hold"/>
                                        <p:tgtEl>
                                          <p:spTgt spid="258"/>
                                        </p:tgtEl>
                                        <p:attrNameLst>
                                          <p:attrName>ppt_x</p:attrName>
                                        </p:attrNameLst>
                                      </p:cBhvr>
                                      <p:tavLst>
                                        <p:tav tm="0">
                                          <p:val>
                                            <p:strVal val="#ppt_x"/>
                                          </p:val>
                                        </p:tav>
                                        <p:tav tm="100000">
                                          <p:val>
                                            <p:strVal val="#ppt_x"/>
                                          </p:val>
                                        </p:tav>
                                      </p:tavLst>
                                    </p:anim>
                                    <p:anim calcmode="lin" valueType="num">
                                      <p:cBhvr additive="base">
                                        <p:cTn id="463" dur="250" fill="hold"/>
                                        <p:tgtEl>
                                          <p:spTgt spid="258"/>
                                        </p:tgtEl>
                                        <p:attrNameLst>
                                          <p:attrName>ppt_y</p:attrName>
                                        </p:attrNameLst>
                                      </p:cBhvr>
                                      <p:tavLst>
                                        <p:tav tm="0">
                                          <p:val>
                                            <p:strVal val="1+#ppt_h/2"/>
                                          </p:val>
                                        </p:tav>
                                        <p:tav tm="100000">
                                          <p:val>
                                            <p:strVal val="#ppt_y"/>
                                          </p:val>
                                        </p:tav>
                                      </p:tavLst>
                                    </p:anim>
                                  </p:childTnLst>
                                </p:cTn>
                              </p:par>
                            </p:childTnLst>
                          </p:cTn>
                        </p:par>
                        <p:par>
                          <p:cTn id="464" fill="hold">
                            <p:stCondLst>
                              <p:cond delay="23000"/>
                            </p:stCondLst>
                            <p:childTnLst>
                              <p:par>
                                <p:cTn id="465" presetID="2" presetClass="entr" presetSubtype="4" fill="hold" nodeType="afterEffect">
                                  <p:stCondLst>
                                    <p:cond delay="0"/>
                                  </p:stCondLst>
                                  <p:childTnLst>
                                    <p:set>
                                      <p:cBhvr>
                                        <p:cTn id="466" dur="1" fill="hold">
                                          <p:stCondLst>
                                            <p:cond delay="0"/>
                                          </p:stCondLst>
                                        </p:cTn>
                                        <p:tgtEl>
                                          <p:spTgt spid="259"/>
                                        </p:tgtEl>
                                        <p:attrNameLst>
                                          <p:attrName>style.visibility</p:attrName>
                                        </p:attrNameLst>
                                      </p:cBhvr>
                                      <p:to>
                                        <p:strVal val="visible"/>
                                      </p:to>
                                    </p:set>
                                    <p:anim calcmode="lin" valueType="num">
                                      <p:cBhvr additive="base">
                                        <p:cTn id="467" dur="250" fill="hold"/>
                                        <p:tgtEl>
                                          <p:spTgt spid="259"/>
                                        </p:tgtEl>
                                        <p:attrNameLst>
                                          <p:attrName>ppt_x</p:attrName>
                                        </p:attrNameLst>
                                      </p:cBhvr>
                                      <p:tavLst>
                                        <p:tav tm="0">
                                          <p:val>
                                            <p:strVal val="#ppt_x"/>
                                          </p:val>
                                        </p:tav>
                                        <p:tav tm="100000">
                                          <p:val>
                                            <p:strVal val="#ppt_x"/>
                                          </p:val>
                                        </p:tav>
                                      </p:tavLst>
                                    </p:anim>
                                    <p:anim calcmode="lin" valueType="num">
                                      <p:cBhvr additive="base">
                                        <p:cTn id="468" dur="250" fill="hold"/>
                                        <p:tgtEl>
                                          <p:spTgt spid="259"/>
                                        </p:tgtEl>
                                        <p:attrNameLst>
                                          <p:attrName>ppt_y</p:attrName>
                                        </p:attrNameLst>
                                      </p:cBhvr>
                                      <p:tavLst>
                                        <p:tav tm="0">
                                          <p:val>
                                            <p:strVal val="1+#ppt_h/2"/>
                                          </p:val>
                                        </p:tav>
                                        <p:tav tm="100000">
                                          <p:val>
                                            <p:strVal val="#ppt_y"/>
                                          </p:val>
                                        </p:tav>
                                      </p:tavLst>
                                    </p:anim>
                                  </p:childTnLst>
                                </p:cTn>
                              </p:par>
                            </p:childTnLst>
                          </p:cTn>
                        </p:par>
                        <p:par>
                          <p:cTn id="469" fill="hold">
                            <p:stCondLst>
                              <p:cond delay="23250"/>
                            </p:stCondLst>
                            <p:childTnLst>
                              <p:par>
                                <p:cTn id="470" presetID="2" presetClass="entr" presetSubtype="4" fill="hold" nodeType="afterEffect">
                                  <p:stCondLst>
                                    <p:cond delay="0"/>
                                  </p:stCondLst>
                                  <p:childTnLst>
                                    <p:set>
                                      <p:cBhvr>
                                        <p:cTn id="471" dur="1" fill="hold">
                                          <p:stCondLst>
                                            <p:cond delay="0"/>
                                          </p:stCondLst>
                                        </p:cTn>
                                        <p:tgtEl>
                                          <p:spTgt spid="260"/>
                                        </p:tgtEl>
                                        <p:attrNameLst>
                                          <p:attrName>style.visibility</p:attrName>
                                        </p:attrNameLst>
                                      </p:cBhvr>
                                      <p:to>
                                        <p:strVal val="visible"/>
                                      </p:to>
                                    </p:set>
                                    <p:anim calcmode="lin" valueType="num">
                                      <p:cBhvr additive="base">
                                        <p:cTn id="472" dur="250" fill="hold"/>
                                        <p:tgtEl>
                                          <p:spTgt spid="260"/>
                                        </p:tgtEl>
                                        <p:attrNameLst>
                                          <p:attrName>ppt_x</p:attrName>
                                        </p:attrNameLst>
                                      </p:cBhvr>
                                      <p:tavLst>
                                        <p:tav tm="0">
                                          <p:val>
                                            <p:strVal val="#ppt_x"/>
                                          </p:val>
                                        </p:tav>
                                        <p:tav tm="100000">
                                          <p:val>
                                            <p:strVal val="#ppt_x"/>
                                          </p:val>
                                        </p:tav>
                                      </p:tavLst>
                                    </p:anim>
                                    <p:anim calcmode="lin" valueType="num">
                                      <p:cBhvr additive="base">
                                        <p:cTn id="473" dur="250" fill="hold"/>
                                        <p:tgtEl>
                                          <p:spTgt spid="260"/>
                                        </p:tgtEl>
                                        <p:attrNameLst>
                                          <p:attrName>ppt_y</p:attrName>
                                        </p:attrNameLst>
                                      </p:cBhvr>
                                      <p:tavLst>
                                        <p:tav tm="0">
                                          <p:val>
                                            <p:strVal val="1+#ppt_h/2"/>
                                          </p:val>
                                        </p:tav>
                                        <p:tav tm="100000">
                                          <p:val>
                                            <p:strVal val="#ppt_y"/>
                                          </p:val>
                                        </p:tav>
                                      </p:tavLst>
                                    </p:anim>
                                  </p:childTnLst>
                                </p:cTn>
                              </p:par>
                            </p:childTnLst>
                          </p:cTn>
                        </p:par>
                        <p:par>
                          <p:cTn id="474" fill="hold">
                            <p:stCondLst>
                              <p:cond delay="23500"/>
                            </p:stCondLst>
                            <p:childTnLst>
                              <p:par>
                                <p:cTn id="475" presetID="2" presetClass="entr" presetSubtype="4" fill="hold" nodeType="afterEffect">
                                  <p:stCondLst>
                                    <p:cond delay="0"/>
                                  </p:stCondLst>
                                  <p:childTnLst>
                                    <p:set>
                                      <p:cBhvr>
                                        <p:cTn id="476" dur="1" fill="hold">
                                          <p:stCondLst>
                                            <p:cond delay="0"/>
                                          </p:stCondLst>
                                        </p:cTn>
                                        <p:tgtEl>
                                          <p:spTgt spid="261"/>
                                        </p:tgtEl>
                                        <p:attrNameLst>
                                          <p:attrName>style.visibility</p:attrName>
                                        </p:attrNameLst>
                                      </p:cBhvr>
                                      <p:to>
                                        <p:strVal val="visible"/>
                                      </p:to>
                                    </p:set>
                                    <p:anim calcmode="lin" valueType="num">
                                      <p:cBhvr additive="base">
                                        <p:cTn id="477" dur="250" fill="hold"/>
                                        <p:tgtEl>
                                          <p:spTgt spid="261"/>
                                        </p:tgtEl>
                                        <p:attrNameLst>
                                          <p:attrName>ppt_x</p:attrName>
                                        </p:attrNameLst>
                                      </p:cBhvr>
                                      <p:tavLst>
                                        <p:tav tm="0">
                                          <p:val>
                                            <p:strVal val="#ppt_x"/>
                                          </p:val>
                                        </p:tav>
                                        <p:tav tm="100000">
                                          <p:val>
                                            <p:strVal val="#ppt_x"/>
                                          </p:val>
                                        </p:tav>
                                      </p:tavLst>
                                    </p:anim>
                                    <p:anim calcmode="lin" valueType="num">
                                      <p:cBhvr additive="base">
                                        <p:cTn id="478" dur="250" fill="hold"/>
                                        <p:tgtEl>
                                          <p:spTgt spid="261"/>
                                        </p:tgtEl>
                                        <p:attrNameLst>
                                          <p:attrName>ppt_y</p:attrName>
                                        </p:attrNameLst>
                                      </p:cBhvr>
                                      <p:tavLst>
                                        <p:tav tm="0">
                                          <p:val>
                                            <p:strVal val="1+#ppt_h/2"/>
                                          </p:val>
                                        </p:tav>
                                        <p:tav tm="100000">
                                          <p:val>
                                            <p:strVal val="#ppt_y"/>
                                          </p:val>
                                        </p:tav>
                                      </p:tavLst>
                                    </p:anim>
                                  </p:childTnLst>
                                </p:cTn>
                              </p:par>
                            </p:childTnLst>
                          </p:cTn>
                        </p:par>
                        <p:par>
                          <p:cTn id="479" fill="hold">
                            <p:stCondLst>
                              <p:cond delay="23750"/>
                            </p:stCondLst>
                            <p:childTnLst>
                              <p:par>
                                <p:cTn id="480" presetID="2" presetClass="entr" presetSubtype="4" fill="hold" grpId="0" nodeType="afterEffect">
                                  <p:stCondLst>
                                    <p:cond delay="0"/>
                                  </p:stCondLst>
                                  <p:childTnLst>
                                    <p:set>
                                      <p:cBhvr>
                                        <p:cTn id="481" dur="1" fill="hold">
                                          <p:stCondLst>
                                            <p:cond delay="0"/>
                                          </p:stCondLst>
                                        </p:cTn>
                                        <p:tgtEl>
                                          <p:spTgt spid="309"/>
                                        </p:tgtEl>
                                        <p:attrNameLst>
                                          <p:attrName>style.visibility</p:attrName>
                                        </p:attrNameLst>
                                      </p:cBhvr>
                                      <p:to>
                                        <p:strVal val="visible"/>
                                      </p:to>
                                    </p:set>
                                    <p:anim calcmode="lin" valueType="num">
                                      <p:cBhvr additive="base">
                                        <p:cTn id="482" dur="250" fill="hold"/>
                                        <p:tgtEl>
                                          <p:spTgt spid="309"/>
                                        </p:tgtEl>
                                        <p:attrNameLst>
                                          <p:attrName>ppt_x</p:attrName>
                                        </p:attrNameLst>
                                      </p:cBhvr>
                                      <p:tavLst>
                                        <p:tav tm="0">
                                          <p:val>
                                            <p:strVal val="#ppt_x"/>
                                          </p:val>
                                        </p:tav>
                                        <p:tav tm="100000">
                                          <p:val>
                                            <p:strVal val="#ppt_x"/>
                                          </p:val>
                                        </p:tav>
                                      </p:tavLst>
                                    </p:anim>
                                    <p:anim calcmode="lin" valueType="num">
                                      <p:cBhvr additive="base">
                                        <p:cTn id="483" dur="250" fill="hold"/>
                                        <p:tgtEl>
                                          <p:spTgt spid="309"/>
                                        </p:tgtEl>
                                        <p:attrNameLst>
                                          <p:attrName>ppt_y</p:attrName>
                                        </p:attrNameLst>
                                      </p:cBhvr>
                                      <p:tavLst>
                                        <p:tav tm="0">
                                          <p:val>
                                            <p:strVal val="1+#ppt_h/2"/>
                                          </p:val>
                                        </p:tav>
                                        <p:tav tm="100000">
                                          <p:val>
                                            <p:strVal val="#ppt_y"/>
                                          </p:val>
                                        </p:tav>
                                      </p:tavLst>
                                    </p:anim>
                                  </p:childTnLst>
                                </p:cTn>
                              </p:par>
                            </p:childTnLst>
                          </p:cTn>
                        </p:par>
                        <p:par>
                          <p:cTn id="484" fill="hold">
                            <p:stCondLst>
                              <p:cond delay="24000"/>
                            </p:stCondLst>
                            <p:childTnLst>
                              <p:par>
                                <p:cTn id="485" presetID="2" presetClass="entr" presetSubtype="4" fill="hold" nodeType="afterEffect">
                                  <p:stCondLst>
                                    <p:cond delay="0"/>
                                  </p:stCondLst>
                                  <p:childTnLst>
                                    <p:set>
                                      <p:cBhvr>
                                        <p:cTn id="486" dur="1" fill="hold">
                                          <p:stCondLst>
                                            <p:cond delay="0"/>
                                          </p:stCondLst>
                                        </p:cTn>
                                        <p:tgtEl>
                                          <p:spTgt spid="315"/>
                                        </p:tgtEl>
                                        <p:attrNameLst>
                                          <p:attrName>style.visibility</p:attrName>
                                        </p:attrNameLst>
                                      </p:cBhvr>
                                      <p:to>
                                        <p:strVal val="visible"/>
                                      </p:to>
                                    </p:set>
                                    <p:anim calcmode="lin" valueType="num">
                                      <p:cBhvr additive="base">
                                        <p:cTn id="487" dur="250" fill="hold"/>
                                        <p:tgtEl>
                                          <p:spTgt spid="315"/>
                                        </p:tgtEl>
                                        <p:attrNameLst>
                                          <p:attrName>ppt_x</p:attrName>
                                        </p:attrNameLst>
                                      </p:cBhvr>
                                      <p:tavLst>
                                        <p:tav tm="0">
                                          <p:val>
                                            <p:strVal val="#ppt_x"/>
                                          </p:val>
                                        </p:tav>
                                        <p:tav tm="100000">
                                          <p:val>
                                            <p:strVal val="#ppt_x"/>
                                          </p:val>
                                        </p:tav>
                                      </p:tavLst>
                                    </p:anim>
                                    <p:anim calcmode="lin" valueType="num">
                                      <p:cBhvr additive="base">
                                        <p:cTn id="488" dur="250" fill="hold"/>
                                        <p:tgtEl>
                                          <p:spTgt spid="3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9" grpId="0">
        <p:bldAsOne/>
      </p:bldGraphic>
      <p:bldP spid="110" grpId="0"/>
      <p:bldGraphic spid="173" grpId="0">
        <p:bldAsOne/>
      </p:bldGraphic>
      <p:bldP spid="174" grpId="0"/>
      <p:bldGraphic spid="238" grpId="0">
        <p:bldAsOne/>
      </p:bldGraphic>
      <p:bldP spid="239" grpId="0"/>
      <p:bldGraphic spid="302" grpId="0">
        <p:bldAsOne/>
      </p:bldGraphic>
      <p:bldP spid="303" grpId="0"/>
      <p:bldP spid="306" grpId="0"/>
      <p:bldP spid="307" grpId="0"/>
      <p:bldP spid="308" grpId="0"/>
      <p:bldP spid="30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331080" y="1600200"/>
            <a:ext cx="905621" cy="666600"/>
            <a:chOff x="3937000" y="1643063"/>
            <a:chExt cx="541338" cy="398463"/>
          </a:xfrm>
          <a:solidFill>
            <a:schemeClr val="accent2"/>
          </a:solidFill>
        </p:grpSpPr>
        <p:sp>
          <p:nvSpPr>
            <p:cNvPr id="9"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0"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1" name="Group 10"/>
          <p:cNvGrpSpPr/>
          <p:nvPr/>
        </p:nvGrpSpPr>
        <p:grpSpPr>
          <a:xfrm>
            <a:off x="2267122" y="1600200"/>
            <a:ext cx="905621" cy="666600"/>
            <a:chOff x="3937000" y="1643063"/>
            <a:chExt cx="541338" cy="398463"/>
          </a:xfrm>
          <a:solidFill>
            <a:schemeClr val="accent2"/>
          </a:solidFill>
        </p:grpSpPr>
        <p:sp>
          <p:nvSpPr>
            <p:cNvPr id="12"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3"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4" name="Group 13"/>
          <p:cNvGrpSpPr/>
          <p:nvPr/>
        </p:nvGrpSpPr>
        <p:grpSpPr>
          <a:xfrm>
            <a:off x="3190154" y="1600200"/>
            <a:ext cx="905621" cy="666600"/>
            <a:chOff x="3937000" y="1643063"/>
            <a:chExt cx="541338" cy="398463"/>
          </a:xfrm>
          <a:solidFill>
            <a:schemeClr val="accent2"/>
          </a:solidFill>
        </p:grpSpPr>
        <p:sp>
          <p:nvSpPr>
            <p:cNvPr id="15"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6"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17" name="Group 16"/>
          <p:cNvGrpSpPr/>
          <p:nvPr/>
        </p:nvGrpSpPr>
        <p:grpSpPr>
          <a:xfrm>
            <a:off x="4139203" y="1600200"/>
            <a:ext cx="905621" cy="666600"/>
            <a:chOff x="3937000" y="1643063"/>
            <a:chExt cx="541338" cy="398463"/>
          </a:xfrm>
          <a:solidFill>
            <a:schemeClr val="accent2"/>
          </a:solidFill>
        </p:grpSpPr>
        <p:sp>
          <p:nvSpPr>
            <p:cNvPr id="18"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19"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0" name="Group 19"/>
          <p:cNvGrpSpPr/>
          <p:nvPr/>
        </p:nvGrpSpPr>
        <p:grpSpPr>
          <a:xfrm>
            <a:off x="5105663" y="1600200"/>
            <a:ext cx="905621" cy="666600"/>
            <a:chOff x="3937000" y="1643063"/>
            <a:chExt cx="541338" cy="398463"/>
          </a:xfrm>
          <a:solidFill>
            <a:schemeClr val="accent2"/>
          </a:solidFill>
        </p:grpSpPr>
        <p:sp>
          <p:nvSpPr>
            <p:cNvPr id="21"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2"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3" name="Group 22"/>
          <p:cNvGrpSpPr/>
          <p:nvPr/>
        </p:nvGrpSpPr>
        <p:grpSpPr>
          <a:xfrm>
            <a:off x="6041704" y="1600200"/>
            <a:ext cx="905621" cy="666600"/>
            <a:chOff x="3937000" y="1643063"/>
            <a:chExt cx="541338" cy="398463"/>
          </a:xfrm>
          <a:solidFill>
            <a:schemeClr val="accent2"/>
          </a:solidFill>
        </p:grpSpPr>
        <p:sp>
          <p:nvSpPr>
            <p:cNvPr id="24"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5"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6" name="Group 25"/>
          <p:cNvGrpSpPr/>
          <p:nvPr/>
        </p:nvGrpSpPr>
        <p:grpSpPr>
          <a:xfrm>
            <a:off x="6964736" y="1600200"/>
            <a:ext cx="905621" cy="666600"/>
            <a:chOff x="3937000" y="1643063"/>
            <a:chExt cx="541338" cy="398463"/>
          </a:xfrm>
          <a:solidFill>
            <a:schemeClr val="bg1">
              <a:lumMod val="85000"/>
            </a:schemeClr>
          </a:solidFill>
        </p:grpSpPr>
        <p:sp>
          <p:nvSpPr>
            <p:cNvPr id="27"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28"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29" name="Group 28"/>
          <p:cNvGrpSpPr/>
          <p:nvPr/>
        </p:nvGrpSpPr>
        <p:grpSpPr>
          <a:xfrm>
            <a:off x="7913786" y="1600200"/>
            <a:ext cx="905621" cy="666600"/>
            <a:chOff x="3937000" y="1643063"/>
            <a:chExt cx="541338" cy="398463"/>
          </a:xfrm>
          <a:solidFill>
            <a:schemeClr val="bg1">
              <a:lumMod val="85000"/>
            </a:schemeClr>
          </a:solidFill>
        </p:grpSpPr>
        <p:sp>
          <p:nvSpPr>
            <p:cNvPr id="30"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31"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32" name="Group 31"/>
          <p:cNvGrpSpPr/>
          <p:nvPr/>
        </p:nvGrpSpPr>
        <p:grpSpPr>
          <a:xfrm>
            <a:off x="8836818" y="1600200"/>
            <a:ext cx="905621" cy="666600"/>
            <a:chOff x="3937000" y="1643063"/>
            <a:chExt cx="541338" cy="398463"/>
          </a:xfrm>
          <a:solidFill>
            <a:schemeClr val="bg1">
              <a:lumMod val="85000"/>
            </a:schemeClr>
          </a:solidFill>
        </p:grpSpPr>
        <p:sp>
          <p:nvSpPr>
            <p:cNvPr id="33"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34"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35" name="Group 34"/>
          <p:cNvGrpSpPr/>
          <p:nvPr/>
        </p:nvGrpSpPr>
        <p:grpSpPr>
          <a:xfrm>
            <a:off x="9785867" y="1600200"/>
            <a:ext cx="905621" cy="666600"/>
            <a:chOff x="3937000" y="1643063"/>
            <a:chExt cx="541338" cy="398463"/>
          </a:xfrm>
          <a:solidFill>
            <a:schemeClr val="bg1">
              <a:lumMod val="85000"/>
            </a:schemeClr>
          </a:solidFill>
        </p:grpSpPr>
        <p:sp>
          <p:nvSpPr>
            <p:cNvPr id="36"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37"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sp>
        <p:nvSpPr>
          <p:cNvPr id="39" name="Text Box 10"/>
          <p:cNvSpPr txBox="1">
            <a:spLocks noChangeArrowheads="1"/>
          </p:cNvSpPr>
          <p:nvPr/>
        </p:nvSpPr>
        <p:spPr bwMode="auto">
          <a:xfrm>
            <a:off x="3892441" y="2297510"/>
            <a:ext cx="4237689" cy="777136"/>
          </a:xfrm>
          <a:prstGeom prst="rect">
            <a:avLst/>
          </a:prstGeom>
          <a:noFill/>
          <a:ln w="9525">
            <a:noFill/>
            <a:miter lim="800000"/>
            <a:headEnd/>
            <a:tailEnd/>
          </a:ln>
        </p:spPr>
        <p:txBody>
          <a:bodyPr wrap="square" lIns="60960" tIns="30480" rIns="60960" bIns="30480">
            <a:spAutoFit/>
          </a:bodyPr>
          <a:lstStyle/>
          <a:p>
            <a:pPr algn="ctr" defTabSz="1450940"/>
            <a:r>
              <a:rPr lang="en-US" sz="2000" dirty="0">
                <a:solidFill>
                  <a:schemeClr val="tx1">
                    <a:lumMod val="50000"/>
                    <a:lumOff val="50000"/>
                  </a:schemeClr>
                </a:solidFill>
                <a:cs typeface="+mn-ea"/>
                <a:sym typeface="+mn-lt"/>
              </a:rPr>
              <a:t>60%</a:t>
            </a:r>
            <a:endParaRPr lang="en-US" sz="800" dirty="0">
              <a:solidFill>
                <a:schemeClr val="tx1">
                  <a:lumMod val="50000"/>
                  <a:lumOff val="50000"/>
                </a:schemeClr>
              </a:solidFill>
              <a:cs typeface="+mn-ea"/>
              <a:sym typeface="+mn-lt"/>
            </a:endParaRPr>
          </a:p>
          <a:p>
            <a:pPr algn="ctr" defTabSz="1450940"/>
            <a:r>
              <a:rPr lang="en-US" sz="1050" b="1" dirty="0">
                <a:solidFill>
                  <a:schemeClr val="tx1">
                    <a:lumMod val="50000"/>
                    <a:lumOff val="50000"/>
                  </a:schemeClr>
                </a:solidFill>
                <a:cs typeface="+mn-ea"/>
                <a:sym typeface="+mn-lt"/>
              </a:rPr>
              <a:t>Mini Gadget</a:t>
            </a:r>
          </a:p>
          <a:p>
            <a:pPr algn="ctr" defTabSz="1450940"/>
            <a:r>
              <a:rPr lang="en-US" sz="800" dirty="0" err="1">
                <a:solidFill>
                  <a:schemeClr val="tx1">
                    <a:lumMod val="50000"/>
                    <a:lumOff val="50000"/>
                  </a:schemeClr>
                </a:solidFill>
                <a:cs typeface="+mn-ea"/>
                <a:sym typeface="+mn-lt"/>
              </a:rPr>
              <a:t>Nullam</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eu</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tempor</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purus</a:t>
            </a:r>
            <a:r>
              <a:rPr lang="en-US" sz="800" dirty="0">
                <a:solidFill>
                  <a:schemeClr val="tx1">
                    <a:lumMod val="50000"/>
                    <a:lumOff val="50000"/>
                  </a:schemeClr>
                </a:solidFill>
                <a:cs typeface="+mn-ea"/>
                <a:sym typeface="+mn-lt"/>
              </a:rPr>
              <a:t>. Nunc a </a:t>
            </a:r>
            <a:r>
              <a:rPr lang="en-US" sz="800" dirty="0" err="1">
                <a:solidFill>
                  <a:schemeClr val="tx1">
                    <a:lumMod val="50000"/>
                    <a:lumOff val="50000"/>
                  </a:schemeClr>
                </a:solidFill>
                <a:cs typeface="+mn-ea"/>
                <a:sym typeface="+mn-lt"/>
              </a:rPr>
              <a:t>leo</a:t>
            </a:r>
            <a:r>
              <a:rPr lang="en-US" sz="800" dirty="0">
                <a:solidFill>
                  <a:schemeClr val="tx1">
                    <a:lumMod val="50000"/>
                    <a:lumOff val="50000"/>
                  </a:schemeClr>
                </a:solidFill>
                <a:cs typeface="+mn-ea"/>
                <a:sym typeface="+mn-lt"/>
              </a:rPr>
              <a:t> magna, sit </a:t>
            </a:r>
            <a:r>
              <a:rPr lang="en-US" sz="800" dirty="0" err="1">
                <a:solidFill>
                  <a:schemeClr val="tx1">
                    <a:lumMod val="50000"/>
                    <a:lumOff val="50000"/>
                  </a:schemeClr>
                </a:solidFill>
                <a:cs typeface="+mn-ea"/>
                <a:sym typeface="+mn-lt"/>
              </a:rPr>
              <a:t>amet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consequat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risus</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Nullam</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eu</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tempor</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purus</a:t>
            </a:r>
            <a:r>
              <a:rPr lang="en-US" sz="800" dirty="0">
                <a:solidFill>
                  <a:schemeClr val="tx1">
                    <a:lumMod val="50000"/>
                    <a:lumOff val="50000"/>
                  </a:schemeClr>
                </a:solidFill>
                <a:cs typeface="+mn-ea"/>
                <a:sym typeface="+mn-lt"/>
              </a:rPr>
              <a:t>.</a:t>
            </a:r>
          </a:p>
        </p:txBody>
      </p:sp>
      <p:grpSp>
        <p:nvGrpSpPr>
          <p:cNvPr id="41" name="Group 40"/>
          <p:cNvGrpSpPr/>
          <p:nvPr/>
        </p:nvGrpSpPr>
        <p:grpSpPr>
          <a:xfrm>
            <a:off x="1320800" y="4241800"/>
            <a:ext cx="905621" cy="666600"/>
            <a:chOff x="3937000" y="1643063"/>
            <a:chExt cx="541338" cy="398463"/>
          </a:xfrm>
          <a:solidFill>
            <a:schemeClr val="accent1"/>
          </a:solidFill>
        </p:grpSpPr>
        <p:sp>
          <p:nvSpPr>
            <p:cNvPr id="69"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70"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42" name="Group 41"/>
          <p:cNvGrpSpPr/>
          <p:nvPr/>
        </p:nvGrpSpPr>
        <p:grpSpPr>
          <a:xfrm>
            <a:off x="2256842" y="4241800"/>
            <a:ext cx="905621" cy="666600"/>
            <a:chOff x="3937000" y="1643063"/>
            <a:chExt cx="541338" cy="398463"/>
          </a:xfrm>
          <a:solidFill>
            <a:schemeClr val="accent1"/>
          </a:solidFill>
        </p:grpSpPr>
        <p:sp>
          <p:nvSpPr>
            <p:cNvPr id="67"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68"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43" name="Group 42"/>
          <p:cNvGrpSpPr/>
          <p:nvPr/>
        </p:nvGrpSpPr>
        <p:grpSpPr>
          <a:xfrm>
            <a:off x="3179874" y="4241800"/>
            <a:ext cx="905621" cy="666600"/>
            <a:chOff x="3937000" y="1643063"/>
            <a:chExt cx="541338" cy="398463"/>
          </a:xfrm>
          <a:solidFill>
            <a:schemeClr val="accent1"/>
          </a:solidFill>
        </p:grpSpPr>
        <p:sp>
          <p:nvSpPr>
            <p:cNvPr id="65"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66"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44" name="Group 43"/>
          <p:cNvGrpSpPr/>
          <p:nvPr/>
        </p:nvGrpSpPr>
        <p:grpSpPr>
          <a:xfrm>
            <a:off x="4128923" y="4241800"/>
            <a:ext cx="905621" cy="666600"/>
            <a:chOff x="3937000" y="1643063"/>
            <a:chExt cx="541338" cy="398463"/>
          </a:xfrm>
          <a:solidFill>
            <a:schemeClr val="accent1"/>
          </a:solidFill>
        </p:grpSpPr>
        <p:sp>
          <p:nvSpPr>
            <p:cNvPr id="63"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64"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45" name="Group 44"/>
          <p:cNvGrpSpPr/>
          <p:nvPr/>
        </p:nvGrpSpPr>
        <p:grpSpPr>
          <a:xfrm>
            <a:off x="5095383" y="4241800"/>
            <a:ext cx="905621" cy="666600"/>
            <a:chOff x="3937000" y="1643063"/>
            <a:chExt cx="541338" cy="398463"/>
          </a:xfrm>
          <a:solidFill>
            <a:schemeClr val="accent1"/>
          </a:solidFill>
        </p:grpSpPr>
        <p:sp>
          <p:nvSpPr>
            <p:cNvPr id="61"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62"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46" name="Group 45"/>
          <p:cNvGrpSpPr/>
          <p:nvPr/>
        </p:nvGrpSpPr>
        <p:grpSpPr>
          <a:xfrm>
            <a:off x="6031424" y="4241800"/>
            <a:ext cx="905621" cy="666600"/>
            <a:chOff x="3937000" y="1643063"/>
            <a:chExt cx="541338" cy="398463"/>
          </a:xfrm>
          <a:solidFill>
            <a:schemeClr val="accent1"/>
          </a:solidFill>
        </p:grpSpPr>
        <p:sp>
          <p:nvSpPr>
            <p:cNvPr id="59"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60"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47" name="Group 46"/>
          <p:cNvGrpSpPr/>
          <p:nvPr/>
        </p:nvGrpSpPr>
        <p:grpSpPr>
          <a:xfrm>
            <a:off x="6954456" y="4241800"/>
            <a:ext cx="905621" cy="666600"/>
            <a:chOff x="3937000" y="1643063"/>
            <a:chExt cx="541338" cy="398463"/>
          </a:xfrm>
          <a:solidFill>
            <a:schemeClr val="accent1"/>
          </a:solidFill>
        </p:grpSpPr>
        <p:sp>
          <p:nvSpPr>
            <p:cNvPr id="57"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58"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48" name="Group 47"/>
          <p:cNvGrpSpPr/>
          <p:nvPr/>
        </p:nvGrpSpPr>
        <p:grpSpPr>
          <a:xfrm>
            <a:off x="7903506" y="4241800"/>
            <a:ext cx="905621" cy="666600"/>
            <a:chOff x="3937000" y="1643063"/>
            <a:chExt cx="541338" cy="398463"/>
          </a:xfrm>
          <a:solidFill>
            <a:schemeClr val="accent1"/>
          </a:solidFill>
        </p:grpSpPr>
        <p:sp>
          <p:nvSpPr>
            <p:cNvPr id="55"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56"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49" name="Group 48"/>
          <p:cNvGrpSpPr/>
          <p:nvPr/>
        </p:nvGrpSpPr>
        <p:grpSpPr>
          <a:xfrm>
            <a:off x="8826538" y="4241800"/>
            <a:ext cx="905621" cy="666600"/>
            <a:chOff x="3937000" y="1643063"/>
            <a:chExt cx="541338" cy="398463"/>
          </a:xfrm>
          <a:solidFill>
            <a:schemeClr val="bg1">
              <a:lumMod val="85000"/>
            </a:schemeClr>
          </a:solidFill>
        </p:grpSpPr>
        <p:sp>
          <p:nvSpPr>
            <p:cNvPr id="53"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54"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grpSp>
        <p:nvGrpSpPr>
          <p:cNvPr id="50" name="Group 49"/>
          <p:cNvGrpSpPr/>
          <p:nvPr/>
        </p:nvGrpSpPr>
        <p:grpSpPr>
          <a:xfrm>
            <a:off x="9775587" y="4241800"/>
            <a:ext cx="905621" cy="666600"/>
            <a:chOff x="3937000" y="1643063"/>
            <a:chExt cx="541338" cy="398463"/>
          </a:xfrm>
          <a:solidFill>
            <a:schemeClr val="bg1">
              <a:lumMod val="85000"/>
            </a:schemeClr>
          </a:solidFill>
        </p:grpSpPr>
        <p:sp>
          <p:nvSpPr>
            <p:cNvPr id="51" name="Freeform 18"/>
            <p:cNvSpPr>
              <a:spLocks noEditPoints="1"/>
            </p:cNvSpPr>
            <p:nvPr/>
          </p:nvSpPr>
          <p:spPr bwMode="auto">
            <a:xfrm>
              <a:off x="3952875" y="1643063"/>
              <a:ext cx="514350" cy="315913"/>
            </a:xfrm>
            <a:custGeom>
              <a:avLst/>
              <a:gdLst>
                <a:gd name="T0" fmla="*/ 324 w 324"/>
                <a:gd name="T1" fmla="*/ 0 h 199"/>
                <a:gd name="T2" fmla="*/ 0 w 324"/>
                <a:gd name="T3" fmla="*/ 0 h 199"/>
                <a:gd name="T4" fmla="*/ 0 w 324"/>
                <a:gd name="T5" fmla="*/ 199 h 199"/>
                <a:gd name="T6" fmla="*/ 324 w 324"/>
                <a:gd name="T7" fmla="*/ 199 h 199"/>
                <a:gd name="T8" fmla="*/ 324 w 324"/>
                <a:gd name="T9" fmla="*/ 0 h 199"/>
                <a:gd name="T10" fmla="*/ 310 w 324"/>
                <a:gd name="T11" fmla="*/ 182 h 199"/>
                <a:gd name="T12" fmla="*/ 14 w 324"/>
                <a:gd name="T13" fmla="*/ 182 h 199"/>
                <a:gd name="T14" fmla="*/ 14 w 324"/>
                <a:gd name="T15" fmla="*/ 14 h 199"/>
                <a:gd name="T16" fmla="*/ 310 w 324"/>
                <a:gd name="T17" fmla="*/ 14 h 199"/>
                <a:gd name="T18" fmla="*/ 310 w 324"/>
                <a:gd name="T19" fmla="*/ 18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4" h="199">
                  <a:moveTo>
                    <a:pt x="324" y="0"/>
                  </a:moveTo>
                  <a:lnTo>
                    <a:pt x="0" y="0"/>
                  </a:lnTo>
                  <a:lnTo>
                    <a:pt x="0" y="199"/>
                  </a:lnTo>
                  <a:lnTo>
                    <a:pt x="324" y="199"/>
                  </a:lnTo>
                  <a:lnTo>
                    <a:pt x="324" y="0"/>
                  </a:lnTo>
                  <a:close/>
                  <a:moveTo>
                    <a:pt x="310" y="182"/>
                  </a:moveTo>
                  <a:lnTo>
                    <a:pt x="14" y="182"/>
                  </a:lnTo>
                  <a:lnTo>
                    <a:pt x="14" y="14"/>
                  </a:lnTo>
                  <a:lnTo>
                    <a:pt x="310" y="14"/>
                  </a:lnTo>
                  <a:lnTo>
                    <a:pt x="310" y="1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sp>
          <p:nvSpPr>
            <p:cNvPr id="52" name="Freeform 19"/>
            <p:cNvSpPr>
              <a:spLocks/>
            </p:cNvSpPr>
            <p:nvPr/>
          </p:nvSpPr>
          <p:spPr bwMode="auto">
            <a:xfrm>
              <a:off x="3937000" y="1973263"/>
              <a:ext cx="541338" cy="68263"/>
            </a:xfrm>
            <a:custGeom>
              <a:avLst/>
              <a:gdLst>
                <a:gd name="T0" fmla="*/ 341 w 341"/>
                <a:gd name="T1" fmla="*/ 26 h 43"/>
                <a:gd name="T2" fmla="*/ 334 w 341"/>
                <a:gd name="T3" fmla="*/ 0 h 43"/>
                <a:gd name="T4" fmla="*/ 7 w 341"/>
                <a:gd name="T5" fmla="*/ 0 h 43"/>
                <a:gd name="T6" fmla="*/ 0 w 341"/>
                <a:gd name="T7" fmla="*/ 26 h 43"/>
                <a:gd name="T8" fmla="*/ 0 w 341"/>
                <a:gd name="T9" fmla="*/ 26 h 43"/>
                <a:gd name="T10" fmla="*/ 0 w 341"/>
                <a:gd name="T11" fmla="*/ 43 h 43"/>
                <a:gd name="T12" fmla="*/ 341 w 341"/>
                <a:gd name="T13" fmla="*/ 43 h 43"/>
                <a:gd name="T14" fmla="*/ 341 w 341"/>
                <a:gd name="T15" fmla="*/ 26 h 43"/>
                <a:gd name="T16" fmla="*/ 341 w 341"/>
                <a:gd name="T17" fmla="*/ 2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3">
                  <a:moveTo>
                    <a:pt x="341" y="26"/>
                  </a:moveTo>
                  <a:lnTo>
                    <a:pt x="334" y="0"/>
                  </a:lnTo>
                  <a:lnTo>
                    <a:pt x="7" y="0"/>
                  </a:lnTo>
                  <a:lnTo>
                    <a:pt x="0" y="26"/>
                  </a:lnTo>
                  <a:lnTo>
                    <a:pt x="0" y="26"/>
                  </a:lnTo>
                  <a:lnTo>
                    <a:pt x="0" y="43"/>
                  </a:lnTo>
                  <a:lnTo>
                    <a:pt x="341" y="43"/>
                  </a:lnTo>
                  <a:lnTo>
                    <a:pt x="341" y="26"/>
                  </a:lnTo>
                  <a:lnTo>
                    <a:pt x="341"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100">
                <a:solidFill>
                  <a:schemeClr val="tx1">
                    <a:lumMod val="50000"/>
                    <a:lumOff val="50000"/>
                  </a:schemeClr>
                </a:solidFill>
                <a:cs typeface="+mn-ea"/>
                <a:sym typeface="+mn-lt"/>
              </a:endParaRPr>
            </a:p>
          </p:txBody>
        </p:sp>
      </p:grpSp>
      <p:sp>
        <p:nvSpPr>
          <p:cNvPr id="71" name="Text Box 10"/>
          <p:cNvSpPr txBox="1">
            <a:spLocks noChangeArrowheads="1"/>
          </p:cNvSpPr>
          <p:nvPr/>
        </p:nvSpPr>
        <p:spPr bwMode="auto">
          <a:xfrm>
            <a:off x="3882161" y="4939110"/>
            <a:ext cx="4237689" cy="777136"/>
          </a:xfrm>
          <a:prstGeom prst="rect">
            <a:avLst/>
          </a:prstGeom>
          <a:noFill/>
          <a:ln w="9525">
            <a:noFill/>
            <a:miter lim="800000"/>
            <a:headEnd/>
            <a:tailEnd/>
          </a:ln>
        </p:spPr>
        <p:txBody>
          <a:bodyPr wrap="square" lIns="60960" tIns="30480" rIns="60960" bIns="30480">
            <a:spAutoFit/>
          </a:bodyPr>
          <a:lstStyle/>
          <a:p>
            <a:pPr algn="ctr" defTabSz="1450940"/>
            <a:r>
              <a:rPr lang="en-US" sz="2000" dirty="0">
                <a:solidFill>
                  <a:schemeClr val="tx1">
                    <a:lumMod val="50000"/>
                    <a:lumOff val="50000"/>
                  </a:schemeClr>
                </a:solidFill>
                <a:cs typeface="+mn-ea"/>
                <a:sym typeface="+mn-lt"/>
              </a:rPr>
              <a:t>80%</a:t>
            </a:r>
            <a:endParaRPr lang="en-US" sz="800" dirty="0">
              <a:solidFill>
                <a:schemeClr val="tx1">
                  <a:lumMod val="50000"/>
                  <a:lumOff val="50000"/>
                </a:schemeClr>
              </a:solidFill>
              <a:cs typeface="+mn-ea"/>
              <a:sym typeface="+mn-lt"/>
            </a:endParaRPr>
          </a:p>
          <a:p>
            <a:pPr algn="ctr" defTabSz="1450940"/>
            <a:r>
              <a:rPr lang="en-US" sz="1050" b="1" dirty="0">
                <a:solidFill>
                  <a:schemeClr val="tx1">
                    <a:lumMod val="50000"/>
                    <a:lumOff val="50000"/>
                  </a:schemeClr>
                </a:solidFill>
                <a:cs typeface="+mn-ea"/>
                <a:sym typeface="+mn-lt"/>
              </a:rPr>
              <a:t>Enterprise Mainframe</a:t>
            </a:r>
          </a:p>
          <a:p>
            <a:pPr algn="ctr" defTabSz="1450940"/>
            <a:r>
              <a:rPr lang="en-US" sz="800" dirty="0" err="1">
                <a:solidFill>
                  <a:schemeClr val="tx1">
                    <a:lumMod val="50000"/>
                    <a:lumOff val="50000"/>
                  </a:schemeClr>
                </a:solidFill>
                <a:cs typeface="+mn-ea"/>
                <a:sym typeface="+mn-lt"/>
              </a:rPr>
              <a:t>Nullam</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eu</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tempor</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purus</a:t>
            </a:r>
            <a:r>
              <a:rPr lang="en-US" sz="800" dirty="0">
                <a:solidFill>
                  <a:schemeClr val="tx1">
                    <a:lumMod val="50000"/>
                    <a:lumOff val="50000"/>
                  </a:schemeClr>
                </a:solidFill>
                <a:cs typeface="+mn-ea"/>
                <a:sym typeface="+mn-lt"/>
              </a:rPr>
              <a:t>. Nunc a </a:t>
            </a:r>
            <a:r>
              <a:rPr lang="en-US" sz="800" dirty="0" err="1">
                <a:solidFill>
                  <a:schemeClr val="tx1">
                    <a:lumMod val="50000"/>
                    <a:lumOff val="50000"/>
                  </a:schemeClr>
                </a:solidFill>
                <a:cs typeface="+mn-ea"/>
                <a:sym typeface="+mn-lt"/>
              </a:rPr>
              <a:t>leo</a:t>
            </a:r>
            <a:r>
              <a:rPr lang="en-US" sz="800" dirty="0">
                <a:solidFill>
                  <a:schemeClr val="tx1">
                    <a:lumMod val="50000"/>
                    <a:lumOff val="50000"/>
                  </a:schemeClr>
                </a:solidFill>
                <a:cs typeface="+mn-ea"/>
                <a:sym typeface="+mn-lt"/>
              </a:rPr>
              <a:t> magna, sit </a:t>
            </a:r>
            <a:r>
              <a:rPr lang="en-US" sz="800" dirty="0" err="1">
                <a:solidFill>
                  <a:schemeClr val="tx1">
                    <a:lumMod val="50000"/>
                    <a:lumOff val="50000"/>
                  </a:schemeClr>
                </a:solidFill>
                <a:cs typeface="+mn-ea"/>
                <a:sym typeface="+mn-lt"/>
              </a:rPr>
              <a:t>amet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consequat</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risus</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Nullam</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eu</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tempor</a:t>
            </a:r>
            <a:r>
              <a:rPr lang="en-US" sz="800" dirty="0">
                <a:solidFill>
                  <a:schemeClr val="tx1">
                    <a:lumMod val="50000"/>
                    <a:lumOff val="50000"/>
                  </a:schemeClr>
                </a:solidFill>
                <a:cs typeface="+mn-ea"/>
                <a:sym typeface="+mn-lt"/>
              </a:rPr>
              <a:t> </a:t>
            </a:r>
            <a:r>
              <a:rPr lang="en-US" sz="800" dirty="0" err="1">
                <a:solidFill>
                  <a:schemeClr val="tx1">
                    <a:lumMod val="50000"/>
                    <a:lumOff val="50000"/>
                  </a:schemeClr>
                </a:solidFill>
                <a:cs typeface="+mn-ea"/>
                <a:sym typeface="+mn-lt"/>
              </a:rPr>
              <a:t>purus</a:t>
            </a:r>
            <a:r>
              <a:rPr lang="en-US" sz="800" dirty="0">
                <a:solidFill>
                  <a:schemeClr val="tx1">
                    <a:lumMod val="50000"/>
                    <a:lumOff val="50000"/>
                  </a:schemeClr>
                </a:solidFill>
                <a:cs typeface="+mn-ea"/>
                <a:sym typeface="+mn-lt"/>
              </a:rPr>
              <a:t>.</a:t>
            </a:r>
          </a:p>
        </p:txBody>
      </p:sp>
      <p:grpSp>
        <p:nvGrpSpPr>
          <p:cNvPr id="72" name="组合 71">
            <a:extLst>
              <a:ext uri="{FF2B5EF4-FFF2-40B4-BE49-F238E27FC236}">
                <a16:creationId xmlns:a16="http://schemas.microsoft.com/office/drawing/2014/main" id="{455C5162-5F65-4F7D-8021-555074F65592}"/>
              </a:ext>
            </a:extLst>
          </p:cNvPr>
          <p:cNvGrpSpPr/>
          <p:nvPr/>
        </p:nvGrpSpPr>
        <p:grpSpPr>
          <a:xfrm>
            <a:off x="2918188" y="338191"/>
            <a:ext cx="5975713" cy="584775"/>
            <a:chOff x="2918188" y="338191"/>
            <a:chExt cx="5975713" cy="584775"/>
          </a:xfrm>
        </p:grpSpPr>
        <p:sp>
          <p:nvSpPr>
            <p:cNvPr id="73" name="TextBox 18">
              <a:extLst>
                <a:ext uri="{FF2B5EF4-FFF2-40B4-BE49-F238E27FC236}">
                  <a16:creationId xmlns:a16="http://schemas.microsoft.com/office/drawing/2014/main" id="{3CDAF0F5-F016-4878-A0B3-8548AAEB954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74" name="椭圆 73">
              <a:extLst>
                <a:ext uri="{FF2B5EF4-FFF2-40B4-BE49-F238E27FC236}">
                  <a16:creationId xmlns:a16="http://schemas.microsoft.com/office/drawing/2014/main" id="{C2F4AF77-6A9D-4874-BAD6-964B83E77628}"/>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5" name="椭圆 74">
              <a:extLst>
                <a:ext uri="{FF2B5EF4-FFF2-40B4-BE49-F238E27FC236}">
                  <a16:creationId xmlns:a16="http://schemas.microsoft.com/office/drawing/2014/main" id="{F9EFFC4C-F81F-4A29-8BBE-AAF857C278B6}"/>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6" name="椭圆 75">
              <a:extLst>
                <a:ext uri="{FF2B5EF4-FFF2-40B4-BE49-F238E27FC236}">
                  <a16:creationId xmlns:a16="http://schemas.microsoft.com/office/drawing/2014/main" id="{A01EDFA0-3B80-4A9F-8B6B-80961E8730EA}"/>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7" name="椭圆 76">
              <a:extLst>
                <a:ext uri="{FF2B5EF4-FFF2-40B4-BE49-F238E27FC236}">
                  <a16:creationId xmlns:a16="http://schemas.microsoft.com/office/drawing/2014/main" id="{3CC95351-AAF9-4239-8105-97088435F23C}"/>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8" name="椭圆 77">
              <a:extLst>
                <a:ext uri="{FF2B5EF4-FFF2-40B4-BE49-F238E27FC236}">
                  <a16:creationId xmlns:a16="http://schemas.microsoft.com/office/drawing/2014/main" id="{587659F7-9B7C-47D6-B23E-71FB160EFC42}"/>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椭圆 78">
              <a:extLst>
                <a:ext uri="{FF2B5EF4-FFF2-40B4-BE49-F238E27FC236}">
                  <a16:creationId xmlns:a16="http://schemas.microsoft.com/office/drawing/2014/main" id="{4A2801EC-8956-4A20-A2EA-7D35E296829F}"/>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0" name="椭圆 79">
              <a:extLst>
                <a:ext uri="{FF2B5EF4-FFF2-40B4-BE49-F238E27FC236}">
                  <a16:creationId xmlns:a16="http://schemas.microsoft.com/office/drawing/2014/main" id="{C8A3E39D-B71D-4223-81C1-90D3C5759C12}"/>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1" name="椭圆 80">
              <a:extLst>
                <a:ext uri="{FF2B5EF4-FFF2-40B4-BE49-F238E27FC236}">
                  <a16:creationId xmlns:a16="http://schemas.microsoft.com/office/drawing/2014/main" id="{25695CCE-5614-4B43-A872-62A5D1C6BA14}"/>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2" name="椭圆 81">
              <a:extLst>
                <a:ext uri="{FF2B5EF4-FFF2-40B4-BE49-F238E27FC236}">
                  <a16:creationId xmlns:a16="http://schemas.microsoft.com/office/drawing/2014/main" id="{FBF865E7-F3A2-483E-9C49-20E107A920D2}"/>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3" name="椭圆 82">
              <a:extLst>
                <a:ext uri="{FF2B5EF4-FFF2-40B4-BE49-F238E27FC236}">
                  <a16:creationId xmlns:a16="http://schemas.microsoft.com/office/drawing/2014/main" id="{F4B0186B-6454-4058-A02B-4E724F334FEE}"/>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31187960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250" fill="hold"/>
                                        <p:tgtEl>
                                          <p:spTgt spid="8"/>
                                        </p:tgtEl>
                                        <p:attrNameLst>
                                          <p:attrName>ppt_x</p:attrName>
                                        </p:attrNameLst>
                                      </p:cBhvr>
                                      <p:tavLst>
                                        <p:tav tm="0">
                                          <p:val>
                                            <p:strVal val="#ppt_x"/>
                                          </p:val>
                                        </p:tav>
                                        <p:tav tm="100000">
                                          <p:val>
                                            <p:strVal val="#ppt_x"/>
                                          </p:val>
                                        </p:tav>
                                      </p:tavLst>
                                    </p:anim>
                                    <p:anim calcmode="lin" valueType="num">
                                      <p:cBhvr additive="base">
                                        <p:cTn id="8" dur="250" fill="hold"/>
                                        <p:tgtEl>
                                          <p:spTgt spid="8"/>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250" fill="hold"/>
                                        <p:tgtEl>
                                          <p:spTgt spid="11"/>
                                        </p:tgtEl>
                                        <p:attrNameLst>
                                          <p:attrName>ppt_x</p:attrName>
                                        </p:attrNameLst>
                                      </p:cBhvr>
                                      <p:tavLst>
                                        <p:tav tm="0">
                                          <p:val>
                                            <p:strVal val="#ppt_x"/>
                                          </p:val>
                                        </p:tav>
                                        <p:tav tm="100000">
                                          <p:val>
                                            <p:strVal val="#ppt_x"/>
                                          </p:val>
                                        </p:tav>
                                      </p:tavLst>
                                    </p:anim>
                                    <p:anim calcmode="lin" valueType="num">
                                      <p:cBhvr additive="base">
                                        <p:cTn id="13" dur="250" fill="hold"/>
                                        <p:tgtEl>
                                          <p:spTgt spid="11"/>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250" fill="hold"/>
                                        <p:tgtEl>
                                          <p:spTgt spid="14"/>
                                        </p:tgtEl>
                                        <p:attrNameLst>
                                          <p:attrName>ppt_x</p:attrName>
                                        </p:attrNameLst>
                                      </p:cBhvr>
                                      <p:tavLst>
                                        <p:tav tm="0">
                                          <p:val>
                                            <p:strVal val="#ppt_x"/>
                                          </p:val>
                                        </p:tav>
                                        <p:tav tm="100000">
                                          <p:val>
                                            <p:strVal val="#ppt_x"/>
                                          </p:val>
                                        </p:tav>
                                      </p:tavLst>
                                    </p:anim>
                                    <p:anim calcmode="lin" valueType="num">
                                      <p:cBhvr additive="base">
                                        <p:cTn id="18" dur="250" fill="hold"/>
                                        <p:tgtEl>
                                          <p:spTgt spid="14"/>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nodeType="afterEffect">
                                  <p:stCondLst>
                                    <p:cond delay="0"/>
                                  </p:stCondLst>
                                  <p:childTnLst>
                                    <p:set>
                                      <p:cBhvr>
                                        <p:cTn id="21" dur="1" fill="hold">
                                          <p:stCondLst>
                                            <p:cond delay="0"/>
                                          </p:stCondLst>
                                        </p:cTn>
                                        <p:tgtEl>
                                          <p:spTgt spid="17"/>
                                        </p:tgtEl>
                                        <p:attrNameLst>
                                          <p:attrName>style.visibility</p:attrName>
                                        </p:attrNameLst>
                                      </p:cBhvr>
                                      <p:to>
                                        <p:strVal val="visible"/>
                                      </p:to>
                                    </p:set>
                                    <p:anim calcmode="lin" valueType="num">
                                      <p:cBhvr additive="base">
                                        <p:cTn id="22" dur="250" fill="hold"/>
                                        <p:tgtEl>
                                          <p:spTgt spid="17"/>
                                        </p:tgtEl>
                                        <p:attrNameLst>
                                          <p:attrName>ppt_x</p:attrName>
                                        </p:attrNameLst>
                                      </p:cBhvr>
                                      <p:tavLst>
                                        <p:tav tm="0">
                                          <p:val>
                                            <p:strVal val="#ppt_x"/>
                                          </p:val>
                                        </p:tav>
                                        <p:tav tm="100000">
                                          <p:val>
                                            <p:strVal val="#ppt_x"/>
                                          </p:val>
                                        </p:tav>
                                      </p:tavLst>
                                    </p:anim>
                                    <p:anim calcmode="lin" valueType="num">
                                      <p:cBhvr additive="base">
                                        <p:cTn id="23" dur="250" fill="hold"/>
                                        <p:tgtEl>
                                          <p:spTgt spid="17"/>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nodeType="after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250" fill="hold"/>
                                        <p:tgtEl>
                                          <p:spTgt spid="20"/>
                                        </p:tgtEl>
                                        <p:attrNameLst>
                                          <p:attrName>ppt_x</p:attrName>
                                        </p:attrNameLst>
                                      </p:cBhvr>
                                      <p:tavLst>
                                        <p:tav tm="0">
                                          <p:val>
                                            <p:strVal val="#ppt_x"/>
                                          </p:val>
                                        </p:tav>
                                        <p:tav tm="100000">
                                          <p:val>
                                            <p:strVal val="#ppt_x"/>
                                          </p:val>
                                        </p:tav>
                                      </p:tavLst>
                                    </p:anim>
                                    <p:anim calcmode="lin" valueType="num">
                                      <p:cBhvr additive="base">
                                        <p:cTn id="28" dur="250" fill="hold"/>
                                        <p:tgtEl>
                                          <p:spTgt spid="20"/>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nodeType="afterEffect">
                                  <p:stCondLst>
                                    <p:cond delay="0"/>
                                  </p:stCondLst>
                                  <p:childTnLst>
                                    <p:set>
                                      <p:cBhvr>
                                        <p:cTn id="31" dur="1" fill="hold">
                                          <p:stCondLst>
                                            <p:cond delay="0"/>
                                          </p:stCondLst>
                                        </p:cTn>
                                        <p:tgtEl>
                                          <p:spTgt spid="23"/>
                                        </p:tgtEl>
                                        <p:attrNameLst>
                                          <p:attrName>style.visibility</p:attrName>
                                        </p:attrNameLst>
                                      </p:cBhvr>
                                      <p:to>
                                        <p:strVal val="visible"/>
                                      </p:to>
                                    </p:set>
                                    <p:anim calcmode="lin" valueType="num">
                                      <p:cBhvr additive="base">
                                        <p:cTn id="32" dur="250" fill="hold"/>
                                        <p:tgtEl>
                                          <p:spTgt spid="23"/>
                                        </p:tgtEl>
                                        <p:attrNameLst>
                                          <p:attrName>ppt_x</p:attrName>
                                        </p:attrNameLst>
                                      </p:cBhvr>
                                      <p:tavLst>
                                        <p:tav tm="0">
                                          <p:val>
                                            <p:strVal val="#ppt_x"/>
                                          </p:val>
                                        </p:tav>
                                        <p:tav tm="100000">
                                          <p:val>
                                            <p:strVal val="#ppt_x"/>
                                          </p:val>
                                        </p:tav>
                                      </p:tavLst>
                                    </p:anim>
                                    <p:anim calcmode="lin" valueType="num">
                                      <p:cBhvr additive="base">
                                        <p:cTn id="33" dur="250" fill="hold"/>
                                        <p:tgtEl>
                                          <p:spTgt spid="23"/>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nodeType="after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additive="base">
                                        <p:cTn id="37" dur="250" fill="hold"/>
                                        <p:tgtEl>
                                          <p:spTgt spid="26"/>
                                        </p:tgtEl>
                                        <p:attrNameLst>
                                          <p:attrName>ppt_x</p:attrName>
                                        </p:attrNameLst>
                                      </p:cBhvr>
                                      <p:tavLst>
                                        <p:tav tm="0">
                                          <p:val>
                                            <p:strVal val="#ppt_x"/>
                                          </p:val>
                                        </p:tav>
                                        <p:tav tm="100000">
                                          <p:val>
                                            <p:strVal val="#ppt_x"/>
                                          </p:val>
                                        </p:tav>
                                      </p:tavLst>
                                    </p:anim>
                                    <p:anim calcmode="lin" valueType="num">
                                      <p:cBhvr additive="base">
                                        <p:cTn id="38" dur="250" fill="hold"/>
                                        <p:tgtEl>
                                          <p:spTgt spid="26"/>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nodeType="afterEffect">
                                  <p:stCondLst>
                                    <p:cond delay="0"/>
                                  </p:stCondLst>
                                  <p:childTnLst>
                                    <p:set>
                                      <p:cBhvr>
                                        <p:cTn id="41" dur="1" fill="hold">
                                          <p:stCondLst>
                                            <p:cond delay="0"/>
                                          </p:stCondLst>
                                        </p:cTn>
                                        <p:tgtEl>
                                          <p:spTgt spid="29"/>
                                        </p:tgtEl>
                                        <p:attrNameLst>
                                          <p:attrName>style.visibility</p:attrName>
                                        </p:attrNameLst>
                                      </p:cBhvr>
                                      <p:to>
                                        <p:strVal val="visible"/>
                                      </p:to>
                                    </p:set>
                                    <p:anim calcmode="lin" valueType="num">
                                      <p:cBhvr additive="base">
                                        <p:cTn id="42" dur="250" fill="hold"/>
                                        <p:tgtEl>
                                          <p:spTgt spid="29"/>
                                        </p:tgtEl>
                                        <p:attrNameLst>
                                          <p:attrName>ppt_x</p:attrName>
                                        </p:attrNameLst>
                                      </p:cBhvr>
                                      <p:tavLst>
                                        <p:tav tm="0">
                                          <p:val>
                                            <p:strVal val="#ppt_x"/>
                                          </p:val>
                                        </p:tav>
                                        <p:tav tm="100000">
                                          <p:val>
                                            <p:strVal val="#ppt_x"/>
                                          </p:val>
                                        </p:tav>
                                      </p:tavLst>
                                    </p:anim>
                                    <p:anim calcmode="lin" valueType="num">
                                      <p:cBhvr additive="base">
                                        <p:cTn id="43" dur="250" fill="hold"/>
                                        <p:tgtEl>
                                          <p:spTgt spid="29"/>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nodeType="after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250" fill="hold"/>
                                        <p:tgtEl>
                                          <p:spTgt spid="32"/>
                                        </p:tgtEl>
                                        <p:attrNameLst>
                                          <p:attrName>ppt_x</p:attrName>
                                        </p:attrNameLst>
                                      </p:cBhvr>
                                      <p:tavLst>
                                        <p:tav tm="0">
                                          <p:val>
                                            <p:strVal val="#ppt_x"/>
                                          </p:val>
                                        </p:tav>
                                        <p:tav tm="100000">
                                          <p:val>
                                            <p:strVal val="#ppt_x"/>
                                          </p:val>
                                        </p:tav>
                                      </p:tavLst>
                                    </p:anim>
                                    <p:anim calcmode="lin" valueType="num">
                                      <p:cBhvr additive="base">
                                        <p:cTn id="48" dur="250" fill="hold"/>
                                        <p:tgtEl>
                                          <p:spTgt spid="32"/>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 presetClass="entr" presetSubtype="4" fill="hold" nodeType="afterEffect">
                                  <p:stCondLst>
                                    <p:cond delay="0"/>
                                  </p:stCondLst>
                                  <p:childTnLst>
                                    <p:set>
                                      <p:cBhvr>
                                        <p:cTn id="51" dur="1" fill="hold">
                                          <p:stCondLst>
                                            <p:cond delay="0"/>
                                          </p:stCondLst>
                                        </p:cTn>
                                        <p:tgtEl>
                                          <p:spTgt spid="35"/>
                                        </p:tgtEl>
                                        <p:attrNameLst>
                                          <p:attrName>style.visibility</p:attrName>
                                        </p:attrNameLst>
                                      </p:cBhvr>
                                      <p:to>
                                        <p:strVal val="visible"/>
                                      </p:to>
                                    </p:set>
                                    <p:anim calcmode="lin" valueType="num">
                                      <p:cBhvr additive="base">
                                        <p:cTn id="52" dur="250" fill="hold"/>
                                        <p:tgtEl>
                                          <p:spTgt spid="35"/>
                                        </p:tgtEl>
                                        <p:attrNameLst>
                                          <p:attrName>ppt_x</p:attrName>
                                        </p:attrNameLst>
                                      </p:cBhvr>
                                      <p:tavLst>
                                        <p:tav tm="0">
                                          <p:val>
                                            <p:strVal val="#ppt_x"/>
                                          </p:val>
                                        </p:tav>
                                        <p:tav tm="100000">
                                          <p:val>
                                            <p:strVal val="#ppt_x"/>
                                          </p:val>
                                        </p:tav>
                                      </p:tavLst>
                                    </p:anim>
                                    <p:anim calcmode="lin" valueType="num">
                                      <p:cBhvr additive="base">
                                        <p:cTn id="53" dur="250" fill="hold"/>
                                        <p:tgtEl>
                                          <p:spTgt spid="35"/>
                                        </p:tgtEl>
                                        <p:attrNameLst>
                                          <p:attrName>ppt_y</p:attrName>
                                        </p:attrNameLst>
                                      </p:cBhvr>
                                      <p:tavLst>
                                        <p:tav tm="0">
                                          <p:val>
                                            <p:strVal val="1+#ppt_h/2"/>
                                          </p:val>
                                        </p:tav>
                                        <p:tav tm="100000">
                                          <p:val>
                                            <p:strVal val="#ppt_y"/>
                                          </p:val>
                                        </p:tav>
                                      </p:tavLst>
                                    </p:anim>
                                  </p:childTnLst>
                                </p:cTn>
                              </p:par>
                            </p:childTnLst>
                          </p:cTn>
                        </p:par>
                        <p:par>
                          <p:cTn id="54" fill="hold">
                            <p:stCondLst>
                              <p:cond delay="2500"/>
                            </p:stCondLst>
                            <p:childTnLst>
                              <p:par>
                                <p:cTn id="55" presetID="2" presetClass="entr" presetSubtype="4" fill="hold" grpId="0" nodeType="afterEffect">
                                  <p:stCondLst>
                                    <p:cond delay="0"/>
                                  </p:stCondLst>
                                  <p:childTnLst>
                                    <p:set>
                                      <p:cBhvr>
                                        <p:cTn id="56" dur="1" fill="hold">
                                          <p:stCondLst>
                                            <p:cond delay="0"/>
                                          </p:stCondLst>
                                        </p:cTn>
                                        <p:tgtEl>
                                          <p:spTgt spid="39"/>
                                        </p:tgtEl>
                                        <p:attrNameLst>
                                          <p:attrName>style.visibility</p:attrName>
                                        </p:attrNameLst>
                                      </p:cBhvr>
                                      <p:to>
                                        <p:strVal val="visible"/>
                                      </p:to>
                                    </p:set>
                                    <p:anim calcmode="lin" valueType="num">
                                      <p:cBhvr additive="base">
                                        <p:cTn id="57" dur="250" fill="hold"/>
                                        <p:tgtEl>
                                          <p:spTgt spid="39"/>
                                        </p:tgtEl>
                                        <p:attrNameLst>
                                          <p:attrName>ppt_x</p:attrName>
                                        </p:attrNameLst>
                                      </p:cBhvr>
                                      <p:tavLst>
                                        <p:tav tm="0">
                                          <p:val>
                                            <p:strVal val="#ppt_x"/>
                                          </p:val>
                                        </p:tav>
                                        <p:tav tm="100000">
                                          <p:val>
                                            <p:strVal val="#ppt_x"/>
                                          </p:val>
                                        </p:tav>
                                      </p:tavLst>
                                    </p:anim>
                                    <p:anim calcmode="lin" valueType="num">
                                      <p:cBhvr additive="base">
                                        <p:cTn id="58" dur="250" fill="hold"/>
                                        <p:tgtEl>
                                          <p:spTgt spid="39"/>
                                        </p:tgtEl>
                                        <p:attrNameLst>
                                          <p:attrName>ppt_y</p:attrName>
                                        </p:attrNameLst>
                                      </p:cBhvr>
                                      <p:tavLst>
                                        <p:tav tm="0">
                                          <p:val>
                                            <p:strVal val="1+#ppt_h/2"/>
                                          </p:val>
                                        </p:tav>
                                        <p:tav tm="100000">
                                          <p:val>
                                            <p:strVal val="#ppt_y"/>
                                          </p:val>
                                        </p:tav>
                                      </p:tavLst>
                                    </p:anim>
                                  </p:childTnLst>
                                </p:cTn>
                              </p:par>
                            </p:childTnLst>
                          </p:cTn>
                        </p:par>
                        <p:par>
                          <p:cTn id="59" fill="hold">
                            <p:stCondLst>
                              <p:cond delay="2750"/>
                            </p:stCondLst>
                            <p:childTnLst>
                              <p:par>
                                <p:cTn id="60" presetID="2" presetClass="entr" presetSubtype="4" fill="hold" nodeType="afterEffect">
                                  <p:stCondLst>
                                    <p:cond delay="0"/>
                                  </p:stCondLst>
                                  <p:childTnLst>
                                    <p:set>
                                      <p:cBhvr>
                                        <p:cTn id="61" dur="1" fill="hold">
                                          <p:stCondLst>
                                            <p:cond delay="0"/>
                                          </p:stCondLst>
                                        </p:cTn>
                                        <p:tgtEl>
                                          <p:spTgt spid="41"/>
                                        </p:tgtEl>
                                        <p:attrNameLst>
                                          <p:attrName>style.visibility</p:attrName>
                                        </p:attrNameLst>
                                      </p:cBhvr>
                                      <p:to>
                                        <p:strVal val="visible"/>
                                      </p:to>
                                    </p:set>
                                    <p:anim calcmode="lin" valueType="num">
                                      <p:cBhvr additive="base">
                                        <p:cTn id="62" dur="250" fill="hold"/>
                                        <p:tgtEl>
                                          <p:spTgt spid="41"/>
                                        </p:tgtEl>
                                        <p:attrNameLst>
                                          <p:attrName>ppt_x</p:attrName>
                                        </p:attrNameLst>
                                      </p:cBhvr>
                                      <p:tavLst>
                                        <p:tav tm="0">
                                          <p:val>
                                            <p:strVal val="#ppt_x"/>
                                          </p:val>
                                        </p:tav>
                                        <p:tav tm="100000">
                                          <p:val>
                                            <p:strVal val="#ppt_x"/>
                                          </p:val>
                                        </p:tav>
                                      </p:tavLst>
                                    </p:anim>
                                    <p:anim calcmode="lin" valueType="num">
                                      <p:cBhvr additive="base">
                                        <p:cTn id="63" dur="250" fill="hold"/>
                                        <p:tgtEl>
                                          <p:spTgt spid="41"/>
                                        </p:tgtEl>
                                        <p:attrNameLst>
                                          <p:attrName>ppt_y</p:attrName>
                                        </p:attrNameLst>
                                      </p:cBhvr>
                                      <p:tavLst>
                                        <p:tav tm="0">
                                          <p:val>
                                            <p:strVal val="1+#ppt_h/2"/>
                                          </p:val>
                                        </p:tav>
                                        <p:tav tm="100000">
                                          <p:val>
                                            <p:strVal val="#ppt_y"/>
                                          </p:val>
                                        </p:tav>
                                      </p:tavLst>
                                    </p:anim>
                                  </p:childTnLst>
                                </p:cTn>
                              </p:par>
                            </p:childTnLst>
                          </p:cTn>
                        </p:par>
                        <p:par>
                          <p:cTn id="64" fill="hold">
                            <p:stCondLst>
                              <p:cond delay="3000"/>
                            </p:stCondLst>
                            <p:childTnLst>
                              <p:par>
                                <p:cTn id="65" presetID="2" presetClass="entr" presetSubtype="4" fill="hold" nodeType="afterEffect">
                                  <p:stCondLst>
                                    <p:cond delay="0"/>
                                  </p:stCondLst>
                                  <p:childTnLst>
                                    <p:set>
                                      <p:cBhvr>
                                        <p:cTn id="66" dur="1" fill="hold">
                                          <p:stCondLst>
                                            <p:cond delay="0"/>
                                          </p:stCondLst>
                                        </p:cTn>
                                        <p:tgtEl>
                                          <p:spTgt spid="42"/>
                                        </p:tgtEl>
                                        <p:attrNameLst>
                                          <p:attrName>style.visibility</p:attrName>
                                        </p:attrNameLst>
                                      </p:cBhvr>
                                      <p:to>
                                        <p:strVal val="visible"/>
                                      </p:to>
                                    </p:set>
                                    <p:anim calcmode="lin" valueType="num">
                                      <p:cBhvr additive="base">
                                        <p:cTn id="67" dur="250" fill="hold"/>
                                        <p:tgtEl>
                                          <p:spTgt spid="42"/>
                                        </p:tgtEl>
                                        <p:attrNameLst>
                                          <p:attrName>ppt_x</p:attrName>
                                        </p:attrNameLst>
                                      </p:cBhvr>
                                      <p:tavLst>
                                        <p:tav tm="0">
                                          <p:val>
                                            <p:strVal val="#ppt_x"/>
                                          </p:val>
                                        </p:tav>
                                        <p:tav tm="100000">
                                          <p:val>
                                            <p:strVal val="#ppt_x"/>
                                          </p:val>
                                        </p:tav>
                                      </p:tavLst>
                                    </p:anim>
                                    <p:anim calcmode="lin" valueType="num">
                                      <p:cBhvr additive="base">
                                        <p:cTn id="68" dur="250" fill="hold"/>
                                        <p:tgtEl>
                                          <p:spTgt spid="42"/>
                                        </p:tgtEl>
                                        <p:attrNameLst>
                                          <p:attrName>ppt_y</p:attrName>
                                        </p:attrNameLst>
                                      </p:cBhvr>
                                      <p:tavLst>
                                        <p:tav tm="0">
                                          <p:val>
                                            <p:strVal val="1+#ppt_h/2"/>
                                          </p:val>
                                        </p:tav>
                                        <p:tav tm="100000">
                                          <p:val>
                                            <p:strVal val="#ppt_y"/>
                                          </p:val>
                                        </p:tav>
                                      </p:tavLst>
                                    </p:anim>
                                  </p:childTnLst>
                                </p:cTn>
                              </p:par>
                            </p:childTnLst>
                          </p:cTn>
                        </p:par>
                        <p:par>
                          <p:cTn id="69" fill="hold">
                            <p:stCondLst>
                              <p:cond delay="3250"/>
                            </p:stCondLst>
                            <p:childTnLst>
                              <p:par>
                                <p:cTn id="70" presetID="2" presetClass="entr" presetSubtype="4" fill="hold" nodeType="afterEffect">
                                  <p:stCondLst>
                                    <p:cond delay="0"/>
                                  </p:stCondLst>
                                  <p:childTnLst>
                                    <p:set>
                                      <p:cBhvr>
                                        <p:cTn id="71" dur="1" fill="hold">
                                          <p:stCondLst>
                                            <p:cond delay="0"/>
                                          </p:stCondLst>
                                        </p:cTn>
                                        <p:tgtEl>
                                          <p:spTgt spid="43"/>
                                        </p:tgtEl>
                                        <p:attrNameLst>
                                          <p:attrName>style.visibility</p:attrName>
                                        </p:attrNameLst>
                                      </p:cBhvr>
                                      <p:to>
                                        <p:strVal val="visible"/>
                                      </p:to>
                                    </p:set>
                                    <p:anim calcmode="lin" valueType="num">
                                      <p:cBhvr additive="base">
                                        <p:cTn id="72" dur="250" fill="hold"/>
                                        <p:tgtEl>
                                          <p:spTgt spid="43"/>
                                        </p:tgtEl>
                                        <p:attrNameLst>
                                          <p:attrName>ppt_x</p:attrName>
                                        </p:attrNameLst>
                                      </p:cBhvr>
                                      <p:tavLst>
                                        <p:tav tm="0">
                                          <p:val>
                                            <p:strVal val="#ppt_x"/>
                                          </p:val>
                                        </p:tav>
                                        <p:tav tm="100000">
                                          <p:val>
                                            <p:strVal val="#ppt_x"/>
                                          </p:val>
                                        </p:tav>
                                      </p:tavLst>
                                    </p:anim>
                                    <p:anim calcmode="lin" valueType="num">
                                      <p:cBhvr additive="base">
                                        <p:cTn id="73" dur="250" fill="hold"/>
                                        <p:tgtEl>
                                          <p:spTgt spid="43"/>
                                        </p:tgtEl>
                                        <p:attrNameLst>
                                          <p:attrName>ppt_y</p:attrName>
                                        </p:attrNameLst>
                                      </p:cBhvr>
                                      <p:tavLst>
                                        <p:tav tm="0">
                                          <p:val>
                                            <p:strVal val="1+#ppt_h/2"/>
                                          </p:val>
                                        </p:tav>
                                        <p:tav tm="100000">
                                          <p:val>
                                            <p:strVal val="#ppt_y"/>
                                          </p:val>
                                        </p:tav>
                                      </p:tavLst>
                                    </p:anim>
                                  </p:childTnLst>
                                </p:cTn>
                              </p:par>
                            </p:childTnLst>
                          </p:cTn>
                        </p:par>
                        <p:par>
                          <p:cTn id="74" fill="hold">
                            <p:stCondLst>
                              <p:cond delay="3500"/>
                            </p:stCondLst>
                            <p:childTnLst>
                              <p:par>
                                <p:cTn id="75" presetID="2" presetClass="entr" presetSubtype="4" fill="hold" nodeType="afterEffect">
                                  <p:stCondLst>
                                    <p:cond delay="0"/>
                                  </p:stCondLst>
                                  <p:childTnLst>
                                    <p:set>
                                      <p:cBhvr>
                                        <p:cTn id="76" dur="1" fill="hold">
                                          <p:stCondLst>
                                            <p:cond delay="0"/>
                                          </p:stCondLst>
                                        </p:cTn>
                                        <p:tgtEl>
                                          <p:spTgt spid="44"/>
                                        </p:tgtEl>
                                        <p:attrNameLst>
                                          <p:attrName>style.visibility</p:attrName>
                                        </p:attrNameLst>
                                      </p:cBhvr>
                                      <p:to>
                                        <p:strVal val="visible"/>
                                      </p:to>
                                    </p:set>
                                    <p:anim calcmode="lin" valueType="num">
                                      <p:cBhvr additive="base">
                                        <p:cTn id="77" dur="250" fill="hold"/>
                                        <p:tgtEl>
                                          <p:spTgt spid="44"/>
                                        </p:tgtEl>
                                        <p:attrNameLst>
                                          <p:attrName>ppt_x</p:attrName>
                                        </p:attrNameLst>
                                      </p:cBhvr>
                                      <p:tavLst>
                                        <p:tav tm="0">
                                          <p:val>
                                            <p:strVal val="#ppt_x"/>
                                          </p:val>
                                        </p:tav>
                                        <p:tav tm="100000">
                                          <p:val>
                                            <p:strVal val="#ppt_x"/>
                                          </p:val>
                                        </p:tav>
                                      </p:tavLst>
                                    </p:anim>
                                    <p:anim calcmode="lin" valueType="num">
                                      <p:cBhvr additive="base">
                                        <p:cTn id="78" dur="250" fill="hold"/>
                                        <p:tgtEl>
                                          <p:spTgt spid="44"/>
                                        </p:tgtEl>
                                        <p:attrNameLst>
                                          <p:attrName>ppt_y</p:attrName>
                                        </p:attrNameLst>
                                      </p:cBhvr>
                                      <p:tavLst>
                                        <p:tav tm="0">
                                          <p:val>
                                            <p:strVal val="1+#ppt_h/2"/>
                                          </p:val>
                                        </p:tav>
                                        <p:tav tm="100000">
                                          <p:val>
                                            <p:strVal val="#ppt_y"/>
                                          </p:val>
                                        </p:tav>
                                      </p:tavLst>
                                    </p:anim>
                                  </p:childTnLst>
                                </p:cTn>
                              </p:par>
                            </p:childTnLst>
                          </p:cTn>
                        </p:par>
                        <p:par>
                          <p:cTn id="79" fill="hold">
                            <p:stCondLst>
                              <p:cond delay="3750"/>
                            </p:stCondLst>
                            <p:childTnLst>
                              <p:par>
                                <p:cTn id="80" presetID="2" presetClass="entr" presetSubtype="4" fill="hold" nodeType="afterEffect">
                                  <p:stCondLst>
                                    <p:cond delay="0"/>
                                  </p:stCondLst>
                                  <p:childTnLst>
                                    <p:set>
                                      <p:cBhvr>
                                        <p:cTn id="81" dur="1" fill="hold">
                                          <p:stCondLst>
                                            <p:cond delay="0"/>
                                          </p:stCondLst>
                                        </p:cTn>
                                        <p:tgtEl>
                                          <p:spTgt spid="45"/>
                                        </p:tgtEl>
                                        <p:attrNameLst>
                                          <p:attrName>style.visibility</p:attrName>
                                        </p:attrNameLst>
                                      </p:cBhvr>
                                      <p:to>
                                        <p:strVal val="visible"/>
                                      </p:to>
                                    </p:set>
                                    <p:anim calcmode="lin" valueType="num">
                                      <p:cBhvr additive="base">
                                        <p:cTn id="82" dur="250" fill="hold"/>
                                        <p:tgtEl>
                                          <p:spTgt spid="45"/>
                                        </p:tgtEl>
                                        <p:attrNameLst>
                                          <p:attrName>ppt_x</p:attrName>
                                        </p:attrNameLst>
                                      </p:cBhvr>
                                      <p:tavLst>
                                        <p:tav tm="0">
                                          <p:val>
                                            <p:strVal val="#ppt_x"/>
                                          </p:val>
                                        </p:tav>
                                        <p:tav tm="100000">
                                          <p:val>
                                            <p:strVal val="#ppt_x"/>
                                          </p:val>
                                        </p:tav>
                                      </p:tavLst>
                                    </p:anim>
                                    <p:anim calcmode="lin" valueType="num">
                                      <p:cBhvr additive="base">
                                        <p:cTn id="83" dur="250" fill="hold"/>
                                        <p:tgtEl>
                                          <p:spTgt spid="45"/>
                                        </p:tgtEl>
                                        <p:attrNameLst>
                                          <p:attrName>ppt_y</p:attrName>
                                        </p:attrNameLst>
                                      </p:cBhvr>
                                      <p:tavLst>
                                        <p:tav tm="0">
                                          <p:val>
                                            <p:strVal val="1+#ppt_h/2"/>
                                          </p:val>
                                        </p:tav>
                                        <p:tav tm="100000">
                                          <p:val>
                                            <p:strVal val="#ppt_y"/>
                                          </p:val>
                                        </p:tav>
                                      </p:tavLst>
                                    </p:anim>
                                  </p:childTnLst>
                                </p:cTn>
                              </p:par>
                            </p:childTnLst>
                          </p:cTn>
                        </p:par>
                        <p:par>
                          <p:cTn id="84" fill="hold">
                            <p:stCondLst>
                              <p:cond delay="4000"/>
                            </p:stCondLst>
                            <p:childTnLst>
                              <p:par>
                                <p:cTn id="85" presetID="2" presetClass="entr" presetSubtype="4" fill="hold" nodeType="afterEffect">
                                  <p:stCondLst>
                                    <p:cond delay="0"/>
                                  </p:stCondLst>
                                  <p:childTnLst>
                                    <p:set>
                                      <p:cBhvr>
                                        <p:cTn id="86" dur="1" fill="hold">
                                          <p:stCondLst>
                                            <p:cond delay="0"/>
                                          </p:stCondLst>
                                        </p:cTn>
                                        <p:tgtEl>
                                          <p:spTgt spid="46"/>
                                        </p:tgtEl>
                                        <p:attrNameLst>
                                          <p:attrName>style.visibility</p:attrName>
                                        </p:attrNameLst>
                                      </p:cBhvr>
                                      <p:to>
                                        <p:strVal val="visible"/>
                                      </p:to>
                                    </p:set>
                                    <p:anim calcmode="lin" valueType="num">
                                      <p:cBhvr additive="base">
                                        <p:cTn id="87" dur="250" fill="hold"/>
                                        <p:tgtEl>
                                          <p:spTgt spid="46"/>
                                        </p:tgtEl>
                                        <p:attrNameLst>
                                          <p:attrName>ppt_x</p:attrName>
                                        </p:attrNameLst>
                                      </p:cBhvr>
                                      <p:tavLst>
                                        <p:tav tm="0">
                                          <p:val>
                                            <p:strVal val="#ppt_x"/>
                                          </p:val>
                                        </p:tav>
                                        <p:tav tm="100000">
                                          <p:val>
                                            <p:strVal val="#ppt_x"/>
                                          </p:val>
                                        </p:tav>
                                      </p:tavLst>
                                    </p:anim>
                                    <p:anim calcmode="lin" valueType="num">
                                      <p:cBhvr additive="base">
                                        <p:cTn id="88" dur="250" fill="hold"/>
                                        <p:tgtEl>
                                          <p:spTgt spid="46"/>
                                        </p:tgtEl>
                                        <p:attrNameLst>
                                          <p:attrName>ppt_y</p:attrName>
                                        </p:attrNameLst>
                                      </p:cBhvr>
                                      <p:tavLst>
                                        <p:tav tm="0">
                                          <p:val>
                                            <p:strVal val="1+#ppt_h/2"/>
                                          </p:val>
                                        </p:tav>
                                        <p:tav tm="100000">
                                          <p:val>
                                            <p:strVal val="#ppt_y"/>
                                          </p:val>
                                        </p:tav>
                                      </p:tavLst>
                                    </p:anim>
                                  </p:childTnLst>
                                </p:cTn>
                              </p:par>
                            </p:childTnLst>
                          </p:cTn>
                        </p:par>
                        <p:par>
                          <p:cTn id="89" fill="hold">
                            <p:stCondLst>
                              <p:cond delay="4250"/>
                            </p:stCondLst>
                            <p:childTnLst>
                              <p:par>
                                <p:cTn id="90" presetID="2" presetClass="entr" presetSubtype="4" fill="hold" nodeType="afterEffect">
                                  <p:stCondLst>
                                    <p:cond delay="0"/>
                                  </p:stCondLst>
                                  <p:childTnLst>
                                    <p:set>
                                      <p:cBhvr>
                                        <p:cTn id="91" dur="1" fill="hold">
                                          <p:stCondLst>
                                            <p:cond delay="0"/>
                                          </p:stCondLst>
                                        </p:cTn>
                                        <p:tgtEl>
                                          <p:spTgt spid="47"/>
                                        </p:tgtEl>
                                        <p:attrNameLst>
                                          <p:attrName>style.visibility</p:attrName>
                                        </p:attrNameLst>
                                      </p:cBhvr>
                                      <p:to>
                                        <p:strVal val="visible"/>
                                      </p:to>
                                    </p:set>
                                    <p:anim calcmode="lin" valueType="num">
                                      <p:cBhvr additive="base">
                                        <p:cTn id="92" dur="250" fill="hold"/>
                                        <p:tgtEl>
                                          <p:spTgt spid="47"/>
                                        </p:tgtEl>
                                        <p:attrNameLst>
                                          <p:attrName>ppt_x</p:attrName>
                                        </p:attrNameLst>
                                      </p:cBhvr>
                                      <p:tavLst>
                                        <p:tav tm="0">
                                          <p:val>
                                            <p:strVal val="#ppt_x"/>
                                          </p:val>
                                        </p:tav>
                                        <p:tav tm="100000">
                                          <p:val>
                                            <p:strVal val="#ppt_x"/>
                                          </p:val>
                                        </p:tav>
                                      </p:tavLst>
                                    </p:anim>
                                    <p:anim calcmode="lin" valueType="num">
                                      <p:cBhvr additive="base">
                                        <p:cTn id="93" dur="250" fill="hold"/>
                                        <p:tgtEl>
                                          <p:spTgt spid="47"/>
                                        </p:tgtEl>
                                        <p:attrNameLst>
                                          <p:attrName>ppt_y</p:attrName>
                                        </p:attrNameLst>
                                      </p:cBhvr>
                                      <p:tavLst>
                                        <p:tav tm="0">
                                          <p:val>
                                            <p:strVal val="1+#ppt_h/2"/>
                                          </p:val>
                                        </p:tav>
                                        <p:tav tm="100000">
                                          <p:val>
                                            <p:strVal val="#ppt_y"/>
                                          </p:val>
                                        </p:tav>
                                      </p:tavLst>
                                    </p:anim>
                                  </p:childTnLst>
                                </p:cTn>
                              </p:par>
                            </p:childTnLst>
                          </p:cTn>
                        </p:par>
                        <p:par>
                          <p:cTn id="94" fill="hold">
                            <p:stCondLst>
                              <p:cond delay="4500"/>
                            </p:stCondLst>
                            <p:childTnLst>
                              <p:par>
                                <p:cTn id="95" presetID="2" presetClass="entr" presetSubtype="4" fill="hold" nodeType="afterEffect">
                                  <p:stCondLst>
                                    <p:cond delay="0"/>
                                  </p:stCondLst>
                                  <p:childTnLst>
                                    <p:set>
                                      <p:cBhvr>
                                        <p:cTn id="96" dur="1" fill="hold">
                                          <p:stCondLst>
                                            <p:cond delay="0"/>
                                          </p:stCondLst>
                                        </p:cTn>
                                        <p:tgtEl>
                                          <p:spTgt spid="48"/>
                                        </p:tgtEl>
                                        <p:attrNameLst>
                                          <p:attrName>style.visibility</p:attrName>
                                        </p:attrNameLst>
                                      </p:cBhvr>
                                      <p:to>
                                        <p:strVal val="visible"/>
                                      </p:to>
                                    </p:set>
                                    <p:anim calcmode="lin" valueType="num">
                                      <p:cBhvr additive="base">
                                        <p:cTn id="97" dur="250" fill="hold"/>
                                        <p:tgtEl>
                                          <p:spTgt spid="48"/>
                                        </p:tgtEl>
                                        <p:attrNameLst>
                                          <p:attrName>ppt_x</p:attrName>
                                        </p:attrNameLst>
                                      </p:cBhvr>
                                      <p:tavLst>
                                        <p:tav tm="0">
                                          <p:val>
                                            <p:strVal val="#ppt_x"/>
                                          </p:val>
                                        </p:tav>
                                        <p:tav tm="100000">
                                          <p:val>
                                            <p:strVal val="#ppt_x"/>
                                          </p:val>
                                        </p:tav>
                                      </p:tavLst>
                                    </p:anim>
                                    <p:anim calcmode="lin" valueType="num">
                                      <p:cBhvr additive="base">
                                        <p:cTn id="98" dur="250" fill="hold"/>
                                        <p:tgtEl>
                                          <p:spTgt spid="48"/>
                                        </p:tgtEl>
                                        <p:attrNameLst>
                                          <p:attrName>ppt_y</p:attrName>
                                        </p:attrNameLst>
                                      </p:cBhvr>
                                      <p:tavLst>
                                        <p:tav tm="0">
                                          <p:val>
                                            <p:strVal val="1+#ppt_h/2"/>
                                          </p:val>
                                        </p:tav>
                                        <p:tav tm="100000">
                                          <p:val>
                                            <p:strVal val="#ppt_y"/>
                                          </p:val>
                                        </p:tav>
                                      </p:tavLst>
                                    </p:anim>
                                  </p:childTnLst>
                                </p:cTn>
                              </p:par>
                            </p:childTnLst>
                          </p:cTn>
                        </p:par>
                        <p:par>
                          <p:cTn id="99" fill="hold">
                            <p:stCondLst>
                              <p:cond delay="4750"/>
                            </p:stCondLst>
                            <p:childTnLst>
                              <p:par>
                                <p:cTn id="100" presetID="2" presetClass="entr" presetSubtype="4" fill="hold" nodeType="afterEffect">
                                  <p:stCondLst>
                                    <p:cond delay="0"/>
                                  </p:stCondLst>
                                  <p:childTnLst>
                                    <p:set>
                                      <p:cBhvr>
                                        <p:cTn id="101" dur="1" fill="hold">
                                          <p:stCondLst>
                                            <p:cond delay="0"/>
                                          </p:stCondLst>
                                        </p:cTn>
                                        <p:tgtEl>
                                          <p:spTgt spid="49"/>
                                        </p:tgtEl>
                                        <p:attrNameLst>
                                          <p:attrName>style.visibility</p:attrName>
                                        </p:attrNameLst>
                                      </p:cBhvr>
                                      <p:to>
                                        <p:strVal val="visible"/>
                                      </p:to>
                                    </p:set>
                                    <p:anim calcmode="lin" valueType="num">
                                      <p:cBhvr additive="base">
                                        <p:cTn id="102" dur="250" fill="hold"/>
                                        <p:tgtEl>
                                          <p:spTgt spid="49"/>
                                        </p:tgtEl>
                                        <p:attrNameLst>
                                          <p:attrName>ppt_x</p:attrName>
                                        </p:attrNameLst>
                                      </p:cBhvr>
                                      <p:tavLst>
                                        <p:tav tm="0">
                                          <p:val>
                                            <p:strVal val="#ppt_x"/>
                                          </p:val>
                                        </p:tav>
                                        <p:tav tm="100000">
                                          <p:val>
                                            <p:strVal val="#ppt_x"/>
                                          </p:val>
                                        </p:tav>
                                      </p:tavLst>
                                    </p:anim>
                                    <p:anim calcmode="lin" valueType="num">
                                      <p:cBhvr additive="base">
                                        <p:cTn id="103" dur="250" fill="hold"/>
                                        <p:tgtEl>
                                          <p:spTgt spid="49"/>
                                        </p:tgtEl>
                                        <p:attrNameLst>
                                          <p:attrName>ppt_y</p:attrName>
                                        </p:attrNameLst>
                                      </p:cBhvr>
                                      <p:tavLst>
                                        <p:tav tm="0">
                                          <p:val>
                                            <p:strVal val="1+#ppt_h/2"/>
                                          </p:val>
                                        </p:tav>
                                        <p:tav tm="100000">
                                          <p:val>
                                            <p:strVal val="#ppt_y"/>
                                          </p:val>
                                        </p:tav>
                                      </p:tavLst>
                                    </p:anim>
                                  </p:childTnLst>
                                </p:cTn>
                              </p:par>
                            </p:childTnLst>
                          </p:cTn>
                        </p:par>
                        <p:par>
                          <p:cTn id="104" fill="hold">
                            <p:stCondLst>
                              <p:cond delay="5000"/>
                            </p:stCondLst>
                            <p:childTnLst>
                              <p:par>
                                <p:cTn id="105" presetID="2" presetClass="entr" presetSubtype="4" fill="hold" nodeType="afterEffect">
                                  <p:stCondLst>
                                    <p:cond delay="0"/>
                                  </p:stCondLst>
                                  <p:childTnLst>
                                    <p:set>
                                      <p:cBhvr>
                                        <p:cTn id="106" dur="1" fill="hold">
                                          <p:stCondLst>
                                            <p:cond delay="0"/>
                                          </p:stCondLst>
                                        </p:cTn>
                                        <p:tgtEl>
                                          <p:spTgt spid="50"/>
                                        </p:tgtEl>
                                        <p:attrNameLst>
                                          <p:attrName>style.visibility</p:attrName>
                                        </p:attrNameLst>
                                      </p:cBhvr>
                                      <p:to>
                                        <p:strVal val="visible"/>
                                      </p:to>
                                    </p:set>
                                    <p:anim calcmode="lin" valueType="num">
                                      <p:cBhvr additive="base">
                                        <p:cTn id="107" dur="250" fill="hold"/>
                                        <p:tgtEl>
                                          <p:spTgt spid="50"/>
                                        </p:tgtEl>
                                        <p:attrNameLst>
                                          <p:attrName>ppt_x</p:attrName>
                                        </p:attrNameLst>
                                      </p:cBhvr>
                                      <p:tavLst>
                                        <p:tav tm="0">
                                          <p:val>
                                            <p:strVal val="#ppt_x"/>
                                          </p:val>
                                        </p:tav>
                                        <p:tav tm="100000">
                                          <p:val>
                                            <p:strVal val="#ppt_x"/>
                                          </p:val>
                                        </p:tav>
                                      </p:tavLst>
                                    </p:anim>
                                    <p:anim calcmode="lin" valueType="num">
                                      <p:cBhvr additive="base">
                                        <p:cTn id="108" dur="250" fill="hold"/>
                                        <p:tgtEl>
                                          <p:spTgt spid="50"/>
                                        </p:tgtEl>
                                        <p:attrNameLst>
                                          <p:attrName>ppt_y</p:attrName>
                                        </p:attrNameLst>
                                      </p:cBhvr>
                                      <p:tavLst>
                                        <p:tav tm="0">
                                          <p:val>
                                            <p:strVal val="1+#ppt_h/2"/>
                                          </p:val>
                                        </p:tav>
                                        <p:tav tm="100000">
                                          <p:val>
                                            <p:strVal val="#ppt_y"/>
                                          </p:val>
                                        </p:tav>
                                      </p:tavLst>
                                    </p:anim>
                                  </p:childTnLst>
                                </p:cTn>
                              </p:par>
                            </p:childTnLst>
                          </p:cTn>
                        </p:par>
                        <p:par>
                          <p:cTn id="109" fill="hold">
                            <p:stCondLst>
                              <p:cond delay="5250"/>
                            </p:stCondLst>
                            <p:childTnLst>
                              <p:par>
                                <p:cTn id="110" presetID="2" presetClass="entr" presetSubtype="4" fill="hold" grpId="0" nodeType="afterEffect">
                                  <p:stCondLst>
                                    <p:cond delay="0"/>
                                  </p:stCondLst>
                                  <p:childTnLst>
                                    <p:set>
                                      <p:cBhvr>
                                        <p:cTn id="111" dur="1" fill="hold">
                                          <p:stCondLst>
                                            <p:cond delay="0"/>
                                          </p:stCondLst>
                                        </p:cTn>
                                        <p:tgtEl>
                                          <p:spTgt spid="71"/>
                                        </p:tgtEl>
                                        <p:attrNameLst>
                                          <p:attrName>style.visibility</p:attrName>
                                        </p:attrNameLst>
                                      </p:cBhvr>
                                      <p:to>
                                        <p:strVal val="visible"/>
                                      </p:to>
                                    </p:set>
                                    <p:anim calcmode="lin" valueType="num">
                                      <p:cBhvr additive="base">
                                        <p:cTn id="112" dur="250" fill="hold"/>
                                        <p:tgtEl>
                                          <p:spTgt spid="71"/>
                                        </p:tgtEl>
                                        <p:attrNameLst>
                                          <p:attrName>ppt_x</p:attrName>
                                        </p:attrNameLst>
                                      </p:cBhvr>
                                      <p:tavLst>
                                        <p:tav tm="0">
                                          <p:val>
                                            <p:strVal val="#ppt_x"/>
                                          </p:val>
                                        </p:tav>
                                        <p:tav tm="100000">
                                          <p:val>
                                            <p:strVal val="#ppt_x"/>
                                          </p:val>
                                        </p:tav>
                                      </p:tavLst>
                                    </p:anim>
                                    <p:anim calcmode="lin" valueType="num">
                                      <p:cBhvr additive="base">
                                        <p:cTn id="113" dur="250" fill="hold"/>
                                        <p:tgtEl>
                                          <p:spTgt spid="7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7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1096092" y="6379029"/>
            <a:ext cx="248786" cy="246221"/>
          </a:xfrm>
          <a:prstGeom prst="rect">
            <a:avLst/>
          </a:prstGeom>
          <a:noFill/>
        </p:spPr>
        <p:txBody>
          <a:bodyPr wrap="none" rtlCol="0">
            <a:spAutoFit/>
          </a:bodyPr>
          <a:lstStyle/>
          <a:p>
            <a:pPr algn="ctr"/>
            <a:r>
              <a:rPr lang="en-US" sz="1000" dirty="0">
                <a:solidFill>
                  <a:schemeClr val="bg1">
                    <a:lumMod val="75000"/>
                  </a:schemeClr>
                </a:solidFill>
                <a:cs typeface="+mn-ea"/>
                <a:sym typeface="+mn-lt"/>
              </a:rPr>
              <a:t> </a:t>
            </a:r>
          </a:p>
        </p:txBody>
      </p:sp>
      <p:graphicFrame>
        <p:nvGraphicFramePr>
          <p:cNvPr id="115" name="Chart 114"/>
          <p:cNvGraphicFramePr/>
          <p:nvPr>
            <p:extLst>
              <p:ext uri="{D42A27DB-BD31-4B8C-83A1-F6EECF244321}">
                <p14:modId xmlns:p14="http://schemas.microsoft.com/office/powerpoint/2010/main" val="4238437792"/>
              </p:ext>
            </p:extLst>
          </p:nvPr>
        </p:nvGraphicFramePr>
        <p:xfrm>
          <a:off x="6968462" y="1639489"/>
          <a:ext cx="4468256" cy="4116589"/>
        </p:xfrm>
        <a:graphic>
          <a:graphicData uri="http://schemas.openxmlformats.org/drawingml/2006/chart">
            <c:chart xmlns:c="http://schemas.openxmlformats.org/drawingml/2006/chart" xmlns:r="http://schemas.openxmlformats.org/officeDocument/2006/relationships" r:id="rId3"/>
          </a:graphicData>
        </a:graphic>
      </p:graphicFrame>
      <p:sp>
        <p:nvSpPr>
          <p:cNvPr id="116" name="Rectangle: Rounded Corners 115"/>
          <p:cNvSpPr/>
          <p:nvPr/>
        </p:nvSpPr>
        <p:spPr>
          <a:xfrm>
            <a:off x="1160326" y="4568185"/>
            <a:ext cx="2472532" cy="965701"/>
          </a:xfrm>
          <a:prstGeom prst="roundRect">
            <a:avLst>
              <a:gd name="adj" fmla="val 303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cs typeface="+mn-ea"/>
              <a:sym typeface="+mn-lt"/>
            </a:endParaRPr>
          </a:p>
        </p:txBody>
      </p:sp>
      <p:sp>
        <p:nvSpPr>
          <p:cNvPr id="119" name="TextBox 118"/>
          <p:cNvSpPr txBox="1"/>
          <p:nvPr/>
        </p:nvSpPr>
        <p:spPr>
          <a:xfrm>
            <a:off x="1722406" y="4663984"/>
            <a:ext cx="1444626" cy="276999"/>
          </a:xfrm>
          <a:prstGeom prst="rect">
            <a:avLst/>
          </a:prstGeom>
          <a:noFill/>
        </p:spPr>
        <p:txBody>
          <a:bodyPr wrap="none" rtlCol="0">
            <a:spAutoFit/>
          </a:bodyPr>
          <a:lstStyle/>
          <a:p>
            <a:pPr algn="ctr"/>
            <a:r>
              <a:rPr lang="en-US" sz="1200" b="1" spc="300" dirty="0">
                <a:solidFill>
                  <a:schemeClr val="bg1"/>
                </a:solidFill>
                <a:cs typeface="+mn-ea"/>
                <a:sym typeface="+mn-lt"/>
              </a:rPr>
              <a:t>$1.340.000</a:t>
            </a:r>
          </a:p>
        </p:txBody>
      </p:sp>
      <p:sp>
        <p:nvSpPr>
          <p:cNvPr id="120" name="TextBox 119"/>
          <p:cNvSpPr txBox="1"/>
          <p:nvPr/>
        </p:nvSpPr>
        <p:spPr>
          <a:xfrm>
            <a:off x="1925187" y="5066996"/>
            <a:ext cx="1039067" cy="246221"/>
          </a:xfrm>
          <a:prstGeom prst="rect">
            <a:avLst/>
          </a:prstGeom>
          <a:noFill/>
        </p:spPr>
        <p:txBody>
          <a:bodyPr wrap="none" rtlCol="0">
            <a:spAutoFit/>
          </a:bodyPr>
          <a:lstStyle/>
          <a:p>
            <a:pPr algn="ctr"/>
            <a:r>
              <a:rPr lang="en-US" sz="1000" b="1" dirty="0">
                <a:solidFill>
                  <a:schemeClr val="bg1"/>
                </a:solidFill>
                <a:cs typeface="+mn-ea"/>
                <a:sym typeface="+mn-lt"/>
              </a:rPr>
              <a:t>CONSUMTION</a:t>
            </a:r>
          </a:p>
        </p:txBody>
      </p:sp>
      <p:sp>
        <p:nvSpPr>
          <p:cNvPr id="121" name="Rectangle: Rounded Corners 120"/>
          <p:cNvSpPr/>
          <p:nvPr/>
        </p:nvSpPr>
        <p:spPr>
          <a:xfrm>
            <a:off x="4064394" y="4568185"/>
            <a:ext cx="2472532" cy="965701"/>
          </a:xfrm>
          <a:prstGeom prst="roundRect">
            <a:avLst>
              <a:gd name="adj" fmla="val 30303"/>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cs typeface="+mn-ea"/>
              <a:sym typeface="+mn-lt"/>
            </a:endParaRPr>
          </a:p>
        </p:txBody>
      </p:sp>
      <p:sp>
        <p:nvSpPr>
          <p:cNvPr id="122" name="TextBox 121"/>
          <p:cNvSpPr txBox="1"/>
          <p:nvPr/>
        </p:nvSpPr>
        <p:spPr>
          <a:xfrm>
            <a:off x="4626474" y="4663984"/>
            <a:ext cx="1444626" cy="276999"/>
          </a:xfrm>
          <a:prstGeom prst="rect">
            <a:avLst/>
          </a:prstGeom>
          <a:noFill/>
        </p:spPr>
        <p:txBody>
          <a:bodyPr wrap="none" rtlCol="0">
            <a:spAutoFit/>
          </a:bodyPr>
          <a:lstStyle/>
          <a:p>
            <a:pPr algn="ctr"/>
            <a:r>
              <a:rPr lang="en-US" sz="1200" b="1" spc="300" dirty="0">
                <a:solidFill>
                  <a:schemeClr val="bg1"/>
                </a:solidFill>
                <a:cs typeface="+mn-ea"/>
                <a:sym typeface="+mn-lt"/>
              </a:rPr>
              <a:t>$1.340.000</a:t>
            </a:r>
          </a:p>
        </p:txBody>
      </p:sp>
      <p:sp>
        <p:nvSpPr>
          <p:cNvPr id="123" name="TextBox 122"/>
          <p:cNvSpPr txBox="1"/>
          <p:nvPr/>
        </p:nvSpPr>
        <p:spPr>
          <a:xfrm>
            <a:off x="4829255" y="5066996"/>
            <a:ext cx="1039067" cy="246221"/>
          </a:xfrm>
          <a:prstGeom prst="rect">
            <a:avLst/>
          </a:prstGeom>
          <a:noFill/>
        </p:spPr>
        <p:txBody>
          <a:bodyPr wrap="none" rtlCol="0">
            <a:spAutoFit/>
          </a:bodyPr>
          <a:lstStyle/>
          <a:p>
            <a:pPr algn="ctr"/>
            <a:r>
              <a:rPr lang="en-US" sz="1000" b="1" dirty="0">
                <a:solidFill>
                  <a:schemeClr val="bg1"/>
                </a:solidFill>
                <a:cs typeface="+mn-ea"/>
                <a:sym typeface="+mn-lt"/>
              </a:rPr>
              <a:t>CONSUMTION</a:t>
            </a:r>
          </a:p>
        </p:txBody>
      </p:sp>
      <p:sp>
        <p:nvSpPr>
          <p:cNvPr id="124" name="Rectangle 123"/>
          <p:cNvSpPr/>
          <p:nvPr/>
        </p:nvSpPr>
        <p:spPr>
          <a:xfrm>
            <a:off x="1101094" y="2782707"/>
            <a:ext cx="4874152" cy="689804"/>
          </a:xfrm>
          <a:prstGeom prst="rect">
            <a:avLst/>
          </a:prstGeom>
        </p:spPr>
        <p:txBody>
          <a:bodyPr wrap="square">
            <a:spAutoFit/>
          </a:bodyPr>
          <a:lstStyle/>
          <a:p>
            <a:pPr>
              <a:lnSpc>
                <a:spcPct val="150000"/>
              </a:lnSpc>
            </a:pPr>
            <a:r>
              <a:rPr lang="en-US" sz="900" dirty="0">
                <a:solidFill>
                  <a:schemeClr val="bg1">
                    <a:lumMod val="65000"/>
                  </a:schemeClr>
                </a:solidFill>
                <a:effectLst/>
                <a:cs typeface="+mn-ea"/>
                <a:sym typeface="+mn-lt"/>
              </a:rPr>
              <a:t>Lorem Ipsum is simply dummy text for example lorem ipsum dolor sit </a:t>
            </a:r>
            <a:r>
              <a:rPr lang="en-US" sz="900" dirty="0" err="1">
                <a:solidFill>
                  <a:schemeClr val="bg1">
                    <a:lumMod val="65000"/>
                  </a:schemeClr>
                </a:solidFill>
                <a:effectLst/>
                <a:cs typeface="+mn-ea"/>
                <a:sym typeface="+mn-lt"/>
              </a:rPr>
              <a:t>amet</a:t>
            </a:r>
            <a:r>
              <a:rPr lang="en-US" sz="900" dirty="0">
                <a:solidFill>
                  <a:schemeClr val="bg1">
                    <a:lumMod val="65000"/>
                  </a:schemeClr>
                </a:solidFill>
                <a:cs typeface="+mn-ea"/>
                <a:sym typeface="+mn-lt"/>
              </a:rPr>
              <a:t> text for example lorem ipsum lorem ipsum dolor sit </a:t>
            </a:r>
            <a:r>
              <a:rPr lang="en-US" sz="900" dirty="0" err="1">
                <a:solidFill>
                  <a:schemeClr val="bg1">
                    <a:lumMod val="65000"/>
                  </a:schemeClr>
                </a:solidFill>
                <a:cs typeface="+mn-ea"/>
                <a:sym typeface="+mn-lt"/>
              </a:rPr>
              <a:t>amet</a:t>
            </a:r>
            <a:r>
              <a:rPr lang="en-US" sz="900" dirty="0">
                <a:solidFill>
                  <a:schemeClr val="bg1">
                    <a:lumMod val="65000"/>
                  </a:schemeClr>
                </a:solidFill>
                <a:cs typeface="+mn-ea"/>
                <a:sym typeface="+mn-lt"/>
              </a:rPr>
              <a:t> text for example lorem ipsum dolor lorem sit </a:t>
            </a:r>
            <a:r>
              <a:rPr lang="en-US" sz="900" dirty="0" err="1">
                <a:solidFill>
                  <a:schemeClr val="bg1">
                    <a:lumMod val="65000"/>
                  </a:schemeClr>
                </a:solidFill>
                <a:cs typeface="+mn-ea"/>
                <a:sym typeface="+mn-lt"/>
              </a:rPr>
              <a:t>amet</a:t>
            </a:r>
            <a:r>
              <a:rPr lang="en-US" sz="900" dirty="0">
                <a:solidFill>
                  <a:schemeClr val="bg1">
                    <a:lumMod val="65000"/>
                  </a:schemeClr>
                </a:solidFill>
                <a:cs typeface="+mn-ea"/>
                <a:sym typeface="+mn-lt"/>
              </a:rPr>
              <a:t> text for example lorem ipsum dolor </a:t>
            </a:r>
          </a:p>
        </p:txBody>
      </p:sp>
      <p:sp>
        <p:nvSpPr>
          <p:cNvPr id="128" name="TextBox 127"/>
          <p:cNvSpPr txBox="1"/>
          <p:nvPr/>
        </p:nvSpPr>
        <p:spPr>
          <a:xfrm>
            <a:off x="1160326" y="1892317"/>
            <a:ext cx="1661032" cy="307777"/>
          </a:xfrm>
          <a:prstGeom prst="rect">
            <a:avLst/>
          </a:prstGeom>
          <a:solidFill>
            <a:schemeClr val="accent2"/>
          </a:solidFill>
        </p:spPr>
        <p:txBody>
          <a:bodyPr wrap="none" rtlCol="0">
            <a:spAutoFit/>
          </a:bodyPr>
          <a:lstStyle/>
          <a:p>
            <a:r>
              <a:rPr lang="en-US" sz="1400" b="1" dirty="0">
                <a:solidFill>
                  <a:schemeClr val="bg1"/>
                </a:solidFill>
                <a:cs typeface="+mn-ea"/>
                <a:sym typeface="+mn-lt"/>
              </a:rPr>
              <a:t>Write Something</a:t>
            </a:r>
          </a:p>
        </p:txBody>
      </p:sp>
      <p:grpSp>
        <p:nvGrpSpPr>
          <p:cNvPr id="14" name="组合 13">
            <a:extLst>
              <a:ext uri="{FF2B5EF4-FFF2-40B4-BE49-F238E27FC236}">
                <a16:creationId xmlns:a16="http://schemas.microsoft.com/office/drawing/2014/main" id="{C08C1326-D956-4041-978A-A4A7ACAAFC89}"/>
              </a:ext>
            </a:extLst>
          </p:cNvPr>
          <p:cNvGrpSpPr/>
          <p:nvPr/>
        </p:nvGrpSpPr>
        <p:grpSpPr>
          <a:xfrm>
            <a:off x="2918188" y="338191"/>
            <a:ext cx="5975713" cy="584775"/>
            <a:chOff x="2918188" y="338191"/>
            <a:chExt cx="5975713" cy="584775"/>
          </a:xfrm>
        </p:grpSpPr>
        <p:sp>
          <p:nvSpPr>
            <p:cNvPr id="15" name="TextBox 18">
              <a:extLst>
                <a:ext uri="{FF2B5EF4-FFF2-40B4-BE49-F238E27FC236}">
                  <a16:creationId xmlns:a16="http://schemas.microsoft.com/office/drawing/2014/main" id="{D580155D-7EBA-4BBC-A0A3-1E0A80B38B3D}"/>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16" name="椭圆 15">
              <a:extLst>
                <a:ext uri="{FF2B5EF4-FFF2-40B4-BE49-F238E27FC236}">
                  <a16:creationId xmlns:a16="http://schemas.microsoft.com/office/drawing/2014/main" id="{6166F1A9-9F80-4965-9E84-842A18FFB036}"/>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椭圆 16">
              <a:extLst>
                <a:ext uri="{FF2B5EF4-FFF2-40B4-BE49-F238E27FC236}">
                  <a16:creationId xmlns:a16="http://schemas.microsoft.com/office/drawing/2014/main" id="{EC71FFF4-12E2-4B29-8175-3A046EC5A5C3}"/>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椭圆 17">
              <a:extLst>
                <a:ext uri="{FF2B5EF4-FFF2-40B4-BE49-F238E27FC236}">
                  <a16:creationId xmlns:a16="http://schemas.microsoft.com/office/drawing/2014/main" id="{A42C5090-A9FF-4635-BAB4-506220D05725}"/>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椭圆 18">
              <a:extLst>
                <a:ext uri="{FF2B5EF4-FFF2-40B4-BE49-F238E27FC236}">
                  <a16:creationId xmlns:a16="http://schemas.microsoft.com/office/drawing/2014/main" id="{3EACC66D-5B72-43A6-BEC5-63E44424F4A1}"/>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椭圆 19">
              <a:extLst>
                <a:ext uri="{FF2B5EF4-FFF2-40B4-BE49-F238E27FC236}">
                  <a16:creationId xmlns:a16="http://schemas.microsoft.com/office/drawing/2014/main" id="{A73036FD-51F1-49A9-9CCC-BD08DFC331FC}"/>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椭圆 20">
              <a:extLst>
                <a:ext uri="{FF2B5EF4-FFF2-40B4-BE49-F238E27FC236}">
                  <a16:creationId xmlns:a16="http://schemas.microsoft.com/office/drawing/2014/main" id="{E8CBB264-961A-4C88-AA56-F71AC30060FA}"/>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椭圆 21">
              <a:extLst>
                <a:ext uri="{FF2B5EF4-FFF2-40B4-BE49-F238E27FC236}">
                  <a16:creationId xmlns:a16="http://schemas.microsoft.com/office/drawing/2014/main" id="{10824B55-C1A5-48EB-85DA-F79D911239DA}"/>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椭圆 22">
              <a:extLst>
                <a:ext uri="{FF2B5EF4-FFF2-40B4-BE49-F238E27FC236}">
                  <a16:creationId xmlns:a16="http://schemas.microsoft.com/office/drawing/2014/main" id="{CB36C05A-9401-456D-82E4-E543FA31579B}"/>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椭圆 23">
              <a:extLst>
                <a:ext uri="{FF2B5EF4-FFF2-40B4-BE49-F238E27FC236}">
                  <a16:creationId xmlns:a16="http://schemas.microsoft.com/office/drawing/2014/main" id="{0103275C-EC0A-4628-B397-AB86ECFBD6CB}"/>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椭圆 24">
              <a:extLst>
                <a:ext uri="{FF2B5EF4-FFF2-40B4-BE49-F238E27FC236}">
                  <a16:creationId xmlns:a16="http://schemas.microsoft.com/office/drawing/2014/main" id="{9218E073-7D15-4C00-A6EE-8446EA62017F}"/>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78567075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7"/>
          <p:cNvSpPr txBox="1">
            <a:spLocks noChangeArrowheads="1"/>
          </p:cNvSpPr>
          <p:nvPr/>
        </p:nvSpPr>
        <p:spPr bwMode="auto">
          <a:xfrm>
            <a:off x="738423" y="1296393"/>
            <a:ext cx="10725541" cy="430887"/>
          </a:xfrm>
          <a:prstGeom prst="rect">
            <a:avLst/>
          </a:prstGeom>
          <a:noFill/>
          <a:ln w="9525">
            <a:noFill/>
            <a:miter lim="800000"/>
            <a:headEnd/>
            <a:tailEnd/>
          </a:ln>
        </p:spPr>
        <p:txBody>
          <a:bodyPr wrap="square" lIns="60960" tIns="30480" rIns="60960" bIns="30480" anchor="ctr">
            <a:spAutoFit/>
          </a:bodyPr>
          <a:lstStyle/>
          <a:p>
            <a:pPr algn="ctr" defTabSz="1450940"/>
            <a:r>
              <a:rPr lang="en-US" sz="1200">
                <a:solidFill>
                  <a:schemeClr val="bg1">
                    <a:lumMod val="65000"/>
                  </a:schemeClr>
                </a:solidFill>
                <a:cs typeface="+mn-ea"/>
                <a:sym typeface="+mn-lt"/>
              </a:rPr>
              <a:t>Nullam eu </a:t>
            </a:r>
            <a:r>
              <a:rPr lang="en-US" sz="1200" err="1">
                <a:solidFill>
                  <a:schemeClr val="bg1">
                    <a:lumMod val="65000"/>
                  </a:schemeClr>
                </a:solidFill>
                <a:cs typeface="+mn-ea"/>
                <a:sym typeface="+mn-lt"/>
              </a:rPr>
              <a:t>tempor</a:t>
            </a:r>
            <a:r>
              <a:rPr lang="en-US" sz="1200">
                <a:solidFill>
                  <a:schemeClr val="bg1">
                    <a:lumMod val="65000"/>
                  </a:schemeClr>
                </a:solidFill>
                <a:cs typeface="+mn-ea"/>
                <a:sym typeface="+mn-lt"/>
              </a:rPr>
              <a:t> </a:t>
            </a:r>
            <a:r>
              <a:rPr lang="en-US" sz="1200" err="1">
                <a:solidFill>
                  <a:schemeClr val="bg1">
                    <a:lumMod val="65000"/>
                  </a:schemeClr>
                </a:solidFill>
                <a:cs typeface="+mn-ea"/>
                <a:sym typeface="+mn-lt"/>
              </a:rPr>
              <a:t>purus</a:t>
            </a:r>
            <a:r>
              <a:rPr lang="en-US" sz="1200">
                <a:solidFill>
                  <a:schemeClr val="bg1">
                    <a:lumMod val="65000"/>
                  </a:schemeClr>
                </a:solidFill>
                <a:cs typeface="+mn-ea"/>
                <a:sym typeface="+mn-lt"/>
              </a:rPr>
              <a:t>. </a:t>
            </a:r>
            <a:r>
              <a:rPr lang="en-US" sz="1200" err="1">
                <a:solidFill>
                  <a:schemeClr val="bg1">
                    <a:lumMod val="65000"/>
                  </a:schemeClr>
                </a:solidFill>
                <a:cs typeface="+mn-ea"/>
                <a:sym typeface="+mn-lt"/>
              </a:rPr>
              <a:t>Nunc</a:t>
            </a:r>
            <a:r>
              <a:rPr lang="en-US" sz="1200">
                <a:solidFill>
                  <a:schemeClr val="bg1">
                    <a:lumMod val="65000"/>
                  </a:schemeClr>
                </a:solidFill>
                <a:cs typeface="+mn-ea"/>
                <a:sym typeface="+mn-lt"/>
              </a:rPr>
              <a:t> a </a:t>
            </a:r>
            <a:r>
              <a:rPr lang="en-US" sz="1200" err="1">
                <a:solidFill>
                  <a:schemeClr val="bg1">
                    <a:lumMod val="65000"/>
                  </a:schemeClr>
                </a:solidFill>
                <a:cs typeface="+mn-ea"/>
                <a:sym typeface="+mn-lt"/>
              </a:rPr>
              <a:t>leo</a:t>
            </a:r>
            <a:r>
              <a:rPr lang="en-US" sz="1200">
                <a:solidFill>
                  <a:schemeClr val="bg1">
                    <a:lumMod val="65000"/>
                  </a:schemeClr>
                </a:solidFill>
                <a:cs typeface="+mn-ea"/>
                <a:sym typeface="+mn-lt"/>
              </a:rPr>
              <a:t> magna, sit </a:t>
            </a:r>
            <a:r>
              <a:rPr lang="en-US" sz="1200" err="1">
                <a:solidFill>
                  <a:schemeClr val="bg1">
                    <a:lumMod val="65000"/>
                  </a:schemeClr>
                </a:solidFill>
                <a:cs typeface="+mn-ea"/>
                <a:sym typeface="+mn-lt"/>
              </a:rPr>
              <a:t>amet</a:t>
            </a:r>
            <a:r>
              <a:rPr lang="en-US" sz="1200">
                <a:solidFill>
                  <a:schemeClr val="bg1">
                    <a:lumMod val="65000"/>
                  </a:schemeClr>
                </a:solidFill>
                <a:cs typeface="+mn-ea"/>
                <a:sym typeface="+mn-lt"/>
              </a:rPr>
              <a:t> </a:t>
            </a:r>
            <a:r>
              <a:rPr lang="en-US" sz="1200" err="1">
                <a:solidFill>
                  <a:schemeClr val="bg1">
                    <a:lumMod val="65000"/>
                  </a:schemeClr>
                </a:solidFill>
                <a:cs typeface="+mn-ea"/>
                <a:sym typeface="+mn-lt"/>
              </a:rPr>
              <a:t>consequat</a:t>
            </a:r>
            <a:r>
              <a:rPr lang="en-US" sz="1200">
                <a:solidFill>
                  <a:schemeClr val="bg1">
                    <a:lumMod val="65000"/>
                  </a:schemeClr>
                </a:solidFill>
                <a:cs typeface="+mn-ea"/>
                <a:sym typeface="+mn-lt"/>
              </a:rPr>
              <a:t> </a:t>
            </a:r>
            <a:r>
              <a:rPr lang="en-US" sz="1200" err="1">
                <a:solidFill>
                  <a:schemeClr val="bg1">
                    <a:lumMod val="65000"/>
                  </a:schemeClr>
                </a:solidFill>
                <a:cs typeface="+mn-ea"/>
                <a:sym typeface="+mn-lt"/>
              </a:rPr>
              <a:t>risus</a:t>
            </a:r>
            <a:r>
              <a:rPr lang="en-US" sz="1200">
                <a:solidFill>
                  <a:schemeClr val="bg1">
                    <a:lumMod val="65000"/>
                  </a:schemeClr>
                </a:solidFill>
                <a:cs typeface="+mn-ea"/>
                <a:sym typeface="+mn-lt"/>
              </a:rPr>
              <a:t>. </a:t>
            </a:r>
            <a:r>
              <a:rPr lang="en-US" sz="1200" err="1">
                <a:solidFill>
                  <a:schemeClr val="bg1">
                    <a:lumMod val="65000"/>
                  </a:schemeClr>
                </a:solidFill>
                <a:cs typeface="+mn-ea"/>
                <a:sym typeface="+mn-lt"/>
              </a:rPr>
              <a:t>Etiam</a:t>
            </a:r>
            <a:r>
              <a:rPr lang="en-US" sz="1200">
                <a:solidFill>
                  <a:schemeClr val="bg1">
                    <a:lumMod val="65000"/>
                  </a:schemeClr>
                </a:solidFill>
                <a:cs typeface="+mn-ea"/>
                <a:sym typeface="+mn-lt"/>
              </a:rPr>
              <a:t> </a:t>
            </a:r>
            <a:r>
              <a:rPr lang="en-US" sz="1200" err="1">
                <a:solidFill>
                  <a:schemeClr val="bg1">
                    <a:lumMod val="65000"/>
                  </a:schemeClr>
                </a:solidFill>
                <a:cs typeface="+mn-ea"/>
                <a:sym typeface="+mn-lt"/>
              </a:rPr>
              <a:t>faucibus</a:t>
            </a:r>
            <a:r>
              <a:rPr lang="en-US" sz="1200">
                <a:solidFill>
                  <a:schemeClr val="bg1">
                    <a:lumMod val="65000"/>
                  </a:schemeClr>
                </a:solidFill>
                <a:cs typeface="+mn-ea"/>
                <a:sym typeface="+mn-lt"/>
              </a:rPr>
              <a:t> </a:t>
            </a:r>
            <a:r>
              <a:rPr lang="en-US" sz="1200" err="1">
                <a:solidFill>
                  <a:schemeClr val="bg1">
                    <a:lumMod val="65000"/>
                  </a:schemeClr>
                </a:solidFill>
                <a:cs typeface="+mn-ea"/>
                <a:sym typeface="+mn-lt"/>
              </a:rPr>
              <a:t>tortor</a:t>
            </a:r>
            <a:r>
              <a:rPr lang="en-US" sz="1200">
                <a:solidFill>
                  <a:schemeClr val="bg1">
                    <a:lumMod val="65000"/>
                  </a:schemeClr>
                </a:solidFill>
                <a:cs typeface="+mn-ea"/>
                <a:sym typeface="+mn-lt"/>
              </a:rPr>
              <a:t> a </a:t>
            </a:r>
            <a:r>
              <a:rPr lang="en-US" sz="1200" err="1">
                <a:solidFill>
                  <a:schemeClr val="bg1">
                    <a:lumMod val="65000"/>
                  </a:schemeClr>
                </a:solidFill>
                <a:cs typeface="+mn-ea"/>
                <a:sym typeface="+mn-lt"/>
              </a:rPr>
              <a:t>ipsum</a:t>
            </a:r>
            <a:r>
              <a:rPr lang="en-US" sz="1200">
                <a:solidFill>
                  <a:schemeClr val="bg1">
                    <a:lumMod val="65000"/>
                  </a:schemeClr>
                </a:solidFill>
                <a:cs typeface="+mn-ea"/>
                <a:sym typeface="+mn-lt"/>
              </a:rPr>
              <a:t> </a:t>
            </a:r>
            <a:r>
              <a:rPr lang="en-US" sz="1200" err="1">
                <a:solidFill>
                  <a:schemeClr val="bg1">
                    <a:lumMod val="65000"/>
                  </a:schemeClr>
                </a:solidFill>
                <a:cs typeface="+mn-ea"/>
                <a:sym typeface="+mn-lt"/>
              </a:rPr>
              <a:t>vehicula</a:t>
            </a:r>
            <a:r>
              <a:rPr lang="en-US" sz="1200">
                <a:solidFill>
                  <a:schemeClr val="bg1">
                    <a:lumMod val="65000"/>
                  </a:schemeClr>
                </a:solidFill>
                <a:cs typeface="+mn-ea"/>
                <a:sym typeface="+mn-lt"/>
              </a:rPr>
              <a:t> </a:t>
            </a:r>
            <a:r>
              <a:rPr lang="en-US" sz="1200" err="1">
                <a:solidFill>
                  <a:schemeClr val="bg1">
                    <a:lumMod val="65000"/>
                  </a:schemeClr>
                </a:solidFill>
                <a:cs typeface="+mn-ea"/>
                <a:sym typeface="+mn-lt"/>
              </a:rPr>
              <a:t>sed</a:t>
            </a:r>
            <a:r>
              <a:rPr lang="en-US" sz="1200">
                <a:solidFill>
                  <a:schemeClr val="bg1">
                    <a:lumMod val="65000"/>
                  </a:schemeClr>
                </a:solidFill>
                <a:cs typeface="+mn-ea"/>
                <a:sym typeface="+mn-lt"/>
              </a:rPr>
              <a:t> suscipit. Nunc a leo magna, sit amet consequat risus. </a:t>
            </a:r>
          </a:p>
        </p:txBody>
      </p:sp>
      <p:sp>
        <p:nvSpPr>
          <p:cNvPr id="4" name="Rectangle 3"/>
          <p:cNvSpPr/>
          <p:nvPr/>
        </p:nvSpPr>
        <p:spPr>
          <a:xfrm>
            <a:off x="5094852" y="2114980"/>
            <a:ext cx="2002971" cy="532133"/>
          </a:xfrm>
          <a:prstGeom prst="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bg1"/>
                </a:solidFill>
                <a:cs typeface="+mn-ea"/>
                <a:sym typeface="+mn-lt"/>
              </a:rPr>
              <a:t>Asia</a:t>
            </a:r>
          </a:p>
        </p:txBody>
      </p:sp>
      <p:sp>
        <p:nvSpPr>
          <p:cNvPr id="6" name="Freeform 20"/>
          <p:cNvSpPr>
            <a:spLocks noEditPoints="1"/>
          </p:cNvSpPr>
          <p:nvPr/>
        </p:nvSpPr>
        <p:spPr bwMode="auto">
          <a:xfrm>
            <a:off x="7184909" y="211498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7" name="Freeform 20"/>
          <p:cNvSpPr>
            <a:spLocks noEditPoints="1"/>
          </p:cNvSpPr>
          <p:nvPr/>
        </p:nvSpPr>
        <p:spPr bwMode="auto">
          <a:xfrm>
            <a:off x="7547428" y="211498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8" name="Freeform 20"/>
          <p:cNvSpPr>
            <a:spLocks noEditPoints="1"/>
          </p:cNvSpPr>
          <p:nvPr/>
        </p:nvSpPr>
        <p:spPr bwMode="auto">
          <a:xfrm>
            <a:off x="7911973" y="211634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9" name="Freeform 20"/>
          <p:cNvSpPr>
            <a:spLocks noEditPoints="1"/>
          </p:cNvSpPr>
          <p:nvPr/>
        </p:nvSpPr>
        <p:spPr bwMode="auto">
          <a:xfrm>
            <a:off x="8274492" y="211634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0" name="Freeform 20"/>
          <p:cNvSpPr>
            <a:spLocks noEditPoints="1"/>
          </p:cNvSpPr>
          <p:nvPr/>
        </p:nvSpPr>
        <p:spPr bwMode="auto">
          <a:xfrm>
            <a:off x="8627731" y="211634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1" name="Freeform 20"/>
          <p:cNvSpPr>
            <a:spLocks noEditPoints="1"/>
          </p:cNvSpPr>
          <p:nvPr/>
        </p:nvSpPr>
        <p:spPr bwMode="auto">
          <a:xfrm>
            <a:off x="8990251" y="211634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2" name="Freeform 20"/>
          <p:cNvSpPr>
            <a:spLocks noEditPoints="1"/>
          </p:cNvSpPr>
          <p:nvPr/>
        </p:nvSpPr>
        <p:spPr bwMode="auto">
          <a:xfrm>
            <a:off x="9354795" y="211770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3" name="Freeform 20"/>
          <p:cNvSpPr>
            <a:spLocks noEditPoints="1"/>
          </p:cNvSpPr>
          <p:nvPr/>
        </p:nvSpPr>
        <p:spPr bwMode="auto">
          <a:xfrm>
            <a:off x="9717315" y="211770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4" name="Freeform 20"/>
          <p:cNvSpPr>
            <a:spLocks noEditPoints="1"/>
          </p:cNvSpPr>
          <p:nvPr/>
        </p:nvSpPr>
        <p:spPr bwMode="auto">
          <a:xfrm>
            <a:off x="10089116" y="211158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5" name="Freeform 20"/>
          <p:cNvSpPr>
            <a:spLocks noEditPoints="1"/>
          </p:cNvSpPr>
          <p:nvPr/>
        </p:nvSpPr>
        <p:spPr bwMode="auto">
          <a:xfrm>
            <a:off x="10451635" y="211158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6" name="Freeform 20"/>
          <p:cNvSpPr>
            <a:spLocks noEditPoints="1"/>
          </p:cNvSpPr>
          <p:nvPr/>
        </p:nvSpPr>
        <p:spPr bwMode="auto">
          <a:xfrm>
            <a:off x="1423075" y="211158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7" name="Freeform 20"/>
          <p:cNvSpPr>
            <a:spLocks noEditPoints="1"/>
          </p:cNvSpPr>
          <p:nvPr/>
        </p:nvSpPr>
        <p:spPr bwMode="auto">
          <a:xfrm>
            <a:off x="1785595" y="211158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8" name="Freeform 20"/>
          <p:cNvSpPr>
            <a:spLocks noEditPoints="1"/>
          </p:cNvSpPr>
          <p:nvPr/>
        </p:nvSpPr>
        <p:spPr bwMode="auto">
          <a:xfrm>
            <a:off x="2150139" y="211295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9" name="Freeform 20"/>
          <p:cNvSpPr>
            <a:spLocks noEditPoints="1"/>
          </p:cNvSpPr>
          <p:nvPr/>
        </p:nvSpPr>
        <p:spPr bwMode="auto">
          <a:xfrm>
            <a:off x="2512659" y="211295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0" name="Freeform 20"/>
          <p:cNvSpPr>
            <a:spLocks noEditPoints="1"/>
          </p:cNvSpPr>
          <p:nvPr/>
        </p:nvSpPr>
        <p:spPr bwMode="auto">
          <a:xfrm>
            <a:off x="2865896" y="211295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1" name="Freeform 20"/>
          <p:cNvSpPr>
            <a:spLocks noEditPoints="1"/>
          </p:cNvSpPr>
          <p:nvPr/>
        </p:nvSpPr>
        <p:spPr bwMode="auto">
          <a:xfrm>
            <a:off x="3228416" y="211295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2" name="Freeform 20"/>
          <p:cNvSpPr>
            <a:spLocks noEditPoints="1"/>
          </p:cNvSpPr>
          <p:nvPr/>
        </p:nvSpPr>
        <p:spPr bwMode="auto">
          <a:xfrm>
            <a:off x="3592960" y="211431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3" name="Freeform 20"/>
          <p:cNvSpPr>
            <a:spLocks noEditPoints="1"/>
          </p:cNvSpPr>
          <p:nvPr/>
        </p:nvSpPr>
        <p:spPr bwMode="auto">
          <a:xfrm>
            <a:off x="3955481" y="211431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4" name="Freeform 20"/>
          <p:cNvSpPr>
            <a:spLocks noEditPoints="1"/>
          </p:cNvSpPr>
          <p:nvPr/>
        </p:nvSpPr>
        <p:spPr bwMode="auto">
          <a:xfrm>
            <a:off x="4327281" y="210820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5" name="Freeform 20"/>
          <p:cNvSpPr>
            <a:spLocks noEditPoints="1"/>
          </p:cNvSpPr>
          <p:nvPr/>
        </p:nvSpPr>
        <p:spPr bwMode="auto">
          <a:xfrm>
            <a:off x="4689801" y="210820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6" name="Rectangle 25"/>
          <p:cNvSpPr/>
          <p:nvPr/>
        </p:nvSpPr>
        <p:spPr>
          <a:xfrm>
            <a:off x="5094852" y="2964695"/>
            <a:ext cx="2002971" cy="532133"/>
          </a:xfrm>
          <a:prstGeom prst="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chemeClr val="bg1"/>
                </a:solidFill>
                <a:cs typeface="+mn-ea"/>
                <a:sym typeface="+mn-lt"/>
              </a:rPr>
              <a:t>North America</a:t>
            </a:r>
          </a:p>
        </p:txBody>
      </p:sp>
      <p:sp>
        <p:nvSpPr>
          <p:cNvPr id="27" name="Freeform 20"/>
          <p:cNvSpPr>
            <a:spLocks noEditPoints="1"/>
          </p:cNvSpPr>
          <p:nvPr/>
        </p:nvSpPr>
        <p:spPr bwMode="auto">
          <a:xfrm>
            <a:off x="7184909" y="296469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8" name="Freeform 20"/>
          <p:cNvSpPr>
            <a:spLocks noEditPoints="1"/>
          </p:cNvSpPr>
          <p:nvPr/>
        </p:nvSpPr>
        <p:spPr bwMode="auto">
          <a:xfrm>
            <a:off x="7547428" y="296469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9" name="Freeform 20"/>
          <p:cNvSpPr>
            <a:spLocks noEditPoints="1"/>
          </p:cNvSpPr>
          <p:nvPr/>
        </p:nvSpPr>
        <p:spPr bwMode="auto">
          <a:xfrm>
            <a:off x="7911973" y="296605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0" name="Freeform 20"/>
          <p:cNvSpPr>
            <a:spLocks noEditPoints="1"/>
          </p:cNvSpPr>
          <p:nvPr/>
        </p:nvSpPr>
        <p:spPr bwMode="auto">
          <a:xfrm>
            <a:off x="8274492" y="296605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1" name="Freeform 20"/>
          <p:cNvSpPr>
            <a:spLocks noEditPoints="1"/>
          </p:cNvSpPr>
          <p:nvPr/>
        </p:nvSpPr>
        <p:spPr bwMode="auto">
          <a:xfrm>
            <a:off x="8627731" y="296605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2" name="Freeform 20"/>
          <p:cNvSpPr>
            <a:spLocks noEditPoints="1"/>
          </p:cNvSpPr>
          <p:nvPr/>
        </p:nvSpPr>
        <p:spPr bwMode="auto">
          <a:xfrm>
            <a:off x="8990251" y="296605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3" name="Freeform 20"/>
          <p:cNvSpPr>
            <a:spLocks noEditPoints="1"/>
          </p:cNvSpPr>
          <p:nvPr/>
        </p:nvSpPr>
        <p:spPr bwMode="auto">
          <a:xfrm>
            <a:off x="9354795" y="2967421"/>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4" name="Freeform 20"/>
          <p:cNvSpPr>
            <a:spLocks noEditPoints="1"/>
          </p:cNvSpPr>
          <p:nvPr/>
        </p:nvSpPr>
        <p:spPr bwMode="auto">
          <a:xfrm>
            <a:off x="9717315" y="2967421"/>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5" name="Freeform 20"/>
          <p:cNvSpPr>
            <a:spLocks noEditPoints="1"/>
          </p:cNvSpPr>
          <p:nvPr/>
        </p:nvSpPr>
        <p:spPr bwMode="auto">
          <a:xfrm>
            <a:off x="10089116" y="296130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6" name="Freeform 20"/>
          <p:cNvSpPr>
            <a:spLocks noEditPoints="1"/>
          </p:cNvSpPr>
          <p:nvPr/>
        </p:nvSpPr>
        <p:spPr bwMode="auto">
          <a:xfrm>
            <a:off x="10451635" y="296130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7" name="Freeform 20"/>
          <p:cNvSpPr>
            <a:spLocks noEditPoints="1"/>
          </p:cNvSpPr>
          <p:nvPr/>
        </p:nvSpPr>
        <p:spPr bwMode="auto">
          <a:xfrm>
            <a:off x="1423075" y="296130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8" name="Freeform 20"/>
          <p:cNvSpPr>
            <a:spLocks noEditPoints="1"/>
          </p:cNvSpPr>
          <p:nvPr/>
        </p:nvSpPr>
        <p:spPr bwMode="auto">
          <a:xfrm>
            <a:off x="1785595" y="296130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9" name="Freeform 20"/>
          <p:cNvSpPr>
            <a:spLocks noEditPoints="1"/>
          </p:cNvSpPr>
          <p:nvPr/>
        </p:nvSpPr>
        <p:spPr bwMode="auto">
          <a:xfrm>
            <a:off x="2150139" y="2962668"/>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0" name="Freeform 20"/>
          <p:cNvSpPr>
            <a:spLocks noEditPoints="1"/>
          </p:cNvSpPr>
          <p:nvPr/>
        </p:nvSpPr>
        <p:spPr bwMode="auto">
          <a:xfrm>
            <a:off x="2512659" y="2962668"/>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1" name="Freeform 20"/>
          <p:cNvSpPr>
            <a:spLocks noEditPoints="1"/>
          </p:cNvSpPr>
          <p:nvPr/>
        </p:nvSpPr>
        <p:spPr bwMode="auto">
          <a:xfrm>
            <a:off x="2865896" y="2962668"/>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2" name="Freeform 41"/>
          <p:cNvSpPr>
            <a:spLocks noEditPoints="1"/>
          </p:cNvSpPr>
          <p:nvPr/>
        </p:nvSpPr>
        <p:spPr bwMode="auto">
          <a:xfrm>
            <a:off x="3228416" y="2962668"/>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3" name="Freeform 20"/>
          <p:cNvSpPr>
            <a:spLocks noEditPoints="1"/>
          </p:cNvSpPr>
          <p:nvPr/>
        </p:nvSpPr>
        <p:spPr bwMode="auto">
          <a:xfrm>
            <a:off x="3592960" y="2964032"/>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4" name="Freeform 20"/>
          <p:cNvSpPr>
            <a:spLocks noEditPoints="1"/>
          </p:cNvSpPr>
          <p:nvPr/>
        </p:nvSpPr>
        <p:spPr bwMode="auto">
          <a:xfrm>
            <a:off x="3955481" y="2964032"/>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5" name="Freeform 20"/>
          <p:cNvSpPr>
            <a:spLocks noEditPoints="1"/>
          </p:cNvSpPr>
          <p:nvPr/>
        </p:nvSpPr>
        <p:spPr bwMode="auto">
          <a:xfrm>
            <a:off x="4327281" y="2957916"/>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6" name="Freeform 20"/>
          <p:cNvSpPr>
            <a:spLocks noEditPoints="1"/>
          </p:cNvSpPr>
          <p:nvPr/>
        </p:nvSpPr>
        <p:spPr bwMode="auto">
          <a:xfrm>
            <a:off x="4689801" y="2957916"/>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8" name="Rectangle 47"/>
          <p:cNvSpPr/>
          <p:nvPr/>
        </p:nvSpPr>
        <p:spPr>
          <a:xfrm>
            <a:off x="5109028" y="3830258"/>
            <a:ext cx="2002971" cy="532133"/>
          </a:xfrm>
          <a:prstGeom prst="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mn-ea"/>
                <a:sym typeface="+mn-lt"/>
              </a:rPr>
              <a:t>Africa</a:t>
            </a:r>
          </a:p>
        </p:txBody>
      </p:sp>
      <p:sp>
        <p:nvSpPr>
          <p:cNvPr id="49" name="Freeform 20"/>
          <p:cNvSpPr>
            <a:spLocks noEditPoints="1"/>
          </p:cNvSpPr>
          <p:nvPr/>
        </p:nvSpPr>
        <p:spPr bwMode="auto">
          <a:xfrm>
            <a:off x="7199087" y="383025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50" name="Freeform 20"/>
          <p:cNvSpPr>
            <a:spLocks noEditPoints="1"/>
          </p:cNvSpPr>
          <p:nvPr/>
        </p:nvSpPr>
        <p:spPr bwMode="auto">
          <a:xfrm>
            <a:off x="7561605" y="383025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51" name="Freeform 20"/>
          <p:cNvSpPr>
            <a:spLocks noEditPoints="1"/>
          </p:cNvSpPr>
          <p:nvPr/>
        </p:nvSpPr>
        <p:spPr bwMode="auto">
          <a:xfrm>
            <a:off x="7926149" y="383162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52" name="Freeform 20"/>
          <p:cNvSpPr>
            <a:spLocks noEditPoints="1"/>
          </p:cNvSpPr>
          <p:nvPr/>
        </p:nvSpPr>
        <p:spPr bwMode="auto">
          <a:xfrm>
            <a:off x="8288669" y="383162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53" name="Freeform 20"/>
          <p:cNvSpPr>
            <a:spLocks noEditPoints="1"/>
          </p:cNvSpPr>
          <p:nvPr/>
        </p:nvSpPr>
        <p:spPr bwMode="auto">
          <a:xfrm>
            <a:off x="8641908" y="383162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54" name="Freeform 20"/>
          <p:cNvSpPr>
            <a:spLocks noEditPoints="1"/>
          </p:cNvSpPr>
          <p:nvPr/>
        </p:nvSpPr>
        <p:spPr bwMode="auto">
          <a:xfrm>
            <a:off x="9004427" y="383162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55" name="Freeform 20"/>
          <p:cNvSpPr>
            <a:spLocks noEditPoints="1"/>
          </p:cNvSpPr>
          <p:nvPr/>
        </p:nvSpPr>
        <p:spPr bwMode="auto">
          <a:xfrm>
            <a:off x="9368972" y="3832984"/>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56" name="Freeform 20"/>
          <p:cNvSpPr>
            <a:spLocks noEditPoints="1"/>
          </p:cNvSpPr>
          <p:nvPr/>
        </p:nvSpPr>
        <p:spPr bwMode="auto">
          <a:xfrm>
            <a:off x="9731491" y="3832984"/>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57" name="Freeform 20"/>
          <p:cNvSpPr>
            <a:spLocks noEditPoints="1"/>
          </p:cNvSpPr>
          <p:nvPr/>
        </p:nvSpPr>
        <p:spPr bwMode="auto">
          <a:xfrm>
            <a:off x="10103292" y="382686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58" name="Freeform 20"/>
          <p:cNvSpPr>
            <a:spLocks noEditPoints="1"/>
          </p:cNvSpPr>
          <p:nvPr/>
        </p:nvSpPr>
        <p:spPr bwMode="auto">
          <a:xfrm>
            <a:off x="10465813" y="382686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59" name="Freeform 20"/>
          <p:cNvSpPr>
            <a:spLocks noEditPoints="1"/>
          </p:cNvSpPr>
          <p:nvPr/>
        </p:nvSpPr>
        <p:spPr bwMode="auto">
          <a:xfrm>
            <a:off x="1437252" y="382686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0" name="Freeform 20"/>
          <p:cNvSpPr>
            <a:spLocks noEditPoints="1"/>
          </p:cNvSpPr>
          <p:nvPr/>
        </p:nvSpPr>
        <p:spPr bwMode="auto">
          <a:xfrm>
            <a:off x="1799772" y="382686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1" name="Freeform 20"/>
          <p:cNvSpPr>
            <a:spLocks noEditPoints="1"/>
          </p:cNvSpPr>
          <p:nvPr/>
        </p:nvSpPr>
        <p:spPr bwMode="auto">
          <a:xfrm>
            <a:off x="2164316" y="3828231"/>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2" name="Freeform 20"/>
          <p:cNvSpPr>
            <a:spLocks noEditPoints="1"/>
          </p:cNvSpPr>
          <p:nvPr/>
        </p:nvSpPr>
        <p:spPr bwMode="auto">
          <a:xfrm>
            <a:off x="2526836" y="3828231"/>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3" name="Freeform 20"/>
          <p:cNvSpPr>
            <a:spLocks noEditPoints="1"/>
          </p:cNvSpPr>
          <p:nvPr/>
        </p:nvSpPr>
        <p:spPr bwMode="auto">
          <a:xfrm>
            <a:off x="2880073" y="3828231"/>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4" name="Freeform 63"/>
          <p:cNvSpPr>
            <a:spLocks noEditPoints="1"/>
          </p:cNvSpPr>
          <p:nvPr/>
        </p:nvSpPr>
        <p:spPr bwMode="auto">
          <a:xfrm>
            <a:off x="3242593" y="3828231"/>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5" name="Freeform 20"/>
          <p:cNvSpPr>
            <a:spLocks noEditPoints="1"/>
          </p:cNvSpPr>
          <p:nvPr/>
        </p:nvSpPr>
        <p:spPr bwMode="auto">
          <a:xfrm>
            <a:off x="3607137" y="382959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6" name="Freeform 20"/>
          <p:cNvSpPr>
            <a:spLocks noEditPoints="1"/>
          </p:cNvSpPr>
          <p:nvPr/>
        </p:nvSpPr>
        <p:spPr bwMode="auto">
          <a:xfrm>
            <a:off x="3969657" y="382959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7" name="Freeform 20"/>
          <p:cNvSpPr>
            <a:spLocks noEditPoints="1"/>
          </p:cNvSpPr>
          <p:nvPr/>
        </p:nvSpPr>
        <p:spPr bwMode="auto">
          <a:xfrm>
            <a:off x="4341457" y="382347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68" name="Freeform 20"/>
          <p:cNvSpPr>
            <a:spLocks noEditPoints="1"/>
          </p:cNvSpPr>
          <p:nvPr/>
        </p:nvSpPr>
        <p:spPr bwMode="auto">
          <a:xfrm>
            <a:off x="4703979" y="382347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70" name="Rectangle 69"/>
          <p:cNvSpPr/>
          <p:nvPr/>
        </p:nvSpPr>
        <p:spPr>
          <a:xfrm>
            <a:off x="5109028" y="4713215"/>
            <a:ext cx="2002971" cy="532133"/>
          </a:xfrm>
          <a:prstGeom prst="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mn-ea"/>
                <a:sym typeface="+mn-lt"/>
              </a:rPr>
              <a:t>Euro</a:t>
            </a:r>
          </a:p>
        </p:txBody>
      </p:sp>
      <p:sp>
        <p:nvSpPr>
          <p:cNvPr id="71" name="Freeform 20"/>
          <p:cNvSpPr>
            <a:spLocks noEditPoints="1"/>
          </p:cNvSpPr>
          <p:nvPr/>
        </p:nvSpPr>
        <p:spPr bwMode="auto">
          <a:xfrm>
            <a:off x="7199087" y="471321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72" name="Freeform 20"/>
          <p:cNvSpPr>
            <a:spLocks noEditPoints="1"/>
          </p:cNvSpPr>
          <p:nvPr/>
        </p:nvSpPr>
        <p:spPr bwMode="auto">
          <a:xfrm>
            <a:off x="7561605" y="471321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73" name="Freeform 20"/>
          <p:cNvSpPr>
            <a:spLocks noEditPoints="1"/>
          </p:cNvSpPr>
          <p:nvPr/>
        </p:nvSpPr>
        <p:spPr bwMode="auto">
          <a:xfrm>
            <a:off x="7926149" y="471457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74" name="Freeform 20"/>
          <p:cNvSpPr>
            <a:spLocks noEditPoints="1"/>
          </p:cNvSpPr>
          <p:nvPr/>
        </p:nvSpPr>
        <p:spPr bwMode="auto">
          <a:xfrm>
            <a:off x="8288669" y="471457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75" name="Freeform 20"/>
          <p:cNvSpPr>
            <a:spLocks noEditPoints="1"/>
          </p:cNvSpPr>
          <p:nvPr/>
        </p:nvSpPr>
        <p:spPr bwMode="auto">
          <a:xfrm>
            <a:off x="8641908" y="471457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76" name="Freeform 20"/>
          <p:cNvSpPr>
            <a:spLocks noEditPoints="1"/>
          </p:cNvSpPr>
          <p:nvPr/>
        </p:nvSpPr>
        <p:spPr bwMode="auto">
          <a:xfrm>
            <a:off x="9004427" y="471457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77" name="Freeform 20"/>
          <p:cNvSpPr>
            <a:spLocks noEditPoints="1"/>
          </p:cNvSpPr>
          <p:nvPr/>
        </p:nvSpPr>
        <p:spPr bwMode="auto">
          <a:xfrm>
            <a:off x="9368972" y="4715941"/>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78" name="Freeform 20"/>
          <p:cNvSpPr>
            <a:spLocks noEditPoints="1"/>
          </p:cNvSpPr>
          <p:nvPr/>
        </p:nvSpPr>
        <p:spPr bwMode="auto">
          <a:xfrm>
            <a:off x="9731491" y="4715941"/>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79" name="Freeform 20"/>
          <p:cNvSpPr>
            <a:spLocks noEditPoints="1"/>
          </p:cNvSpPr>
          <p:nvPr/>
        </p:nvSpPr>
        <p:spPr bwMode="auto">
          <a:xfrm>
            <a:off x="10103292" y="470982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80" name="Freeform 20"/>
          <p:cNvSpPr>
            <a:spLocks noEditPoints="1"/>
          </p:cNvSpPr>
          <p:nvPr/>
        </p:nvSpPr>
        <p:spPr bwMode="auto">
          <a:xfrm>
            <a:off x="10465813" y="470982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81" name="Freeform 20"/>
          <p:cNvSpPr>
            <a:spLocks noEditPoints="1"/>
          </p:cNvSpPr>
          <p:nvPr/>
        </p:nvSpPr>
        <p:spPr bwMode="auto">
          <a:xfrm>
            <a:off x="1437252" y="470982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82" name="Freeform 20"/>
          <p:cNvSpPr>
            <a:spLocks noEditPoints="1"/>
          </p:cNvSpPr>
          <p:nvPr/>
        </p:nvSpPr>
        <p:spPr bwMode="auto">
          <a:xfrm>
            <a:off x="1799772" y="470982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83" name="Freeform 20"/>
          <p:cNvSpPr>
            <a:spLocks noEditPoints="1"/>
          </p:cNvSpPr>
          <p:nvPr/>
        </p:nvSpPr>
        <p:spPr bwMode="auto">
          <a:xfrm>
            <a:off x="2164316" y="4711188"/>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84" name="Freeform 20"/>
          <p:cNvSpPr>
            <a:spLocks noEditPoints="1"/>
          </p:cNvSpPr>
          <p:nvPr/>
        </p:nvSpPr>
        <p:spPr bwMode="auto">
          <a:xfrm>
            <a:off x="2526836" y="4711188"/>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85" name="Freeform 20"/>
          <p:cNvSpPr>
            <a:spLocks noEditPoints="1"/>
          </p:cNvSpPr>
          <p:nvPr/>
        </p:nvSpPr>
        <p:spPr bwMode="auto">
          <a:xfrm>
            <a:off x="2880073" y="4711188"/>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86" name="Freeform 85"/>
          <p:cNvSpPr>
            <a:spLocks noEditPoints="1"/>
          </p:cNvSpPr>
          <p:nvPr/>
        </p:nvSpPr>
        <p:spPr bwMode="auto">
          <a:xfrm>
            <a:off x="3242593" y="4711188"/>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87" name="Freeform 20"/>
          <p:cNvSpPr>
            <a:spLocks noEditPoints="1"/>
          </p:cNvSpPr>
          <p:nvPr/>
        </p:nvSpPr>
        <p:spPr bwMode="auto">
          <a:xfrm>
            <a:off x="3607137" y="4712552"/>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88" name="Freeform 20"/>
          <p:cNvSpPr>
            <a:spLocks noEditPoints="1"/>
          </p:cNvSpPr>
          <p:nvPr/>
        </p:nvSpPr>
        <p:spPr bwMode="auto">
          <a:xfrm>
            <a:off x="3969657" y="4712552"/>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89" name="Freeform 20"/>
          <p:cNvSpPr>
            <a:spLocks noEditPoints="1"/>
          </p:cNvSpPr>
          <p:nvPr/>
        </p:nvSpPr>
        <p:spPr bwMode="auto">
          <a:xfrm>
            <a:off x="4341457" y="470643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90" name="Freeform 20"/>
          <p:cNvSpPr>
            <a:spLocks noEditPoints="1"/>
          </p:cNvSpPr>
          <p:nvPr/>
        </p:nvSpPr>
        <p:spPr bwMode="auto">
          <a:xfrm>
            <a:off x="4703979" y="4706435"/>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93" name="Rectangle 92"/>
          <p:cNvSpPr/>
          <p:nvPr/>
        </p:nvSpPr>
        <p:spPr>
          <a:xfrm>
            <a:off x="5109028" y="5598587"/>
            <a:ext cx="2002971" cy="532133"/>
          </a:xfrm>
          <a:prstGeom prst="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cs typeface="+mn-ea"/>
                <a:sym typeface="+mn-lt"/>
              </a:rPr>
              <a:t>Oceania</a:t>
            </a:r>
          </a:p>
        </p:txBody>
      </p:sp>
      <p:sp>
        <p:nvSpPr>
          <p:cNvPr id="94" name="Freeform 20"/>
          <p:cNvSpPr>
            <a:spLocks noEditPoints="1"/>
          </p:cNvSpPr>
          <p:nvPr/>
        </p:nvSpPr>
        <p:spPr bwMode="auto">
          <a:xfrm>
            <a:off x="7199087" y="559858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95" name="Freeform 20"/>
          <p:cNvSpPr>
            <a:spLocks noEditPoints="1"/>
          </p:cNvSpPr>
          <p:nvPr/>
        </p:nvSpPr>
        <p:spPr bwMode="auto">
          <a:xfrm>
            <a:off x="7561605" y="559858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96" name="Freeform 20"/>
          <p:cNvSpPr>
            <a:spLocks noEditPoints="1"/>
          </p:cNvSpPr>
          <p:nvPr/>
        </p:nvSpPr>
        <p:spPr bwMode="auto">
          <a:xfrm>
            <a:off x="7926149" y="559994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97" name="Freeform 20"/>
          <p:cNvSpPr>
            <a:spLocks noEditPoints="1"/>
          </p:cNvSpPr>
          <p:nvPr/>
        </p:nvSpPr>
        <p:spPr bwMode="auto">
          <a:xfrm>
            <a:off x="8288669" y="559994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98" name="Freeform 20"/>
          <p:cNvSpPr>
            <a:spLocks noEditPoints="1"/>
          </p:cNvSpPr>
          <p:nvPr/>
        </p:nvSpPr>
        <p:spPr bwMode="auto">
          <a:xfrm>
            <a:off x="8641908" y="559994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99" name="Freeform 20"/>
          <p:cNvSpPr>
            <a:spLocks noEditPoints="1"/>
          </p:cNvSpPr>
          <p:nvPr/>
        </p:nvSpPr>
        <p:spPr bwMode="auto">
          <a:xfrm>
            <a:off x="9004427" y="5599949"/>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0" name="Freeform 20"/>
          <p:cNvSpPr>
            <a:spLocks noEditPoints="1"/>
          </p:cNvSpPr>
          <p:nvPr/>
        </p:nvSpPr>
        <p:spPr bwMode="auto">
          <a:xfrm>
            <a:off x="9368972" y="560131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1" name="Freeform 20"/>
          <p:cNvSpPr>
            <a:spLocks noEditPoints="1"/>
          </p:cNvSpPr>
          <p:nvPr/>
        </p:nvSpPr>
        <p:spPr bwMode="auto">
          <a:xfrm>
            <a:off x="9731491" y="560131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2" name="Freeform 20"/>
          <p:cNvSpPr>
            <a:spLocks noEditPoints="1"/>
          </p:cNvSpPr>
          <p:nvPr/>
        </p:nvSpPr>
        <p:spPr bwMode="auto">
          <a:xfrm>
            <a:off x="10103292" y="5595196"/>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3" name="Freeform 20"/>
          <p:cNvSpPr>
            <a:spLocks noEditPoints="1"/>
          </p:cNvSpPr>
          <p:nvPr/>
        </p:nvSpPr>
        <p:spPr bwMode="auto">
          <a:xfrm>
            <a:off x="10465813" y="5595196"/>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4" name="Freeform 20"/>
          <p:cNvSpPr>
            <a:spLocks noEditPoints="1"/>
          </p:cNvSpPr>
          <p:nvPr/>
        </p:nvSpPr>
        <p:spPr bwMode="auto">
          <a:xfrm>
            <a:off x="1437252" y="5595196"/>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5" name="Freeform 20"/>
          <p:cNvSpPr>
            <a:spLocks noEditPoints="1"/>
          </p:cNvSpPr>
          <p:nvPr/>
        </p:nvSpPr>
        <p:spPr bwMode="auto">
          <a:xfrm>
            <a:off x="1799772" y="5595196"/>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6" name="Freeform 20"/>
          <p:cNvSpPr>
            <a:spLocks noEditPoints="1"/>
          </p:cNvSpPr>
          <p:nvPr/>
        </p:nvSpPr>
        <p:spPr bwMode="auto">
          <a:xfrm>
            <a:off x="2164316" y="559656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7" name="Freeform 20"/>
          <p:cNvSpPr>
            <a:spLocks noEditPoints="1"/>
          </p:cNvSpPr>
          <p:nvPr/>
        </p:nvSpPr>
        <p:spPr bwMode="auto">
          <a:xfrm>
            <a:off x="2526836" y="559656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8" name="Freeform 20"/>
          <p:cNvSpPr>
            <a:spLocks noEditPoints="1"/>
          </p:cNvSpPr>
          <p:nvPr/>
        </p:nvSpPr>
        <p:spPr bwMode="auto">
          <a:xfrm>
            <a:off x="2880073" y="559656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09" name="Freeform 108"/>
          <p:cNvSpPr>
            <a:spLocks noEditPoints="1"/>
          </p:cNvSpPr>
          <p:nvPr/>
        </p:nvSpPr>
        <p:spPr bwMode="auto">
          <a:xfrm>
            <a:off x="3242593" y="5596560"/>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10" name="Freeform 20"/>
          <p:cNvSpPr>
            <a:spLocks noEditPoints="1"/>
          </p:cNvSpPr>
          <p:nvPr/>
        </p:nvSpPr>
        <p:spPr bwMode="auto">
          <a:xfrm>
            <a:off x="3607137" y="559792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11" name="Freeform 20"/>
          <p:cNvSpPr>
            <a:spLocks noEditPoints="1"/>
          </p:cNvSpPr>
          <p:nvPr/>
        </p:nvSpPr>
        <p:spPr bwMode="auto">
          <a:xfrm>
            <a:off x="3969657" y="5597923"/>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12" name="Freeform 20"/>
          <p:cNvSpPr>
            <a:spLocks noEditPoints="1"/>
          </p:cNvSpPr>
          <p:nvPr/>
        </p:nvSpPr>
        <p:spPr bwMode="auto">
          <a:xfrm>
            <a:off x="4341457" y="559180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113" name="Freeform 20"/>
          <p:cNvSpPr>
            <a:spLocks noEditPoints="1"/>
          </p:cNvSpPr>
          <p:nvPr/>
        </p:nvSpPr>
        <p:spPr bwMode="auto">
          <a:xfrm>
            <a:off x="4703979" y="5591807"/>
            <a:ext cx="303787" cy="535523"/>
          </a:xfrm>
          <a:custGeom>
            <a:avLst/>
            <a:gdLst>
              <a:gd name="T0" fmla="*/ 9 w 66"/>
              <a:gd name="T1" fmla="*/ 0 h 116"/>
              <a:gd name="T2" fmla="*/ 0 w 66"/>
              <a:gd name="T3" fmla="*/ 108 h 116"/>
              <a:gd name="T4" fmla="*/ 58 w 66"/>
              <a:gd name="T5" fmla="*/ 116 h 116"/>
              <a:gd name="T6" fmla="*/ 66 w 66"/>
              <a:gd name="T7" fmla="*/ 8 h 116"/>
              <a:gd name="T8" fmla="*/ 22 w 66"/>
              <a:gd name="T9" fmla="*/ 6 h 116"/>
              <a:gd name="T10" fmla="*/ 45 w 66"/>
              <a:gd name="T11" fmla="*/ 8 h 116"/>
              <a:gd name="T12" fmla="*/ 22 w 66"/>
              <a:gd name="T13" fmla="*/ 6 h 116"/>
              <a:gd name="T14" fmla="*/ 60 w 66"/>
              <a:gd name="T15" fmla="*/ 14 h 116"/>
              <a:gd name="T16" fmla="*/ 7 w 66"/>
              <a:gd name="T17" fmla="*/ 60 h 116"/>
              <a:gd name="T18" fmla="*/ 44 w 66"/>
              <a:gd name="T19" fmla="*/ 82 h 116"/>
              <a:gd name="T20" fmla="*/ 59 w 66"/>
              <a:gd name="T21" fmla="*/ 75 h 116"/>
              <a:gd name="T22" fmla="*/ 44 w 66"/>
              <a:gd name="T23" fmla="*/ 82 h 116"/>
              <a:gd name="T24" fmla="*/ 59 w 66"/>
              <a:gd name="T25" fmla="*/ 94 h 116"/>
              <a:gd name="T26" fmla="*/ 44 w 66"/>
              <a:gd name="T27" fmla="*/ 86 h 116"/>
              <a:gd name="T28" fmla="*/ 44 w 66"/>
              <a:gd name="T29" fmla="*/ 71 h 116"/>
              <a:gd name="T30" fmla="*/ 59 w 66"/>
              <a:gd name="T31" fmla="*/ 64 h 116"/>
              <a:gd name="T32" fmla="*/ 44 w 66"/>
              <a:gd name="T33" fmla="*/ 71 h 116"/>
              <a:gd name="T34" fmla="*/ 8 w 66"/>
              <a:gd name="T35" fmla="*/ 105 h 116"/>
              <a:gd name="T36" fmla="*/ 23 w 66"/>
              <a:gd name="T37" fmla="*/ 98 h 116"/>
              <a:gd name="T38" fmla="*/ 23 w 66"/>
              <a:gd name="T39" fmla="*/ 94 h 116"/>
              <a:gd name="T40" fmla="*/ 8 w 66"/>
              <a:gd name="T41" fmla="*/ 86 h 116"/>
              <a:gd name="T42" fmla="*/ 23 w 66"/>
              <a:gd name="T43" fmla="*/ 94 h 116"/>
              <a:gd name="T44" fmla="*/ 8 w 66"/>
              <a:gd name="T45" fmla="*/ 82 h 116"/>
              <a:gd name="T46" fmla="*/ 23 w 66"/>
              <a:gd name="T47" fmla="*/ 75 h 116"/>
              <a:gd name="T48" fmla="*/ 23 w 66"/>
              <a:gd name="T49" fmla="*/ 71 h 116"/>
              <a:gd name="T50" fmla="*/ 8 w 66"/>
              <a:gd name="T51" fmla="*/ 64 h 116"/>
              <a:gd name="T52" fmla="*/ 23 w 66"/>
              <a:gd name="T53" fmla="*/ 71 h 116"/>
              <a:gd name="T54" fmla="*/ 26 w 66"/>
              <a:gd name="T55" fmla="*/ 105 h 116"/>
              <a:gd name="T56" fmla="*/ 41 w 66"/>
              <a:gd name="T57" fmla="*/ 98 h 116"/>
              <a:gd name="T58" fmla="*/ 41 w 66"/>
              <a:gd name="T59" fmla="*/ 94 h 116"/>
              <a:gd name="T60" fmla="*/ 26 w 66"/>
              <a:gd name="T61" fmla="*/ 86 h 116"/>
              <a:gd name="T62" fmla="*/ 41 w 66"/>
              <a:gd name="T63" fmla="*/ 94 h 116"/>
              <a:gd name="T64" fmla="*/ 26 w 66"/>
              <a:gd name="T65" fmla="*/ 82 h 116"/>
              <a:gd name="T66" fmla="*/ 41 w 66"/>
              <a:gd name="T67" fmla="*/ 75 h 116"/>
              <a:gd name="T68" fmla="*/ 41 w 66"/>
              <a:gd name="T69" fmla="*/ 71 h 116"/>
              <a:gd name="T70" fmla="*/ 26 w 66"/>
              <a:gd name="T71" fmla="*/ 64 h 116"/>
              <a:gd name="T72" fmla="*/ 41 w 66"/>
              <a:gd name="T73" fmla="*/ 71 h 116"/>
              <a:gd name="T74" fmla="*/ 59 w 66"/>
              <a:gd name="T75" fmla="*/ 98 h 116"/>
              <a:gd name="T76" fmla="*/ 44 w 66"/>
              <a:gd name="T77" fmla="*/ 105 h 116"/>
              <a:gd name="T78" fmla="*/ 58 w 66"/>
              <a:gd name="T79" fmla="*/ 116 h 116"/>
              <a:gd name="T80" fmla="*/ 52 w 66"/>
              <a:gd name="T81" fmla="*/ 114 h 116"/>
              <a:gd name="T82" fmla="*/ 58 w 66"/>
              <a:gd name="T83" fmla="*/ 111 h 116"/>
              <a:gd name="T84" fmla="*/ 58 w 66"/>
              <a:gd name="T8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 h="116">
                <a:moveTo>
                  <a:pt x="58" y="0"/>
                </a:moveTo>
                <a:cubicBezTo>
                  <a:pt x="9" y="0"/>
                  <a:pt x="9" y="0"/>
                  <a:pt x="9" y="0"/>
                </a:cubicBezTo>
                <a:cubicBezTo>
                  <a:pt x="4" y="0"/>
                  <a:pt x="0" y="4"/>
                  <a:pt x="0" y="8"/>
                </a:cubicBezTo>
                <a:cubicBezTo>
                  <a:pt x="0" y="108"/>
                  <a:pt x="0" y="108"/>
                  <a:pt x="0" y="108"/>
                </a:cubicBezTo>
                <a:cubicBezTo>
                  <a:pt x="0" y="112"/>
                  <a:pt x="4" y="116"/>
                  <a:pt x="9" y="116"/>
                </a:cubicBezTo>
                <a:cubicBezTo>
                  <a:pt x="58" y="116"/>
                  <a:pt x="58" y="116"/>
                  <a:pt x="58" y="116"/>
                </a:cubicBezTo>
                <a:cubicBezTo>
                  <a:pt x="62" y="116"/>
                  <a:pt x="66" y="112"/>
                  <a:pt x="66" y="108"/>
                </a:cubicBezTo>
                <a:cubicBezTo>
                  <a:pt x="66" y="8"/>
                  <a:pt x="66" y="8"/>
                  <a:pt x="66" y="8"/>
                </a:cubicBezTo>
                <a:cubicBezTo>
                  <a:pt x="66" y="4"/>
                  <a:pt x="62" y="0"/>
                  <a:pt x="58" y="0"/>
                </a:cubicBezTo>
                <a:close/>
                <a:moveTo>
                  <a:pt x="22" y="6"/>
                </a:moveTo>
                <a:cubicBezTo>
                  <a:pt x="45" y="6"/>
                  <a:pt x="45" y="6"/>
                  <a:pt x="45" y="6"/>
                </a:cubicBezTo>
                <a:cubicBezTo>
                  <a:pt x="45" y="8"/>
                  <a:pt x="45" y="8"/>
                  <a:pt x="45" y="8"/>
                </a:cubicBezTo>
                <a:cubicBezTo>
                  <a:pt x="22" y="8"/>
                  <a:pt x="22" y="8"/>
                  <a:pt x="22" y="8"/>
                </a:cubicBezTo>
                <a:lnTo>
                  <a:pt x="22" y="6"/>
                </a:lnTo>
                <a:close/>
                <a:moveTo>
                  <a:pt x="7" y="14"/>
                </a:moveTo>
                <a:cubicBezTo>
                  <a:pt x="60" y="14"/>
                  <a:pt x="60" y="14"/>
                  <a:pt x="60" y="14"/>
                </a:cubicBezTo>
                <a:cubicBezTo>
                  <a:pt x="60" y="60"/>
                  <a:pt x="60" y="60"/>
                  <a:pt x="60" y="60"/>
                </a:cubicBezTo>
                <a:cubicBezTo>
                  <a:pt x="7" y="60"/>
                  <a:pt x="7" y="60"/>
                  <a:pt x="7" y="60"/>
                </a:cubicBezTo>
                <a:lnTo>
                  <a:pt x="7" y="14"/>
                </a:lnTo>
                <a:close/>
                <a:moveTo>
                  <a:pt x="44" y="82"/>
                </a:moveTo>
                <a:cubicBezTo>
                  <a:pt x="44" y="75"/>
                  <a:pt x="44" y="75"/>
                  <a:pt x="44" y="75"/>
                </a:cubicBezTo>
                <a:cubicBezTo>
                  <a:pt x="59" y="75"/>
                  <a:pt x="59" y="75"/>
                  <a:pt x="59" y="75"/>
                </a:cubicBezTo>
                <a:cubicBezTo>
                  <a:pt x="59" y="82"/>
                  <a:pt x="59" y="82"/>
                  <a:pt x="59" y="82"/>
                </a:cubicBezTo>
                <a:lnTo>
                  <a:pt x="44" y="82"/>
                </a:lnTo>
                <a:close/>
                <a:moveTo>
                  <a:pt x="59" y="86"/>
                </a:moveTo>
                <a:cubicBezTo>
                  <a:pt x="59" y="94"/>
                  <a:pt x="59" y="94"/>
                  <a:pt x="59" y="94"/>
                </a:cubicBezTo>
                <a:cubicBezTo>
                  <a:pt x="44" y="94"/>
                  <a:pt x="44" y="94"/>
                  <a:pt x="44" y="94"/>
                </a:cubicBezTo>
                <a:cubicBezTo>
                  <a:pt x="44" y="86"/>
                  <a:pt x="44" y="86"/>
                  <a:pt x="44" y="86"/>
                </a:cubicBezTo>
                <a:lnTo>
                  <a:pt x="59" y="86"/>
                </a:lnTo>
                <a:close/>
                <a:moveTo>
                  <a:pt x="44" y="71"/>
                </a:moveTo>
                <a:cubicBezTo>
                  <a:pt x="44" y="64"/>
                  <a:pt x="44" y="64"/>
                  <a:pt x="44" y="64"/>
                </a:cubicBezTo>
                <a:cubicBezTo>
                  <a:pt x="59" y="64"/>
                  <a:pt x="59" y="64"/>
                  <a:pt x="59" y="64"/>
                </a:cubicBezTo>
                <a:cubicBezTo>
                  <a:pt x="59" y="71"/>
                  <a:pt x="59" y="71"/>
                  <a:pt x="59" y="71"/>
                </a:cubicBezTo>
                <a:lnTo>
                  <a:pt x="44" y="71"/>
                </a:lnTo>
                <a:close/>
                <a:moveTo>
                  <a:pt x="23" y="105"/>
                </a:moveTo>
                <a:cubicBezTo>
                  <a:pt x="8" y="105"/>
                  <a:pt x="8" y="105"/>
                  <a:pt x="8" y="105"/>
                </a:cubicBezTo>
                <a:cubicBezTo>
                  <a:pt x="8" y="98"/>
                  <a:pt x="8" y="98"/>
                  <a:pt x="8" y="98"/>
                </a:cubicBezTo>
                <a:cubicBezTo>
                  <a:pt x="23" y="98"/>
                  <a:pt x="23" y="98"/>
                  <a:pt x="23" y="98"/>
                </a:cubicBezTo>
                <a:lnTo>
                  <a:pt x="23" y="105"/>
                </a:lnTo>
                <a:close/>
                <a:moveTo>
                  <a:pt x="23" y="94"/>
                </a:moveTo>
                <a:cubicBezTo>
                  <a:pt x="8" y="94"/>
                  <a:pt x="8" y="94"/>
                  <a:pt x="8" y="94"/>
                </a:cubicBezTo>
                <a:cubicBezTo>
                  <a:pt x="8" y="86"/>
                  <a:pt x="8" y="86"/>
                  <a:pt x="8" y="86"/>
                </a:cubicBezTo>
                <a:cubicBezTo>
                  <a:pt x="23" y="86"/>
                  <a:pt x="23" y="86"/>
                  <a:pt x="23" y="86"/>
                </a:cubicBezTo>
                <a:lnTo>
                  <a:pt x="23" y="94"/>
                </a:lnTo>
                <a:close/>
                <a:moveTo>
                  <a:pt x="23" y="82"/>
                </a:moveTo>
                <a:cubicBezTo>
                  <a:pt x="8" y="82"/>
                  <a:pt x="8" y="82"/>
                  <a:pt x="8" y="82"/>
                </a:cubicBezTo>
                <a:cubicBezTo>
                  <a:pt x="8" y="75"/>
                  <a:pt x="8" y="75"/>
                  <a:pt x="8" y="75"/>
                </a:cubicBezTo>
                <a:cubicBezTo>
                  <a:pt x="23" y="75"/>
                  <a:pt x="23" y="75"/>
                  <a:pt x="23" y="75"/>
                </a:cubicBezTo>
                <a:lnTo>
                  <a:pt x="23" y="82"/>
                </a:lnTo>
                <a:close/>
                <a:moveTo>
                  <a:pt x="23" y="71"/>
                </a:moveTo>
                <a:cubicBezTo>
                  <a:pt x="8" y="71"/>
                  <a:pt x="8" y="71"/>
                  <a:pt x="8" y="71"/>
                </a:cubicBezTo>
                <a:cubicBezTo>
                  <a:pt x="8" y="64"/>
                  <a:pt x="8" y="64"/>
                  <a:pt x="8" y="64"/>
                </a:cubicBezTo>
                <a:cubicBezTo>
                  <a:pt x="23" y="64"/>
                  <a:pt x="23" y="64"/>
                  <a:pt x="23" y="64"/>
                </a:cubicBezTo>
                <a:lnTo>
                  <a:pt x="23" y="71"/>
                </a:lnTo>
                <a:close/>
                <a:moveTo>
                  <a:pt x="41" y="105"/>
                </a:moveTo>
                <a:cubicBezTo>
                  <a:pt x="26" y="105"/>
                  <a:pt x="26" y="105"/>
                  <a:pt x="26" y="105"/>
                </a:cubicBezTo>
                <a:cubicBezTo>
                  <a:pt x="26" y="98"/>
                  <a:pt x="26" y="98"/>
                  <a:pt x="26" y="98"/>
                </a:cubicBezTo>
                <a:cubicBezTo>
                  <a:pt x="41" y="98"/>
                  <a:pt x="41" y="98"/>
                  <a:pt x="41" y="98"/>
                </a:cubicBezTo>
                <a:lnTo>
                  <a:pt x="41" y="105"/>
                </a:lnTo>
                <a:close/>
                <a:moveTo>
                  <a:pt x="41" y="94"/>
                </a:moveTo>
                <a:cubicBezTo>
                  <a:pt x="26" y="94"/>
                  <a:pt x="26" y="94"/>
                  <a:pt x="26" y="94"/>
                </a:cubicBezTo>
                <a:cubicBezTo>
                  <a:pt x="26" y="86"/>
                  <a:pt x="26" y="86"/>
                  <a:pt x="26" y="86"/>
                </a:cubicBezTo>
                <a:cubicBezTo>
                  <a:pt x="41" y="86"/>
                  <a:pt x="41" y="86"/>
                  <a:pt x="41" y="86"/>
                </a:cubicBezTo>
                <a:lnTo>
                  <a:pt x="41" y="94"/>
                </a:lnTo>
                <a:close/>
                <a:moveTo>
                  <a:pt x="41" y="82"/>
                </a:moveTo>
                <a:cubicBezTo>
                  <a:pt x="26" y="82"/>
                  <a:pt x="26" y="82"/>
                  <a:pt x="26" y="82"/>
                </a:cubicBezTo>
                <a:cubicBezTo>
                  <a:pt x="26" y="75"/>
                  <a:pt x="26" y="75"/>
                  <a:pt x="26" y="75"/>
                </a:cubicBezTo>
                <a:cubicBezTo>
                  <a:pt x="41" y="75"/>
                  <a:pt x="41" y="75"/>
                  <a:pt x="41" y="75"/>
                </a:cubicBezTo>
                <a:lnTo>
                  <a:pt x="41" y="82"/>
                </a:lnTo>
                <a:close/>
                <a:moveTo>
                  <a:pt x="41" y="71"/>
                </a:moveTo>
                <a:cubicBezTo>
                  <a:pt x="26" y="71"/>
                  <a:pt x="26" y="71"/>
                  <a:pt x="26" y="71"/>
                </a:cubicBezTo>
                <a:cubicBezTo>
                  <a:pt x="26" y="64"/>
                  <a:pt x="26" y="64"/>
                  <a:pt x="26" y="64"/>
                </a:cubicBezTo>
                <a:cubicBezTo>
                  <a:pt x="41" y="64"/>
                  <a:pt x="41" y="64"/>
                  <a:pt x="41" y="64"/>
                </a:cubicBezTo>
                <a:lnTo>
                  <a:pt x="41" y="71"/>
                </a:lnTo>
                <a:close/>
                <a:moveTo>
                  <a:pt x="44" y="98"/>
                </a:moveTo>
                <a:cubicBezTo>
                  <a:pt x="59" y="98"/>
                  <a:pt x="59" y="98"/>
                  <a:pt x="59" y="98"/>
                </a:cubicBezTo>
                <a:cubicBezTo>
                  <a:pt x="59" y="105"/>
                  <a:pt x="59" y="105"/>
                  <a:pt x="59" y="105"/>
                </a:cubicBezTo>
                <a:cubicBezTo>
                  <a:pt x="44" y="105"/>
                  <a:pt x="44" y="105"/>
                  <a:pt x="44" y="105"/>
                </a:cubicBezTo>
                <a:lnTo>
                  <a:pt x="44" y="98"/>
                </a:lnTo>
                <a:close/>
                <a:moveTo>
                  <a:pt x="58" y="116"/>
                </a:moveTo>
                <a:cubicBezTo>
                  <a:pt x="54" y="116"/>
                  <a:pt x="54" y="116"/>
                  <a:pt x="54" y="116"/>
                </a:cubicBezTo>
                <a:cubicBezTo>
                  <a:pt x="53" y="116"/>
                  <a:pt x="52" y="115"/>
                  <a:pt x="52" y="114"/>
                </a:cubicBezTo>
                <a:cubicBezTo>
                  <a:pt x="52" y="112"/>
                  <a:pt x="53" y="111"/>
                  <a:pt x="54" y="111"/>
                </a:cubicBezTo>
                <a:cubicBezTo>
                  <a:pt x="58" y="111"/>
                  <a:pt x="58" y="111"/>
                  <a:pt x="58" y="111"/>
                </a:cubicBezTo>
                <a:cubicBezTo>
                  <a:pt x="59" y="111"/>
                  <a:pt x="60" y="112"/>
                  <a:pt x="60" y="114"/>
                </a:cubicBezTo>
                <a:cubicBezTo>
                  <a:pt x="60" y="115"/>
                  <a:pt x="59" y="116"/>
                  <a:pt x="58" y="116"/>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grpSp>
        <p:nvGrpSpPr>
          <p:cNvPr id="115" name="Group 114"/>
          <p:cNvGrpSpPr/>
          <p:nvPr/>
        </p:nvGrpSpPr>
        <p:grpSpPr>
          <a:xfrm rot="5400000">
            <a:off x="10921121" y="1956681"/>
            <a:ext cx="675836" cy="775676"/>
            <a:chOff x="914400" y="1257300"/>
            <a:chExt cx="838200" cy="962025"/>
          </a:xfrm>
          <a:solidFill>
            <a:schemeClr val="accent1"/>
          </a:solidFill>
        </p:grpSpPr>
        <p:sp>
          <p:nvSpPr>
            <p:cNvPr id="116" name="Oval 115"/>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17" name="Isosceles Triangle 116"/>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18" name="Text Box 10"/>
          <p:cNvSpPr txBox="1">
            <a:spLocks noChangeArrowheads="1"/>
          </p:cNvSpPr>
          <p:nvPr/>
        </p:nvSpPr>
        <p:spPr bwMode="auto">
          <a:xfrm>
            <a:off x="10871200" y="2193501"/>
            <a:ext cx="904240" cy="276999"/>
          </a:xfrm>
          <a:prstGeom prst="rect">
            <a:avLst/>
          </a:prstGeom>
          <a:noFill/>
          <a:ln w="9525">
            <a:noFill/>
            <a:miter lim="800000"/>
            <a:headEnd/>
            <a:tailEnd/>
          </a:ln>
        </p:spPr>
        <p:txBody>
          <a:bodyPr wrap="square" lIns="60960" tIns="30480" rIns="60960" bIns="30480">
            <a:spAutoFit/>
          </a:bodyPr>
          <a:lstStyle/>
          <a:p>
            <a:pPr algn="ctr" defTabSz="1450940"/>
            <a:r>
              <a:rPr lang="en-US" sz="1400" b="1">
                <a:solidFill>
                  <a:schemeClr val="bg1"/>
                </a:solidFill>
                <a:cs typeface="+mn-ea"/>
                <a:sym typeface="+mn-lt"/>
              </a:rPr>
              <a:t>60%</a:t>
            </a:r>
            <a:endParaRPr lang="en-US" sz="1100">
              <a:solidFill>
                <a:schemeClr val="bg1"/>
              </a:solidFill>
              <a:cs typeface="+mn-ea"/>
              <a:sym typeface="+mn-lt"/>
            </a:endParaRPr>
          </a:p>
        </p:txBody>
      </p:sp>
      <p:grpSp>
        <p:nvGrpSpPr>
          <p:cNvPr id="120" name="Group 119"/>
          <p:cNvGrpSpPr/>
          <p:nvPr/>
        </p:nvGrpSpPr>
        <p:grpSpPr>
          <a:xfrm rot="5400000">
            <a:off x="10921121" y="2837839"/>
            <a:ext cx="675836" cy="775676"/>
            <a:chOff x="914400" y="1257300"/>
            <a:chExt cx="838200" cy="962025"/>
          </a:xfrm>
          <a:solidFill>
            <a:schemeClr val="accent2"/>
          </a:solidFill>
        </p:grpSpPr>
        <p:sp>
          <p:nvSpPr>
            <p:cNvPr id="121" name="Oval 120"/>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22" name="Isosceles Triangle 121"/>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23" name="Text Box 10"/>
          <p:cNvSpPr txBox="1">
            <a:spLocks noChangeArrowheads="1"/>
          </p:cNvSpPr>
          <p:nvPr/>
        </p:nvSpPr>
        <p:spPr bwMode="auto">
          <a:xfrm>
            <a:off x="10871200" y="3074659"/>
            <a:ext cx="904240" cy="276999"/>
          </a:xfrm>
          <a:prstGeom prst="rect">
            <a:avLst/>
          </a:prstGeom>
          <a:noFill/>
          <a:ln w="9525">
            <a:noFill/>
            <a:miter lim="800000"/>
            <a:headEnd/>
            <a:tailEnd/>
          </a:ln>
        </p:spPr>
        <p:txBody>
          <a:bodyPr wrap="square" lIns="60960" tIns="30480" rIns="60960" bIns="30480">
            <a:spAutoFit/>
          </a:bodyPr>
          <a:lstStyle/>
          <a:p>
            <a:pPr algn="ctr" defTabSz="1450940"/>
            <a:r>
              <a:rPr lang="en-US" sz="1400" b="1">
                <a:solidFill>
                  <a:schemeClr val="bg1"/>
                </a:solidFill>
                <a:cs typeface="+mn-ea"/>
                <a:sym typeface="+mn-lt"/>
              </a:rPr>
              <a:t>70%</a:t>
            </a:r>
            <a:endParaRPr lang="en-US" sz="1100">
              <a:solidFill>
                <a:schemeClr val="bg1"/>
              </a:solidFill>
              <a:cs typeface="+mn-ea"/>
              <a:sym typeface="+mn-lt"/>
            </a:endParaRPr>
          </a:p>
        </p:txBody>
      </p:sp>
      <p:grpSp>
        <p:nvGrpSpPr>
          <p:cNvPr id="124" name="Group 123"/>
          <p:cNvGrpSpPr/>
          <p:nvPr/>
        </p:nvGrpSpPr>
        <p:grpSpPr>
          <a:xfrm rot="5400000">
            <a:off x="10921121" y="3683881"/>
            <a:ext cx="675836" cy="775676"/>
            <a:chOff x="914400" y="1257300"/>
            <a:chExt cx="838200" cy="962025"/>
          </a:xfrm>
          <a:solidFill>
            <a:schemeClr val="accent1"/>
          </a:solidFill>
        </p:grpSpPr>
        <p:sp>
          <p:nvSpPr>
            <p:cNvPr id="125" name="Oval 124"/>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sp>
          <p:nvSpPr>
            <p:cNvPr id="126" name="Isosceles Triangle 125"/>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grpSp>
      <p:sp>
        <p:nvSpPr>
          <p:cNvPr id="127" name="Text Box 10"/>
          <p:cNvSpPr txBox="1">
            <a:spLocks noChangeArrowheads="1"/>
          </p:cNvSpPr>
          <p:nvPr/>
        </p:nvSpPr>
        <p:spPr bwMode="auto">
          <a:xfrm>
            <a:off x="10871200" y="3920701"/>
            <a:ext cx="904240" cy="348878"/>
          </a:xfrm>
          <a:prstGeom prst="rect">
            <a:avLst/>
          </a:prstGeom>
          <a:noFill/>
          <a:ln w="9525">
            <a:noFill/>
            <a:miter lim="800000"/>
            <a:headEnd/>
            <a:tailEnd/>
          </a:ln>
        </p:spPr>
        <p:txBody>
          <a:bodyPr wrap="square" lIns="60960" tIns="30480" rIns="60960" bIns="30480">
            <a:spAutoFit/>
          </a:bodyPr>
          <a:lstStyle/>
          <a:p>
            <a:pPr algn="ctr" defTabSz="1450940"/>
            <a:r>
              <a:rPr lang="en-US" sz="1867" b="1">
                <a:solidFill>
                  <a:schemeClr val="bg1"/>
                </a:solidFill>
                <a:cs typeface="+mn-ea"/>
                <a:sym typeface="+mn-lt"/>
              </a:rPr>
              <a:t>60%</a:t>
            </a:r>
            <a:endParaRPr lang="en-US" sz="1400">
              <a:solidFill>
                <a:schemeClr val="bg1"/>
              </a:solidFill>
              <a:cs typeface="+mn-ea"/>
              <a:sym typeface="+mn-lt"/>
            </a:endParaRPr>
          </a:p>
        </p:txBody>
      </p:sp>
      <p:grpSp>
        <p:nvGrpSpPr>
          <p:cNvPr id="128" name="Group 127"/>
          <p:cNvGrpSpPr/>
          <p:nvPr/>
        </p:nvGrpSpPr>
        <p:grpSpPr>
          <a:xfrm rot="5400000">
            <a:off x="10921121" y="4598281"/>
            <a:ext cx="675836" cy="775676"/>
            <a:chOff x="914400" y="1257300"/>
            <a:chExt cx="838200" cy="962025"/>
          </a:xfrm>
          <a:solidFill>
            <a:schemeClr val="accent2"/>
          </a:solidFill>
        </p:grpSpPr>
        <p:sp>
          <p:nvSpPr>
            <p:cNvPr id="129" name="Oval 128"/>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sp>
          <p:nvSpPr>
            <p:cNvPr id="130" name="Isosceles Triangle 129"/>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grpSp>
      <p:sp>
        <p:nvSpPr>
          <p:cNvPr id="131" name="Text Box 10"/>
          <p:cNvSpPr txBox="1">
            <a:spLocks noChangeArrowheads="1"/>
          </p:cNvSpPr>
          <p:nvPr/>
        </p:nvSpPr>
        <p:spPr bwMode="auto">
          <a:xfrm>
            <a:off x="10871200" y="4835101"/>
            <a:ext cx="904240" cy="348878"/>
          </a:xfrm>
          <a:prstGeom prst="rect">
            <a:avLst/>
          </a:prstGeom>
          <a:noFill/>
          <a:ln w="9525">
            <a:noFill/>
            <a:miter lim="800000"/>
            <a:headEnd/>
            <a:tailEnd/>
          </a:ln>
        </p:spPr>
        <p:txBody>
          <a:bodyPr wrap="square" lIns="60960" tIns="30480" rIns="60960" bIns="30480">
            <a:spAutoFit/>
          </a:bodyPr>
          <a:lstStyle/>
          <a:p>
            <a:pPr algn="ctr" defTabSz="1450940"/>
            <a:r>
              <a:rPr lang="en-US" sz="1867" b="1">
                <a:solidFill>
                  <a:schemeClr val="bg1"/>
                </a:solidFill>
                <a:cs typeface="+mn-ea"/>
                <a:sym typeface="+mn-lt"/>
              </a:rPr>
              <a:t>80%</a:t>
            </a:r>
            <a:endParaRPr lang="en-US" sz="1400">
              <a:solidFill>
                <a:schemeClr val="bg1"/>
              </a:solidFill>
              <a:cs typeface="+mn-ea"/>
              <a:sym typeface="+mn-lt"/>
            </a:endParaRPr>
          </a:p>
        </p:txBody>
      </p:sp>
      <p:grpSp>
        <p:nvGrpSpPr>
          <p:cNvPr id="132" name="Group 131"/>
          <p:cNvGrpSpPr/>
          <p:nvPr/>
        </p:nvGrpSpPr>
        <p:grpSpPr>
          <a:xfrm rot="5400000">
            <a:off x="10921121" y="5512681"/>
            <a:ext cx="675836" cy="775676"/>
            <a:chOff x="914400" y="1257300"/>
            <a:chExt cx="838200" cy="962025"/>
          </a:xfrm>
          <a:solidFill>
            <a:schemeClr val="accent1"/>
          </a:solidFill>
        </p:grpSpPr>
        <p:sp>
          <p:nvSpPr>
            <p:cNvPr id="133" name="Oval 132"/>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sp>
          <p:nvSpPr>
            <p:cNvPr id="134" name="Isosceles Triangle 133"/>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grpSp>
      <p:sp>
        <p:nvSpPr>
          <p:cNvPr id="135" name="Text Box 10"/>
          <p:cNvSpPr txBox="1">
            <a:spLocks noChangeArrowheads="1"/>
          </p:cNvSpPr>
          <p:nvPr/>
        </p:nvSpPr>
        <p:spPr bwMode="auto">
          <a:xfrm>
            <a:off x="10871200" y="5749501"/>
            <a:ext cx="904240" cy="348878"/>
          </a:xfrm>
          <a:prstGeom prst="rect">
            <a:avLst/>
          </a:prstGeom>
          <a:noFill/>
          <a:ln w="9525">
            <a:noFill/>
            <a:miter lim="800000"/>
            <a:headEnd/>
            <a:tailEnd/>
          </a:ln>
        </p:spPr>
        <p:txBody>
          <a:bodyPr wrap="square" lIns="60960" tIns="30480" rIns="60960" bIns="30480">
            <a:spAutoFit/>
          </a:bodyPr>
          <a:lstStyle/>
          <a:p>
            <a:pPr algn="ctr" defTabSz="1450940"/>
            <a:r>
              <a:rPr lang="en-US" sz="1867" b="1">
                <a:solidFill>
                  <a:schemeClr val="bg1"/>
                </a:solidFill>
                <a:cs typeface="+mn-ea"/>
                <a:sym typeface="+mn-lt"/>
              </a:rPr>
              <a:t>30%</a:t>
            </a:r>
            <a:endParaRPr lang="en-US" sz="1400">
              <a:solidFill>
                <a:schemeClr val="bg1"/>
              </a:solidFill>
              <a:cs typeface="+mn-ea"/>
              <a:sym typeface="+mn-lt"/>
            </a:endParaRPr>
          </a:p>
        </p:txBody>
      </p:sp>
      <p:grpSp>
        <p:nvGrpSpPr>
          <p:cNvPr id="136" name="Group 135"/>
          <p:cNvGrpSpPr/>
          <p:nvPr/>
        </p:nvGrpSpPr>
        <p:grpSpPr>
          <a:xfrm rot="16200000" flipH="1">
            <a:off x="557922" y="1969821"/>
            <a:ext cx="675836" cy="775676"/>
            <a:chOff x="914400" y="1257300"/>
            <a:chExt cx="838200" cy="962025"/>
          </a:xfrm>
          <a:solidFill>
            <a:schemeClr val="accent2"/>
          </a:solidFill>
        </p:grpSpPr>
        <p:sp>
          <p:nvSpPr>
            <p:cNvPr id="137" name="Oval 136"/>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38" name="Isosceles Triangle 137"/>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39" name="Text Box 10"/>
          <p:cNvSpPr txBox="1">
            <a:spLocks noChangeArrowheads="1"/>
          </p:cNvSpPr>
          <p:nvPr/>
        </p:nvSpPr>
        <p:spPr bwMode="auto">
          <a:xfrm>
            <a:off x="406400" y="2206641"/>
            <a:ext cx="904240" cy="276999"/>
          </a:xfrm>
          <a:prstGeom prst="rect">
            <a:avLst/>
          </a:prstGeom>
          <a:noFill/>
          <a:ln w="9525">
            <a:noFill/>
            <a:miter lim="800000"/>
            <a:headEnd/>
            <a:tailEnd/>
          </a:ln>
        </p:spPr>
        <p:txBody>
          <a:bodyPr wrap="square" lIns="60960" tIns="30480" rIns="60960" bIns="30480">
            <a:spAutoFit/>
          </a:bodyPr>
          <a:lstStyle/>
          <a:p>
            <a:pPr algn="ctr" defTabSz="1450940"/>
            <a:r>
              <a:rPr lang="en-US" sz="1400" b="1">
                <a:solidFill>
                  <a:schemeClr val="bg1"/>
                </a:solidFill>
                <a:cs typeface="+mn-ea"/>
                <a:sym typeface="+mn-lt"/>
              </a:rPr>
              <a:t>50%</a:t>
            </a:r>
            <a:endParaRPr lang="en-US" sz="1100">
              <a:solidFill>
                <a:schemeClr val="bg1"/>
              </a:solidFill>
              <a:cs typeface="+mn-ea"/>
              <a:sym typeface="+mn-lt"/>
            </a:endParaRPr>
          </a:p>
        </p:txBody>
      </p:sp>
      <p:grpSp>
        <p:nvGrpSpPr>
          <p:cNvPr id="140" name="Group 139"/>
          <p:cNvGrpSpPr/>
          <p:nvPr/>
        </p:nvGrpSpPr>
        <p:grpSpPr>
          <a:xfrm rot="16200000" flipH="1">
            <a:off x="557922" y="2850979"/>
            <a:ext cx="675836" cy="775676"/>
            <a:chOff x="914400" y="1257300"/>
            <a:chExt cx="838200" cy="962025"/>
          </a:xfrm>
          <a:solidFill>
            <a:schemeClr val="accent1"/>
          </a:solidFill>
        </p:grpSpPr>
        <p:sp>
          <p:nvSpPr>
            <p:cNvPr id="141" name="Oval 140"/>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42" name="Isosceles Triangle 141"/>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sp>
        <p:nvSpPr>
          <p:cNvPr id="143" name="Text Box 10"/>
          <p:cNvSpPr txBox="1">
            <a:spLocks noChangeArrowheads="1"/>
          </p:cNvSpPr>
          <p:nvPr/>
        </p:nvSpPr>
        <p:spPr bwMode="auto">
          <a:xfrm>
            <a:off x="406400" y="3087799"/>
            <a:ext cx="904240" cy="276999"/>
          </a:xfrm>
          <a:prstGeom prst="rect">
            <a:avLst/>
          </a:prstGeom>
          <a:noFill/>
          <a:ln w="9525">
            <a:noFill/>
            <a:miter lim="800000"/>
            <a:headEnd/>
            <a:tailEnd/>
          </a:ln>
        </p:spPr>
        <p:txBody>
          <a:bodyPr wrap="square" lIns="60960" tIns="30480" rIns="60960" bIns="30480">
            <a:spAutoFit/>
          </a:bodyPr>
          <a:lstStyle/>
          <a:p>
            <a:pPr algn="ctr" defTabSz="1450940"/>
            <a:r>
              <a:rPr lang="en-US" sz="1400" b="1">
                <a:solidFill>
                  <a:schemeClr val="bg1"/>
                </a:solidFill>
                <a:cs typeface="+mn-ea"/>
                <a:sym typeface="+mn-lt"/>
              </a:rPr>
              <a:t>70%</a:t>
            </a:r>
            <a:endParaRPr lang="en-US" sz="1100">
              <a:solidFill>
                <a:schemeClr val="bg1"/>
              </a:solidFill>
              <a:cs typeface="+mn-ea"/>
              <a:sym typeface="+mn-lt"/>
            </a:endParaRPr>
          </a:p>
        </p:txBody>
      </p:sp>
      <p:grpSp>
        <p:nvGrpSpPr>
          <p:cNvPr id="144" name="Group 143"/>
          <p:cNvGrpSpPr/>
          <p:nvPr/>
        </p:nvGrpSpPr>
        <p:grpSpPr>
          <a:xfrm rot="16200000" flipH="1">
            <a:off x="557922" y="3697021"/>
            <a:ext cx="675836" cy="775676"/>
            <a:chOff x="914400" y="1257300"/>
            <a:chExt cx="838200" cy="962025"/>
          </a:xfrm>
          <a:solidFill>
            <a:schemeClr val="accent2"/>
          </a:solidFill>
        </p:grpSpPr>
        <p:sp>
          <p:nvSpPr>
            <p:cNvPr id="145" name="Oval 144"/>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sp>
          <p:nvSpPr>
            <p:cNvPr id="146" name="Isosceles Triangle 145"/>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grpSp>
      <p:sp>
        <p:nvSpPr>
          <p:cNvPr id="147" name="Text Box 10"/>
          <p:cNvSpPr txBox="1">
            <a:spLocks noChangeArrowheads="1"/>
          </p:cNvSpPr>
          <p:nvPr/>
        </p:nvSpPr>
        <p:spPr bwMode="auto">
          <a:xfrm>
            <a:off x="406400" y="3933841"/>
            <a:ext cx="904240" cy="348878"/>
          </a:xfrm>
          <a:prstGeom prst="rect">
            <a:avLst/>
          </a:prstGeom>
          <a:noFill/>
          <a:ln w="9525">
            <a:noFill/>
            <a:miter lim="800000"/>
            <a:headEnd/>
            <a:tailEnd/>
          </a:ln>
        </p:spPr>
        <p:txBody>
          <a:bodyPr wrap="square" lIns="60960" tIns="30480" rIns="60960" bIns="30480">
            <a:spAutoFit/>
          </a:bodyPr>
          <a:lstStyle/>
          <a:p>
            <a:pPr algn="ctr" defTabSz="1450940"/>
            <a:r>
              <a:rPr lang="en-US" sz="1867" b="1">
                <a:solidFill>
                  <a:schemeClr val="bg1"/>
                </a:solidFill>
                <a:cs typeface="+mn-ea"/>
                <a:sym typeface="+mn-lt"/>
              </a:rPr>
              <a:t>40%</a:t>
            </a:r>
            <a:endParaRPr lang="en-US" sz="1400">
              <a:solidFill>
                <a:schemeClr val="bg1"/>
              </a:solidFill>
              <a:cs typeface="+mn-ea"/>
              <a:sym typeface="+mn-lt"/>
            </a:endParaRPr>
          </a:p>
        </p:txBody>
      </p:sp>
      <p:grpSp>
        <p:nvGrpSpPr>
          <p:cNvPr id="148" name="Group 147"/>
          <p:cNvGrpSpPr/>
          <p:nvPr/>
        </p:nvGrpSpPr>
        <p:grpSpPr>
          <a:xfrm rot="16200000" flipH="1">
            <a:off x="557922" y="4611421"/>
            <a:ext cx="675836" cy="775676"/>
            <a:chOff x="914400" y="1257300"/>
            <a:chExt cx="838200" cy="962025"/>
          </a:xfrm>
          <a:solidFill>
            <a:schemeClr val="accent1"/>
          </a:solidFill>
        </p:grpSpPr>
        <p:sp>
          <p:nvSpPr>
            <p:cNvPr id="149" name="Oval 148"/>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sp>
          <p:nvSpPr>
            <p:cNvPr id="150" name="Isosceles Triangle 149"/>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grpSp>
      <p:sp>
        <p:nvSpPr>
          <p:cNvPr id="151" name="Text Box 10"/>
          <p:cNvSpPr txBox="1">
            <a:spLocks noChangeArrowheads="1"/>
          </p:cNvSpPr>
          <p:nvPr/>
        </p:nvSpPr>
        <p:spPr bwMode="auto">
          <a:xfrm>
            <a:off x="406400" y="4848241"/>
            <a:ext cx="904240" cy="348878"/>
          </a:xfrm>
          <a:prstGeom prst="rect">
            <a:avLst/>
          </a:prstGeom>
          <a:noFill/>
          <a:ln w="9525">
            <a:noFill/>
            <a:miter lim="800000"/>
            <a:headEnd/>
            <a:tailEnd/>
          </a:ln>
        </p:spPr>
        <p:txBody>
          <a:bodyPr wrap="square" lIns="60960" tIns="30480" rIns="60960" bIns="30480">
            <a:spAutoFit/>
          </a:bodyPr>
          <a:lstStyle/>
          <a:p>
            <a:pPr algn="ctr" defTabSz="1450940"/>
            <a:r>
              <a:rPr lang="en-US" sz="1867" b="1">
                <a:solidFill>
                  <a:schemeClr val="bg1"/>
                </a:solidFill>
                <a:cs typeface="+mn-ea"/>
                <a:sym typeface="+mn-lt"/>
              </a:rPr>
              <a:t>60%</a:t>
            </a:r>
            <a:endParaRPr lang="en-US" sz="1400">
              <a:solidFill>
                <a:schemeClr val="bg1"/>
              </a:solidFill>
              <a:cs typeface="+mn-ea"/>
              <a:sym typeface="+mn-lt"/>
            </a:endParaRPr>
          </a:p>
        </p:txBody>
      </p:sp>
      <p:grpSp>
        <p:nvGrpSpPr>
          <p:cNvPr id="152" name="Group 151"/>
          <p:cNvGrpSpPr/>
          <p:nvPr/>
        </p:nvGrpSpPr>
        <p:grpSpPr>
          <a:xfrm rot="16200000" flipH="1">
            <a:off x="557922" y="5525821"/>
            <a:ext cx="675836" cy="775676"/>
            <a:chOff x="914400" y="1257300"/>
            <a:chExt cx="838200" cy="962025"/>
          </a:xfrm>
          <a:solidFill>
            <a:schemeClr val="accent2"/>
          </a:solidFill>
        </p:grpSpPr>
        <p:sp>
          <p:nvSpPr>
            <p:cNvPr id="153" name="Oval 152"/>
            <p:cNvSpPr/>
            <p:nvPr/>
          </p:nvSpPr>
          <p:spPr>
            <a:xfrm>
              <a:off x="914400" y="1257300"/>
              <a:ext cx="838200" cy="838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sp>
          <p:nvSpPr>
            <p:cNvPr id="154" name="Isosceles Triangle 153"/>
            <p:cNvSpPr/>
            <p:nvPr/>
          </p:nvSpPr>
          <p:spPr>
            <a:xfrm flipV="1">
              <a:off x="1189863" y="1971675"/>
              <a:ext cx="287274" cy="24765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grpSp>
      <p:sp>
        <p:nvSpPr>
          <p:cNvPr id="155" name="Text Box 10"/>
          <p:cNvSpPr txBox="1">
            <a:spLocks noChangeArrowheads="1"/>
          </p:cNvSpPr>
          <p:nvPr/>
        </p:nvSpPr>
        <p:spPr bwMode="auto">
          <a:xfrm>
            <a:off x="406400" y="5762641"/>
            <a:ext cx="904240" cy="348878"/>
          </a:xfrm>
          <a:prstGeom prst="rect">
            <a:avLst/>
          </a:prstGeom>
          <a:noFill/>
          <a:ln w="9525">
            <a:noFill/>
            <a:miter lim="800000"/>
            <a:headEnd/>
            <a:tailEnd/>
          </a:ln>
        </p:spPr>
        <p:txBody>
          <a:bodyPr wrap="square" lIns="60960" tIns="30480" rIns="60960" bIns="30480">
            <a:spAutoFit/>
          </a:bodyPr>
          <a:lstStyle/>
          <a:p>
            <a:pPr algn="ctr" defTabSz="1450940"/>
            <a:r>
              <a:rPr lang="en-US" sz="1867" b="1">
                <a:solidFill>
                  <a:schemeClr val="bg1"/>
                </a:solidFill>
                <a:cs typeface="+mn-ea"/>
                <a:sym typeface="+mn-lt"/>
              </a:rPr>
              <a:t>80%</a:t>
            </a:r>
            <a:endParaRPr lang="en-US" sz="1400">
              <a:solidFill>
                <a:schemeClr val="bg1"/>
              </a:solidFill>
              <a:cs typeface="+mn-ea"/>
              <a:sym typeface="+mn-lt"/>
            </a:endParaRPr>
          </a:p>
        </p:txBody>
      </p:sp>
      <p:grpSp>
        <p:nvGrpSpPr>
          <p:cNvPr id="156" name="组合 155">
            <a:extLst>
              <a:ext uri="{FF2B5EF4-FFF2-40B4-BE49-F238E27FC236}">
                <a16:creationId xmlns:a16="http://schemas.microsoft.com/office/drawing/2014/main" id="{96322FF2-7444-4D15-BDA3-CC08F6C7591D}"/>
              </a:ext>
            </a:extLst>
          </p:cNvPr>
          <p:cNvGrpSpPr/>
          <p:nvPr/>
        </p:nvGrpSpPr>
        <p:grpSpPr>
          <a:xfrm>
            <a:off x="2918188" y="338191"/>
            <a:ext cx="5975713" cy="584775"/>
            <a:chOff x="2918188" y="338191"/>
            <a:chExt cx="5975713" cy="584775"/>
          </a:xfrm>
        </p:grpSpPr>
        <p:sp>
          <p:nvSpPr>
            <p:cNvPr id="157" name="TextBox 18">
              <a:extLst>
                <a:ext uri="{FF2B5EF4-FFF2-40B4-BE49-F238E27FC236}">
                  <a16:creationId xmlns:a16="http://schemas.microsoft.com/office/drawing/2014/main" id="{A9D00C43-9306-463A-85EE-FA5B39EAFA66}"/>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158" name="椭圆 157">
              <a:extLst>
                <a:ext uri="{FF2B5EF4-FFF2-40B4-BE49-F238E27FC236}">
                  <a16:creationId xmlns:a16="http://schemas.microsoft.com/office/drawing/2014/main" id="{38628D0C-281D-4475-AFA7-84080DCC24F6}"/>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9" name="椭圆 158">
              <a:extLst>
                <a:ext uri="{FF2B5EF4-FFF2-40B4-BE49-F238E27FC236}">
                  <a16:creationId xmlns:a16="http://schemas.microsoft.com/office/drawing/2014/main" id="{EEC6C183-1CB8-4347-8336-9DD7CFC2702D}"/>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0" name="椭圆 159">
              <a:extLst>
                <a:ext uri="{FF2B5EF4-FFF2-40B4-BE49-F238E27FC236}">
                  <a16:creationId xmlns:a16="http://schemas.microsoft.com/office/drawing/2014/main" id="{73142957-AA3F-4F33-9160-5744F0F00255}"/>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1" name="椭圆 160">
              <a:extLst>
                <a:ext uri="{FF2B5EF4-FFF2-40B4-BE49-F238E27FC236}">
                  <a16:creationId xmlns:a16="http://schemas.microsoft.com/office/drawing/2014/main" id="{8D7C5036-0ADC-494D-831C-F7E3722B649B}"/>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2" name="椭圆 161">
              <a:extLst>
                <a:ext uri="{FF2B5EF4-FFF2-40B4-BE49-F238E27FC236}">
                  <a16:creationId xmlns:a16="http://schemas.microsoft.com/office/drawing/2014/main" id="{2E20488B-BEF1-4508-896B-0FE68614A529}"/>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3" name="椭圆 162">
              <a:extLst>
                <a:ext uri="{FF2B5EF4-FFF2-40B4-BE49-F238E27FC236}">
                  <a16:creationId xmlns:a16="http://schemas.microsoft.com/office/drawing/2014/main" id="{E6491E4C-7752-4645-BF93-34C211E16409}"/>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4" name="椭圆 163">
              <a:extLst>
                <a:ext uri="{FF2B5EF4-FFF2-40B4-BE49-F238E27FC236}">
                  <a16:creationId xmlns:a16="http://schemas.microsoft.com/office/drawing/2014/main" id="{56E0CFC4-D76F-4847-8348-9EC35B4D40FA}"/>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5" name="椭圆 164">
              <a:extLst>
                <a:ext uri="{FF2B5EF4-FFF2-40B4-BE49-F238E27FC236}">
                  <a16:creationId xmlns:a16="http://schemas.microsoft.com/office/drawing/2014/main" id="{AA0B2205-6660-47DA-87C9-C557EEF238AC}"/>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6" name="椭圆 165">
              <a:extLst>
                <a:ext uri="{FF2B5EF4-FFF2-40B4-BE49-F238E27FC236}">
                  <a16:creationId xmlns:a16="http://schemas.microsoft.com/office/drawing/2014/main" id="{6967DAC9-AD88-4272-8FC9-0087E5A7C419}"/>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7" name="椭圆 166">
              <a:extLst>
                <a:ext uri="{FF2B5EF4-FFF2-40B4-BE49-F238E27FC236}">
                  <a16:creationId xmlns:a16="http://schemas.microsoft.com/office/drawing/2014/main" id="{48766604-10BB-4BAD-AE93-8ACA41A6815E}"/>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872992104"/>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50" fill="hold"/>
                                        <p:tgtEl>
                                          <p:spTgt spid="5"/>
                                        </p:tgtEl>
                                        <p:attrNameLst>
                                          <p:attrName>ppt_x</p:attrName>
                                        </p:attrNameLst>
                                      </p:cBhvr>
                                      <p:tavLst>
                                        <p:tav tm="0">
                                          <p:val>
                                            <p:strVal val="#ppt_x"/>
                                          </p:val>
                                        </p:tav>
                                        <p:tav tm="100000">
                                          <p:val>
                                            <p:strVal val="#ppt_x"/>
                                          </p:val>
                                        </p:tav>
                                      </p:tavLst>
                                    </p:anim>
                                    <p:anim calcmode="lin" valueType="num">
                                      <p:cBhvr additive="base">
                                        <p:cTn id="8" dur="25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250" fill="hold"/>
                                        <p:tgtEl>
                                          <p:spTgt spid="4"/>
                                        </p:tgtEl>
                                        <p:attrNameLst>
                                          <p:attrName>ppt_x</p:attrName>
                                        </p:attrNameLst>
                                      </p:cBhvr>
                                      <p:tavLst>
                                        <p:tav tm="0">
                                          <p:val>
                                            <p:strVal val="#ppt_x"/>
                                          </p:val>
                                        </p:tav>
                                        <p:tav tm="100000">
                                          <p:val>
                                            <p:strVal val="#ppt_x"/>
                                          </p:val>
                                        </p:tav>
                                      </p:tavLst>
                                    </p:anim>
                                    <p:anim calcmode="lin" valueType="num">
                                      <p:cBhvr additive="base">
                                        <p:cTn id="13" dur="250" fill="hold"/>
                                        <p:tgtEl>
                                          <p:spTgt spid="4"/>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additive="base">
                                        <p:cTn id="17" dur="250" fill="hold"/>
                                        <p:tgtEl>
                                          <p:spTgt spid="25"/>
                                        </p:tgtEl>
                                        <p:attrNameLst>
                                          <p:attrName>ppt_x</p:attrName>
                                        </p:attrNameLst>
                                      </p:cBhvr>
                                      <p:tavLst>
                                        <p:tav tm="0">
                                          <p:val>
                                            <p:strVal val="#ppt_x"/>
                                          </p:val>
                                        </p:tav>
                                        <p:tav tm="100000">
                                          <p:val>
                                            <p:strVal val="#ppt_x"/>
                                          </p:val>
                                        </p:tav>
                                      </p:tavLst>
                                    </p:anim>
                                    <p:anim calcmode="lin" valueType="num">
                                      <p:cBhvr additive="base">
                                        <p:cTn id="18" dur="250" fill="hold"/>
                                        <p:tgtEl>
                                          <p:spTgt spid="25"/>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grpId="0" nodeType="after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additive="base">
                                        <p:cTn id="22" dur="250" fill="hold"/>
                                        <p:tgtEl>
                                          <p:spTgt spid="24"/>
                                        </p:tgtEl>
                                        <p:attrNameLst>
                                          <p:attrName>ppt_x</p:attrName>
                                        </p:attrNameLst>
                                      </p:cBhvr>
                                      <p:tavLst>
                                        <p:tav tm="0">
                                          <p:val>
                                            <p:strVal val="#ppt_x"/>
                                          </p:val>
                                        </p:tav>
                                        <p:tav tm="100000">
                                          <p:val>
                                            <p:strVal val="#ppt_x"/>
                                          </p:val>
                                        </p:tav>
                                      </p:tavLst>
                                    </p:anim>
                                    <p:anim calcmode="lin" valueType="num">
                                      <p:cBhvr additive="base">
                                        <p:cTn id="23" dur="250" fill="hold"/>
                                        <p:tgtEl>
                                          <p:spTgt spid="24"/>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250" fill="hold"/>
                                        <p:tgtEl>
                                          <p:spTgt spid="23"/>
                                        </p:tgtEl>
                                        <p:attrNameLst>
                                          <p:attrName>ppt_x</p:attrName>
                                        </p:attrNameLst>
                                      </p:cBhvr>
                                      <p:tavLst>
                                        <p:tav tm="0">
                                          <p:val>
                                            <p:strVal val="#ppt_x"/>
                                          </p:val>
                                        </p:tav>
                                        <p:tav tm="100000">
                                          <p:val>
                                            <p:strVal val="#ppt_x"/>
                                          </p:val>
                                        </p:tav>
                                      </p:tavLst>
                                    </p:anim>
                                    <p:anim calcmode="lin" valueType="num">
                                      <p:cBhvr additive="base">
                                        <p:cTn id="28" dur="250" fill="hold"/>
                                        <p:tgtEl>
                                          <p:spTgt spid="23"/>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additive="base">
                                        <p:cTn id="32" dur="250" fill="hold"/>
                                        <p:tgtEl>
                                          <p:spTgt spid="22"/>
                                        </p:tgtEl>
                                        <p:attrNameLst>
                                          <p:attrName>ppt_x</p:attrName>
                                        </p:attrNameLst>
                                      </p:cBhvr>
                                      <p:tavLst>
                                        <p:tav tm="0">
                                          <p:val>
                                            <p:strVal val="#ppt_x"/>
                                          </p:val>
                                        </p:tav>
                                        <p:tav tm="100000">
                                          <p:val>
                                            <p:strVal val="#ppt_x"/>
                                          </p:val>
                                        </p:tav>
                                      </p:tavLst>
                                    </p:anim>
                                    <p:anim calcmode="lin" valueType="num">
                                      <p:cBhvr additive="base">
                                        <p:cTn id="33" dur="250" fill="hold"/>
                                        <p:tgtEl>
                                          <p:spTgt spid="22"/>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grpId="0" nodeType="after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250" fill="hold"/>
                                        <p:tgtEl>
                                          <p:spTgt spid="21"/>
                                        </p:tgtEl>
                                        <p:attrNameLst>
                                          <p:attrName>ppt_x</p:attrName>
                                        </p:attrNameLst>
                                      </p:cBhvr>
                                      <p:tavLst>
                                        <p:tav tm="0">
                                          <p:val>
                                            <p:strVal val="#ppt_x"/>
                                          </p:val>
                                        </p:tav>
                                        <p:tav tm="100000">
                                          <p:val>
                                            <p:strVal val="#ppt_x"/>
                                          </p:val>
                                        </p:tav>
                                      </p:tavLst>
                                    </p:anim>
                                    <p:anim calcmode="lin" valueType="num">
                                      <p:cBhvr additive="base">
                                        <p:cTn id="38" dur="250" fill="hold"/>
                                        <p:tgtEl>
                                          <p:spTgt spid="21"/>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grpId="0" nodeType="after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additive="base">
                                        <p:cTn id="42" dur="250" fill="hold"/>
                                        <p:tgtEl>
                                          <p:spTgt spid="20"/>
                                        </p:tgtEl>
                                        <p:attrNameLst>
                                          <p:attrName>ppt_x</p:attrName>
                                        </p:attrNameLst>
                                      </p:cBhvr>
                                      <p:tavLst>
                                        <p:tav tm="0">
                                          <p:val>
                                            <p:strVal val="#ppt_x"/>
                                          </p:val>
                                        </p:tav>
                                        <p:tav tm="100000">
                                          <p:val>
                                            <p:strVal val="#ppt_x"/>
                                          </p:val>
                                        </p:tav>
                                      </p:tavLst>
                                    </p:anim>
                                    <p:anim calcmode="lin" valueType="num">
                                      <p:cBhvr additive="base">
                                        <p:cTn id="43" dur="250" fill="hold"/>
                                        <p:tgtEl>
                                          <p:spTgt spid="20"/>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0" nodeType="after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250" fill="hold"/>
                                        <p:tgtEl>
                                          <p:spTgt spid="19"/>
                                        </p:tgtEl>
                                        <p:attrNameLst>
                                          <p:attrName>ppt_x</p:attrName>
                                        </p:attrNameLst>
                                      </p:cBhvr>
                                      <p:tavLst>
                                        <p:tav tm="0">
                                          <p:val>
                                            <p:strVal val="#ppt_x"/>
                                          </p:val>
                                        </p:tav>
                                        <p:tav tm="100000">
                                          <p:val>
                                            <p:strVal val="#ppt_x"/>
                                          </p:val>
                                        </p:tav>
                                      </p:tavLst>
                                    </p:anim>
                                    <p:anim calcmode="lin" valueType="num">
                                      <p:cBhvr additive="base">
                                        <p:cTn id="48" dur="250" fill="hold"/>
                                        <p:tgtEl>
                                          <p:spTgt spid="19"/>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 presetClass="entr" presetSubtype="4" fill="hold" grpId="0" nodeType="afterEffect">
                                  <p:stCondLst>
                                    <p:cond delay="0"/>
                                  </p:stCondLst>
                                  <p:childTnLst>
                                    <p:set>
                                      <p:cBhvr>
                                        <p:cTn id="51" dur="1" fill="hold">
                                          <p:stCondLst>
                                            <p:cond delay="0"/>
                                          </p:stCondLst>
                                        </p:cTn>
                                        <p:tgtEl>
                                          <p:spTgt spid="18"/>
                                        </p:tgtEl>
                                        <p:attrNameLst>
                                          <p:attrName>style.visibility</p:attrName>
                                        </p:attrNameLst>
                                      </p:cBhvr>
                                      <p:to>
                                        <p:strVal val="visible"/>
                                      </p:to>
                                    </p:set>
                                    <p:anim calcmode="lin" valueType="num">
                                      <p:cBhvr additive="base">
                                        <p:cTn id="52" dur="250" fill="hold"/>
                                        <p:tgtEl>
                                          <p:spTgt spid="18"/>
                                        </p:tgtEl>
                                        <p:attrNameLst>
                                          <p:attrName>ppt_x</p:attrName>
                                        </p:attrNameLst>
                                      </p:cBhvr>
                                      <p:tavLst>
                                        <p:tav tm="0">
                                          <p:val>
                                            <p:strVal val="#ppt_x"/>
                                          </p:val>
                                        </p:tav>
                                        <p:tav tm="100000">
                                          <p:val>
                                            <p:strVal val="#ppt_x"/>
                                          </p:val>
                                        </p:tav>
                                      </p:tavLst>
                                    </p:anim>
                                    <p:anim calcmode="lin" valueType="num">
                                      <p:cBhvr additive="base">
                                        <p:cTn id="53" dur="250" fill="hold"/>
                                        <p:tgtEl>
                                          <p:spTgt spid="18"/>
                                        </p:tgtEl>
                                        <p:attrNameLst>
                                          <p:attrName>ppt_y</p:attrName>
                                        </p:attrNameLst>
                                      </p:cBhvr>
                                      <p:tavLst>
                                        <p:tav tm="0">
                                          <p:val>
                                            <p:strVal val="1+#ppt_h/2"/>
                                          </p:val>
                                        </p:tav>
                                        <p:tav tm="100000">
                                          <p:val>
                                            <p:strVal val="#ppt_y"/>
                                          </p:val>
                                        </p:tav>
                                      </p:tavLst>
                                    </p:anim>
                                  </p:childTnLst>
                                </p:cTn>
                              </p:par>
                            </p:childTnLst>
                          </p:cTn>
                        </p:par>
                        <p:par>
                          <p:cTn id="54" fill="hold">
                            <p:stCondLst>
                              <p:cond delay="2500"/>
                            </p:stCondLst>
                            <p:childTnLst>
                              <p:par>
                                <p:cTn id="55" presetID="2" presetClass="entr" presetSubtype="4" fill="hold" grpId="0" nodeType="afterEffect">
                                  <p:stCondLst>
                                    <p:cond delay="0"/>
                                  </p:stCondLst>
                                  <p:childTnLst>
                                    <p:set>
                                      <p:cBhvr>
                                        <p:cTn id="56" dur="1" fill="hold">
                                          <p:stCondLst>
                                            <p:cond delay="0"/>
                                          </p:stCondLst>
                                        </p:cTn>
                                        <p:tgtEl>
                                          <p:spTgt spid="17"/>
                                        </p:tgtEl>
                                        <p:attrNameLst>
                                          <p:attrName>style.visibility</p:attrName>
                                        </p:attrNameLst>
                                      </p:cBhvr>
                                      <p:to>
                                        <p:strVal val="visible"/>
                                      </p:to>
                                    </p:set>
                                    <p:anim calcmode="lin" valueType="num">
                                      <p:cBhvr additive="base">
                                        <p:cTn id="57" dur="250" fill="hold"/>
                                        <p:tgtEl>
                                          <p:spTgt spid="17"/>
                                        </p:tgtEl>
                                        <p:attrNameLst>
                                          <p:attrName>ppt_x</p:attrName>
                                        </p:attrNameLst>
                                      </p:cBhvr>
                                      <p:tavLst>
                                        <p:tav tm="0">
                                          <p:val>
                                            <p:strVal val="#ppt_x"/>
                                          </p:val>
                                        </p:tav>
                                        <p:tav tm="100000">
                                          <p:val>
                                            <p:strVal val="#ppt_x"/>
                                          </p:val>
                                        </p:tav>
                                      </p:tavLst>
                                    </p:anim>
                                    <p:anim calcmode="lin" valueType="num">
                                      <p:cBhvr additive="base">
                                        <p:cTn id="58" dur="250" fill="hold"/>
                                        <p:tgtEl>
                                          <p:spTgt spid="17"/>
                                        </p:tgtEl>
                                        <p:attrNameLst>
                                          <p:attrName>ppt_y</p:attrName>
                                        </p:attrNameLst>
                                      </p:cBhvr>
                                      <p:tavLst>
                                        <p:tav tm="0">
                                          <p:val>
                                            <p:strVal val="1+#ppt_h/2"/>
                                          </p:val>
                                        </p:tav>
                                        <p:tav tm="100000">
                                          <p:val>
                                            <p:strVal val="#ppt_y"/>
                                          </p:val>
                                        </p:tav>
                                      </p:tavLst>
                                    </p:anim>
                                  </p:childTnLst>
                                </p:cTn>
                              </p:par>
                            </p:childTnLst>
                          </p:cTn>
                        </p:par>
                        <p:par>
                          <p:cTn id="59" fill="hold">
                            <p:stCondLst>
                              <p:cond delay="2750"/>
                            </p:stCondLst>
                            <p:childTnLst>
                              <p:par>
                                <p:cTn id="60" presetID="2" presetClass="entr" presetSubtype="4" fill="hold" grpId="0" nodeType="afterEffect">
                                  <p:stCondLst>
                                    <p:cond delay="0"/>
                                  </p:stCondLst>
                                  <p:childTnLst>
                                    <p:set>
                                      <p:cBhvr>
                                        <p:cTn id="61" dur="1" fill="hold">
                                          <p:stCondLst>
                                            <p:cond delay="0"/>
                                          </p:stCondLst>
                                        </p:cTn>
                                        <p:tgtEl>
                                          <p:spTgt spid="16"/>
                                        </p:tgtEl>
                                        <p:attrNameLst>
                                          <p:attrName>style.visibility</p:attrName>
                                        </p:attrNameLst>
                                      </p:cBhvr>
                                      <p:to>
                                        <p:strVal val="visible"/>
                                      </p:to>
                                    </p:set>
                                    <p:anim calcmode="lin" valueType="num">
                                      <p:cBhvr additive="base">
                                        <p:cTn id="62" dur="250" fill="hold"/>
                                        <p:tgtEl>
                                          <p:spTgt spid="16"/>
                                        </p:tgtEl>
                                        <p:attrNameLst>
                                          <p:attrName>ppt_x</p:attrName>
                                        </p:attrNameLst>
                                      </p:cBhvr>
                                      <p:tavLst>
                                        <p:tav tm="0">
                                          <p:val>
                                            <p:strVal val="#ppt_x"/>
                                          </p:val>
                                        </p:tav>
                                        <p:tav tm="100000">
                                          <p:val>
                                            <p:strVal val="#ppt_x"/>
                                          </p:val>
                                        </p:tav>
                                      </p:tavLst>
                                    </p:anim>
                                    <p:anim calcmode="lin" valueType="num">
                                      <p:cBhvr additive="base">
                                        <p:cTn id="63" dur="250" fill="hold"/>
                                        <p:tgtEl>
                                          <p:spTgt spid="16"/>
                                        </p:tgtEl>
                                        <p:attrNameLst>
                                          <p:attrName>ppt_y</p:attrName>
                                        </p:attrNameLst>
                                      </p:cBhvr>
                                      <p:tavLst>
                                        <p:tav tm="0">
                                          <p:val>
                                            <p:strVal val="1+#ppt_h/2"/>
                                          </p:val>
                                        </p:tav>
                                        <p:tav tm="100000">
                                          <p:val>
                                            <p:strVal val="#ppt_y"/>
                                          </p:val>
                                        </p:tav>
                                      </p:tavLst>
                                    </p:anim>
                                  </p:childTnLst>
                                </p:cTn>
                              </p:par>
                            </p:childTnLst>
                          </p:cTn>
                        </p:par>
                        <p:par>
                          <p:cTn id="64" fill="hold">
                            <p:stCondLst>
                              <p:cond delay="3000"/>
                            </p:stCondLst>
                            <p:childTnLst>
                              <p:par>
                                <p:cTn id="65" presetID="2" presetClass="entr" presetSubtype="4" fill="hold" nodeType="afterEffect">
                                  <p:stCondLst>
                                    <p:cond delay="0"/>
                                  </p:stCondLst>
                                  <p:childTnLst>
                                    <p:set>
                                      <p:cBhvr>
                                        <p:cTn id="66" dur="1" fill="hold">
                                          <p:stCondLst>
                                            <p:cond delay="0"/>
                                          </p:stCondLst>
                                        </p:cTn>
                                        <p:tgtEl>
                                          <p:spTgt spid="136"/>
                                        </p:tgtEl>
                                        <p:attrNameLst>
                                          <p:attrName>style.visibility</p:attrName>
                                        </p:attrNameLst>
                                      </p:cBhvr>
                                      <p:to>
                                        <p:strVal val="visible"/>
                                      </p:to>
                                    </p:set>
                                    <p:anim calcmode="lin" valueType="num">
                                      <p:cBhvr additive="base">
                                        <p:cTn id="67" dur="250" fill="hold"/>
                                        <p:tgtEl>
                                          <p:spTgt spid="136"/>
                                        </p:tgtEl>
                                        <p:attrNameLst>
                                          <p:attrName>ppt_x</p:attrName>
                                        </p:attrNameLst>
                                      </p:cBhvr>
                                      <p:tavLst>
                                        <p:tav tm="0">
                                          <p:val>
                                            <p:strVal val="#ppt_x"/>
                                          </p:val>
                                        </p:tav>
                                        <p:tav tm="100000">
                                          <p:val>
                                            <p:strVal val="#ppt_x"/>
                                          </p:val>
                                        </p:tav>
                                      </p:tavLst>
                                    </p:anim>
                                    <p:anim calcmode="lin" valueType="num">
                                      <p:cBhvr additive="base">
                                        <p:cTn id="68" dur="250" fill="hold"/>
                                        <p:tgtEl>
                                          <p:spTgt spid="136"/>
                                        </p:tgtEl>
                                        <p:attrNameLst>
                                          <p:attrName>ppt_y</p:attrName>
                                        </p:attrNameLst>
                                      </p:cBhvr>
                                      <p:tavLst>
                                        <p:tav tm="0">
                                          <p:val>
                                            <p:strVal val="1+#ppt_h/2"/>
                                          </p:val>
                                        </p:tav>
                                        <p:tav tm="100000">
                                          <p:val>
                                            <p:strVal val="#ppt_y"/>
                                          </p:val>
                                        </p:tav>
                                      </p:tavLst>
                                    </p:anim>
                                  </p:childTnLst>
                                </p:cTn>
                              </p:par>
                            </p:childTnLst>
                          </p:cTn>
                        </p:par>
                        <p:par>
                          <p:cTn id="69" fill="hold">
                            <p:stCondLst>
                              <p:cond delay="3250"/>
                            </p:stCondLst>
                            <p:childTnLst>
                              <p:par>
                                <p:cTn id="70" presetID="2" presetClass="entr" presetSubtype="4" fill="hold" grpId="0" nodeType="afterEffect">
                                  <p:stCondLst>
                                    <p:cond delay="0"/>
                                  </p:stCondLst>
                                  <p:childTnLst>
                                    <p:set>
                                      <p:cBhvr>
                                        <p:cTn id="71" dur="1" fill="hold">
                                          <p:stCondLst>
                                            <p:cond delay="0"/>
                                          </p:stCondLst>
                                        </p:cTn>
                                        <p:tgtEl>
                                          <p:spTgt spid="139"/>
                                        </p:tgtEl>
                                        <p:attrNameLst>
                                          <p:attrName>style.visibility</p:attrName>
                                        </p:attrNameLst>
                                      </p:cBhvr>
                                      <p:to>
                                        <p:strVal val="visible"/>
                                      </p:to>
                                    </p:set>
                                    <p:anim calcmode="lin" valueType="num">
                                      <p:cBhvr additive="base">
                                        <p:cTn id="72" dur="250" fill="hold"/>
                                        <p:tgtEl>
                                          <p:spTgt spid="139"/>
                                        </p:tgtEl>
                                        <p:attrNameLst>
                                          <p:attrName>ppt_x</p:attrName>
                                        </p:attrNameLst>
                                      </p:cBhvr>
                                      <p:tavLst>
                                        <p:tav tm="0">
                                          <p:val>
                                            <p:strVal val="#ppt_x"/>
                                          </p:val>
                                        </p:tav>
                                        <p:tav tm="100000">
                                          <p:val>
                                            <p:strVal val="#ppt_x"/>
                                          </p:val>
                                        </p:tav>
                                      </p:tavLst>
                                    </p:anim>
                                    <p:anim calcmode="lin" valueType="num">
                                      <p:cBhvr additive="base">
                                        <p:cTn id="73" dur="250" fill="hold"/>
                                        <p:tgtEl>
                                          <p:spTgt spid="139"/>
                                        </p:tgtEl>
                                        <p:attrNameLst>
                                          <p:attrName>ppt_y</p:attrName>
                                        </p:attrNameLst>
                                      </p:cBhvr>
                                      <p:tavLst>
                                        <p:tav tm="0">
                                          <p:val>
                                            <p:strVal val="1+#ppt_h/2"/>
                                          </p:val>
                                        </p:tav>
                                        <p:tav tm="100000">
                                          <p:val>
                                            <p:strVal val="#ppt_y"/>
                                          </p:val>
                                        </p:tav>
                                      </p:tavLst>
                                    </p:anim>
                                  </p:childTnLst>
                                </p:cTn>
                              </p:par>
                            </p:childTnLst>
                          </p:cTn>
                        </p:par>
                        <p:par>
                          <p:cTn id="74" fill="hold">
                            <p:stCondLst>
                              <p:cond delay="3500"/>
                            </p:stCondLst>
                            <p:childTnLst>
                              <p:par>
                                <p:cTn id="75" presetID="2" presetClass="entr" presetSubtype="4" fill="hold" grpId="0" nodeType="afterEffect">
                                  <p:stCondLst>
                                    <p:cond delay="0"/>
                                  </p:stCondLst>
                                  <p:childTnLst>
                                    <p:set>
                                      <p:cBhvr>
                                        <p:cTn id="76" dur="1" fill="hold">
                                          <p:stCondLst>
                                            <p:cond delay="0"/>
                                          </p:stCondLst>
                                        </p:cTn>
                                        <p:tgtEl>
                                          <p:spTgt spid="6"/>
                                        </p:tgtEl>
                                        <p:attrNameLst>
                                          <p:attrName>style.visibility</p:attrName>
                                        </p:attrNameLst>
                                      </p:cBhvr>
                                      <p:to>
                                        <p:strVal val="visible"/>
                                      </p:to>
                                    </p:set>
                                    <p:anim calcmode="lin" valueType="num">
                                      <p:cBhvr additive="base">
                                        <p:cTn id="77" dur="250" fill="hold"/>
                                        <p:tgtEl>
                                          <p:spTgt spid="6"/>
                                        </p:tgtEl>
                                        <p:attrNameLst>
                                          <p:attrName>ppt_x</p:attrName>
                                        </p:attrNameLst>
                                      </p:cBhvr>
                                      <p:tavLst>
                                        <p:tav tm="0">
                                          <p:val>
                                            <p:strVal val="#ppt_x"/>
                                          </p:val>
                                        </p:tav>
                                        <p:tav tm="100000">
                                          <p:val>
                                            <p:strVal val="#ppt_x"/>
                                          </p:val>
                                        </p:tav>
                                      </p:tavLst>
                                    </p:anim>
                                    <p:anim calcmode="lin" valueType="num">
                                      <p:cBhvr additive="base">
                                        <p:cTn id="78" dur="250" fill="hold"/>
                                        <p:tgtEl>
                                          <p:spTgt spid="6"/>
                                        </p:tgtEl>
                                        <p:attrNameLst>
                                          <p:attrName>ppt_y</p:attrName>
                                        </p:attrNameLst>
                                      </p:cBhvr>
                                      <p:tavLst>
                                        <p:tav tm="0">
                                          <p:val>
                                            <p:strVal val="1+#ppt_h/2"/>
                                          </p:val>
                                        </p:tav>
                                        <p:tav tm="100000">
                                          <p:val>
                                            <p:strVal val="#ppt_y"/>
                                          </p:val>
                                        </p:tav>
                                      </p:tavLst>
                                    </p:anim>
                                  </p:childTnLst>
                                </p:cTn>
                              </p:par>
                            </p:childTnLst>
                          </p:cTn>
                        </p:par>
                        <p:par>
                          <p:cTn id="79" fill="hold">
                            <p:stCondLst>
                              <p:cond delay="3750"/>
                            </p:stCondLst>
                            <p:childTnLst>
                              <p:par>
                                <p:cTn id="80" presetID="2" presetClass="entr" presetSubtype="4" fill="hold" grpId="0" nodeType="afterEffect">
                                  <p:stCondLst>
                                    <p:cond delay="0"/>
                                  </p:stCondLst>
                                  <p:childTnLst>
                                    <p:set>
                                      <p:cBhvr>
                                        <p:cTn id="81" dur="1" fill="hold">
                                          <p:stCondLst>
                                            <p:cond delay="0"/>
                                          </p:stCondLst>
                                        </p:cTn>
                                        <p:tgtEl>
                                          <p:spTgt spid="7"/>
                                        </p:tgtEl>
                                        <p:attrNameLst>
                                          <p:attrName>style.visibility</p:attrName>
                                        </p:attrNameLst>
                                      </p:cBhvr>
                                      <p:to>
                                        <p:strVal val="visible"/>
                                      </p:to>
                                    </p:set>
                                    <p:anim calcmode="lin" valueType="num">
                                      <p:cBhvr additive="base">
                                        <p:cTn id="82" dur="250" fill="hold"/>
                                        <p:tgtEl>
                                          <p:spTgt spid="7"/>
                                        </p:tgtEl>
                                        <p:attrNameLst>
                                          <p:attrName>ppt_x</p:attrName>
                                        </p:attrNameLst>
                                      </p:cBhvr>
                                      <p:tavLst>
                                        <p:tav tm="0">
                                          <p:val>
                                            <p:strVal val="#ppt_x"/>
                                          </p:val>
                                        </p:tav>
                                        <p:tav tm="100000">
                                          <p:val>
                                            <p:strVal val="#ppt_x"/>
                                          </p:val>
                                        </p:tav>
                                      </p:tavLst>
                                    </p:anim>
                                    <p:anim calcmode="lin" valueType="num">
                                      <p:cBhvr additive="base">
                                        <p:cTn id="83" dur="250" fill="hold"/>
                                        <p:tgtEl>
                                          <p:spTgt spid="7"/>
                                        </p:tgtEl>
                                        <p:attrNameLst>
                                          <p:attrName>ppt_y</p:attrName>
                                        </p:attrNameLst>
                                      </p:cBhvr>
                                      <p:tavLst>
                                        <p:tav tm="0">
                                          <p:val>
                                            <p:strVal val="1+#ppt_h/2"/>
                                          </p:val>
                                        </p:tav>
                                        <p:tav tm="100000">
                                          <p:val>
                                            <p:strVal val="#ppt_y"/>
                                          </p:val>
                                        </p:tav>
                                      </p:tavLst>
                                    </p:anim>
                                  </p:childTnLst>
                                </p:cTn>
                              </p:par>
                            </p:childTnLst>
                          </p:cTn>
                        </p:par>
                        <p:par>
                          <p:cTn id="84" fill="hold">
                            <p:stCondLst>
                              <p:cond delay="4000"/>
                            </p:stCondLst>
                            <p:childTnLst>
                              <p:par>
                                <p:cTn id="85" presetID="2" presetClass="entr" presetSubtype="4" fill="hold" grpId="0" nodeType="afterEffect">
                                  <p:stCondLst>
                                    <p:cond delay="0"/>
                                  </p:stCondLst>
                                  <p:childTnLst>
                                    <p:set>
                                      <p:cBhvr>
                                        <p:cTn id="86" dur="1" fill="hold">
                                          <p:stCondLst>
                                            <p:cond delay="0"/>
                                          </p:stCondLst>
                                        </p:cTn>
                                        <p:tgtEl>
                                          <p:spTgt spid="8"/>
                                        </p:tgtEl>
                                        <p:attrNameLst>
                                          <p:attrName>style.visibility</p:attrName>
                                        </p:attrNameLst>
                                      </p:cBhvr>
                                      <p:to>
                                        <p:strVal val="visible"/>
                                      </p:to>
                                    </p:set>
                                    <p:anim calcmode="lin" valueType="num">
                                      <p:cBhvr additive="base">
                                        <p:cTn id="87" dur="250" fill="hold"/>
                                        <p:tgtEl>
                                          <p:spTgt spid="8"/>
                                        </p:tgtEl>
                                        <p:attrNameLst>
                                          <p:attrName>ppt_x</p:attrName>
                                        </p:attrNameLst>
                                      </p:cBhvr>
                                      <p:tavLst>
                                        <p:tav tm="0">
                                          <p:val>
                                            <p:strVal val="#ppt_x"/>
                                          </p:val>
                                        </p:tav>
                                        <p:tav tm="100000">
                                          <p:val>
                                            <p:strVal val="#ppt_x"/>
                                          </p:val>
                                        </p:tav>
                                      </p:tavLst>
                                    </p:anim>
                                    <p:anim calcmode="lin" valueType="num">
                                      <p:cBhvr additive="base">
                                        <p:cTn id="88" dur="250" fill="hold"/>
                                        <p:tgtEl>
                                          <p:spTgt spid="8"/>
                                        </p:tgtEl>
                                        <p:attrNameLst>
                                          <p:attrName>ppt_y</p:attrName>
                                        </p:attrNameLst>
                                      </p:cBhvr>
                                      <p:tavLst>
                                        <p:tav tm="0">
                                          <p:val>
                                            <p:strVal val="1+#ppt_h/2"/>
                                          </p:val>
                                        </p:tav>
                                        <p:tav tm="100000">
                                          <p:val>
                                            <p:strVal val="#ppt_y"/>
                                          </p:val>
                                        </p:tav>
                                      </p:tavLst>
                                    </p:anim>
                                  </p:childTnLst>
                                </p:cTn>
                              </p:par>
                            </p:childTnLst>
                          </p:cTn>
                        </p:par>
                        <p:par>
                          <p:cTn id="89" fill="hold">
                            <p:stCondLst>
                              <p:cond delay="4250"/>
                            </p:stCondLst>
                            <p:childTnLst>
                              <p:par>
                                <p:cTn id="90" presetID="2" presetClass="entr" presetSubtype="4" fill="hold" grpId="0" nodeType="afterEffect">
                                  <p:stCondLst>
                                    <p:cond delay="0"/>
                                  </p:stCondLst>
                                  <p:childTnLst>
                                    <p:set>
                                      <p:cBhvr>
                                        <p:cTn id="91" dur="1" fill="hold">
                                          <p:stCondLst>
                                            <p:cond delay="0"/>
                                          </p:stCondLst>
                                        </p:cTn>
                                        <p:tgtEl>
                                          <p:spTgt spid="9"/>
                                        </p:tgtEl>
                                        <p:attrNameLst>
                                          <p:attrName>style.visibility</p:attrName>
                                        </p:attrNameLst>
                                      </p:cBhvr>
                                      <p:to>
                                        <p:strVal val="visible"/>
                                      </p:to>
                                    </p:set>
                                    <p:anim calcmode="lin" valueType="num">
                                      <p:cBhvr additive="base">
                                        <p:cTn id="92" dur="250" fill="hold"/>
                                        <p:tgtEl>
                                          <p:spTgt spid="9"/>
                                        </p:tgtEl>
                                        <p:attrNameLst>
                                          <p:attrName>ppt_x</p:attrName>
                                        </p:attrNameLst>
                                      </p:cBhvr>
                                      <p:tavLst>
                                        <p:tav tm="0">
                                          <p:val>
                                            <p:strVal val="#ppt_x"/>
                                          </p:val>
                                        </p:tav>
                                        <p:tav tm="100000">
                                          <p:val>
                                            <p:strVal val="#ppt_x"/>
                                          </p:val>
                                        </p:tav>
                                      </p:tavLst>
                                    </p:anim>
                                    <p:anim calcmode="lin" valueType="num">
                                      <p:cBhvr additive="base">
                                        <p:cTn id="93" dur="250" fill="hold"/>
                                        <p:tgtEl>
                                          <p:spTgt spid="9"/>
                                        </p:tgtEl>
                                        <p:attrNameLst>
                                          <p:attrName>ppt_y</p:attrName>
                                        </p:attrNameLst>
                                      </p:cBhvr>
                                      <p:tavLst>
                                        <p:tav tm="0">
                                          <p:val>
                                            <p:strVal val="1+#ppt_h/2"/>
                                          </p:val>
                                        </p:tav>
                                        <p:tav tm="100000">
                                          <p:val>
                                            <p:strVal val="#ppt_y"/>
                                          </p:val>
                                        </p:tav>
                                      </p:tavLst>
                                    </p:anim>
                                  </p:childTnLst>
                                </p:cTn>
                              </p:par>
                            </p:childTnLst>
                          </p:cTn>
                        </p:par>
                        <p:par>
                          <p:cTn id="94" fill="hold">
                            <p:stCondLst>
                              <p:cond delay="4500"/>
                            </p:stCondLst>
                            <p:childTnLst>
                              <p:par>
                                <p:cTn id="95" presetID="2" presetClass="entr" presetSubtype="4" fill="hold" grpId="0" nodeType="afterEffect">
                                  <p:stCondLst>
                                    <p:cond delay="0"/>
                                  </p:stCondLst>
                                  <p:childTnLst>
                                    <p:set>
                                      <p:cBhvr>
                                        <p:cTn id="96" dur="1" fill="hold">
                                          <p:stCondLst>
                                            <p:cond delay="0"/>
                                          </p:stCondLst>
                                        </p:cTn>
                                        <p:tgtEl>
                                          <p:spTgt spid="10"/>
                                        </p:tgtEl>
                                        <p:attrNameLst>
                                          <p:attrName>style.visibility</p:attrName>
                                        </p:attrNameLst>
                                      </p:cBhvr>
                                      <p:to>
                                        <p:strVal val="visible"/>
                                      </p:to>
                                    </p:set>
                                    <p:anim calcmode="lin" valueType="num">
                                      <p:cBhvr additive="base">
                                        <p:cTn id="97" dur="250" fill="hold"/>
                                        <p:tgtEl>
                                          <p:spTgt spid="10"/>
                                        </p:tgtEl>
                                        <p:attrNameLst>
                                          <p:attrName>ppt_x</p:attrName>
                                        </p:attrNameLst>
                                      </p:cBhvr>
                                      <p:tavLst>
                                        <p:tav tm="0">
                                          <p:val>
                                            <p:strVal val="#ppt_x"/>
                                          </p:val>
                                        </p:tav>
                                        <p:tav tm="100000">
                                          <p:val>
                                            <p:strVal val="#ppt_x"/>
                                          </p:val>
                                        </p:tav>
                                      </p:tavLst>
                                    </p:anim>
                                    <p:anim calcmode="lin" valueType="num">
                                      <p:cBhvr additive="base">
                                        <p:cTn id="98" dur="250" fill="hold"/>
                                        <p:tgtEl>
                                          <p:spTgt spid="10"/>
                                        </p:tgtEl>
                                        <p:attrNameLst>
                                          <p:attrName>ppt_y</p:attrName>
                                        </p:attrNameLst>
                                      </p:cBhvr>
                                      <p:tavLst>
                                        <p:tav tm="0">
                                          <p:val>
                                            <p:strVal val="1+#ppt_h/2"/>
                                          </p:val>
                                        </p:tav>
                                        <p:tav tm="100000">
                                          <p:val>
                                            <p:strVal val="#ppt_y"/>
                                          </p:val>
                                        </p:tav>
                                      </p:tavLst>
                                    </p:anim>
                                  </p:childTnLst>
                                </p:cTn>
                              </p:par>
                            </p:childTnLst>
                          </p:cTn>
                        </p:par>
                        <p:par>
                          <p:cTn id="99" fill="hold">
                            <p:stCondLst>
                              <p:cond delay="4750"/>
                            </p:stCondLst>
                            <p:childTnLst>
                              <p:par>
                                <p:cTn id="100" presetID="2" presetClass="entr" presetSubtype="4" fill="hold" grpId="0" nodeType="afterEffect">
                                  <p:stCondLst>
                                    <p:cond delay="0"/>
                                  </p:stCondLst>
                                  <p:childTnLst>
                                    <p:set>
                                      <p:cBhvr>
                                        <p:cTn id="101" dur="1" fill="hold">
                                          <p:stCondLst>
                                            <p:cond delay="0"/>
                                          </p:stCondLst>
                                        </p:cTn>
                                        <p:tgtEl>
                                          <p:spTgt spid="11"/>
                                        </p:tgtEl>
                                        <p:attrNameLst>
                                          <p:attrName>style.visibility</p:attrName>
                                        </p:attrNameLst>
                                      </p:cBhvr>
                                      <p:to>
                                        <p:strVal val="visible"/>
                                      </p:to>
                                    </p:set>
                                    <p:anim calcmode="lin" valueType="num">
                                      <p:cBhvr additive="base">
                                        <p:cTn id="102" dur="250" fill="hold"/>
                                        <p:tgtEl>
                                          <p:spTgt spid="11"/>
                                        </p:tgtEl>
                                        <p:attrNameLst>
                                          <p:attrName>ppt_x</p:attrName>
                                        </p:attrNameLst>
                                      </p:cBhvr>
                                      <p:tavLst>
                                        <p:tav tm="0">
                                          <p:val>
                                            <p:strVal val="#ppt_x"/>
                                          </p:val>
                                        </p:tav>
                                        <p:tav tm="100000">
                                          <p:val>
                                            <p:strVal val="#ppt_x"/>
                                          </p:val>
                                        </p:tav>
                                      </p:tavLst>
                                    </p:anim>
                                    <p:anim calcmode="lin" valueType="num">
                                      <p:cBhvr additive="base">
                                        <p:cTn id="103" dur="250" fill="hold"/>
                                        <p:tgtEl>
                                          <p:spTgt spid="11"/>
                                        </p:tgtEl>
                                        <p:attrNameLst>
                                          <p:attrName>ppt_y</p:attrName>
                                        </p:attrNameLst>
                                      </p:cBhvr>
                                      <p:tavLst>
                                        <p:tav tm="0">
                                          <p:val>
                                            <p:strVal val="1+#ppt_h/2"/>
                                          </p:val>
                                        </p:tav>
                                        <p:tav tm="100000">
                                          <p:val>
                                            <p:strVal val="#ppt_y"/>
                                          </p:val>
                                        </p:tav>
                                      </p:tavLst>
                                    </p:anim>
                                  </p:childTnLst>
                                </p:cTn>
                              </p:par>
                            </p:childTnLst>
                          </p:cTn>
                        </p:par>
                        <p:par>
                          <p:cTn id="104" fill="hold">
                            <p:stCondLst>
                              <p:cond delay="5000"/>
                            </p:stCondLst>
                            <p:childTnLst>
                              <p:par>
                                <p:cTn id="105" presetID="2" presetClass="entr" presetSubtype="4" fill="hold" grpId="0" nodeType="afterEffect">
                                  <p:stCondLst>
                                    <p:cond delay="0"/>
                                  </p:stCondLst>
                                  <p:childTnLst>
                                    <p:set>
                                      <p:cBhvr>
                                        <p:cTn id="106" dur="1" fill="hold">
                                          <p:stCondLst>
                                            <p:cond delay="0"/>
                                          </p:stCondLst>
                                        </p:cTn>
                                        <p:tgtEl>
                                          <p:spTgt spid="12"/>
                                        </p:tgtEl>
                                        <p:attrNameLst>
                                          <p:attrName>style.visibility</p:attrName>
                                        </p:attrNameLst>
                                      </p:cBhvr>
                                      <p:to>
                                        <p:strVal val="visible"/>
                                      </p:to>
                                    </p:set>
                                    <p:anim calcmode="lin" valueType="num">
                                      <p:cBhvr additive="base">
                                        <p:cTn id="107" dur="250" fill="hold"/>
                                        <p:tgtEl>
                                          <p:spTgt spid="12"/>
                                        </p:tgtEl>
                                        <p:attrNameLst>
                                          <p:attrName>ppt_x</p:attrName>
                                        </p:attrNameLst>
                                      </p:cBhvr>
                                      <p:tavLst>
                                        <p:tav tm="0">
                                          <p:val>
                                            <p:strVal val="#ppt_x"/>
                                          </p:val>
                                        </p:tav>
                                        <p:tav tm="100000">
                                          <p:val>
                                            <p:strVal val="#ppt_x"/>
                                          </p:val>
                                        </p:tav>
                                      </p:tavLst>
                                    </p:anim>
                                    <p:anim calcmode="lin" valueType="num">
                                      <p:cBhvr additive="base">
                                        <p:cTn id="108" dur="250" fill="hold"/>
                                        <p:tgtEl>
                                          <p:spTgt spid="12"/>
                                        </p:tgtEl>
                                        <p:attrNameLst>
                                          <p:attrName>ppt_y</p:attrName>
                                        </p:attrNameLst>
                                      </p:cBhvr>
                                      <p:tavLst>
                                        <p:tav tm="0">
                                          <p:val>
                                            <p:strVal val="1+#ppt_h/2"/>
                                          </p:val>
                                        </p:tav>
                                        <p:tav tm="100000">
                                          <p:val>
                                            <p:strVal val="#ppt_y"/>
                                          </p:val>
                                        </p:tav>
                                      </p:tavLst>
                                    </p:anim>
                                  </p:childTnLst>
                                </p:cTn>
                              </p:par>
                            </p:childTnLst>
                          </p:cTn>
                        </p:par>
                        <p:par>
                          <p:cTn id="109" fill="hold">
                            <p:stCondLst>
                              <p:cond delay="5250"/>
                            </p:stCondLst>
                            <p:childTnLst>
                              <p:par>
                                <p:cTn id="110" presetID="2" presetClass="entr" presetSubtype="4" fill="hold" grpId="0" nodeType="afterEffect">
                                  <p:stCondLst>
                                    <p:cond delay="0"/>
                                  </p:stCondLst>
                                  <p:childTnLst>
                                    <p:set>
                                      <p:cBhvr>
                                        <p:cTn id="111" dur="1" fill="hold">
                                          <p:stCondLst>
                                            <p:cond delay="0"/>
                                          </p:stCondLst>
                                        </p:cTn>
                                        <p:tgtEl>
                                          <p:spTgt spid="13"/>
                                        </p:tgtEl>
                                        <p:attrNameLst>
                                          <p:attrName>style.visibility</p:attrName>
                                        </p:attrNameLst>
                                      </p:cBhvr>
                                      <p:to>
                                        <p:strVal val="visible"/>
                                      </p:to>
                                    </p:set>
                                    <p:anim calcmode="lin" valueType="num">
                                      <p:cBhvr additive="base">
                                        <p:cTn id="112" dur="250" fill="hold"/>
                                        <p:tgtEl>
                                          <p:spTgt spid="13"/>
                                        </p:tgtEl>
                                        <p:attrNameLst>
                                          <p:attrName>ppt_x</p:attrName>
                                        </p:attrNameLst>
                                      </p:cBhvr>
                                      <p:tavLst>
                                        <p:tav tm="0">
                                          <p:val>
                                            <p:strVal val="#ppt_x"/>
                                          </p:val>
                                        </p:tav>
                                        <p:tav tm="100000">
                                          <p:val>
                                            <p:strVal val="#ppt_x"/>
                                          </p:val>
                                        </p:tav>
                                      </p:tavLst>
                                    </p:anim>
                                    <p:anim calcmode="lin" valueType="num">
                                      <p:cBhvr additive="base">
                                        <p:cTn id="113" dur="250" fill="hold"/>
                                        <p:tgtEl>
                                          <p:spTgt spid="13"/>
                                        </p:tgtEl>
                                        <p:attrNameLst>
                                          <p:attrName>ppt_y</p:attrName>
                                        </p:attrNameLst>
                                      </p:cBhvr>
                                      <p:tavLst>
                                        <p:tav tm="0">
                                          <p:val>
                                            <p:strVal val="1+#ppt_h/2"/>
                                          </p:val>
                                        </p:tav>
                                        <p:tav tm="100000">
                                          <p:val>
                                            <p:strVal val="#ppt_y"/>
                                          </p:val>
                                        </p:tav>
                                      </p:tavLst>
                                    </p:anim>
                                  </p:childTnLst>
                                </p:cTn>
                              </p:par>
                            </p:childTnLst>
                          </p:cTn>
                        </p:par>
                        <p:par>
                          <p:cTn id="114" fill="hold">
                            <p:stCondLst>
                              <p:cond delay="5500"/>
                            </p:stCondLst>
                            <p:childTnLst>
                              <p:par>
                                <p:cTn id="115" presetID="2" presetClass="entr" presetSubtype="4" fill="hold" grpId="0" nodeType="afterEffect">
                                  <p:stCondLst>
                                    <p:cond delay="0"/>
                                  </p:stCondLst>
                                  <p:childTnLst>
                                    <p:set>
                                      <p:cBhvr>
                                        <p:cTn id="116" dur="1" fill="hold">
                                          <p:stCondLst>
                                            <p:cond delay="0"/>
                                          </p:stCondLst>
                                        </p:cTn>
                                        <p:tgtEl>
                                          <p:spTgt spid="14"/>
                                        </p:tgtEl>
                                        <p:attrNameLst>
                                          <p:attrName>style.visibility</p:attrName>
                                        </p:attrNameLst>
                                      </p:cBhvr>
                                      <p:to>
                                        <p:strVal val="visible"/>
                                      </p:to>
                                    </p:set>
                                    <p:anim calcmode="lin" valueType="num">
                                      <p:cBhvr additive="base">
                                        <p:cTn id="117" dur="250" fill="hold"/>
                                        <p:tgtEl>
                                          <p:spTgt spid="14"/>
                                        </p:tgtEl>
                                        <p:attrNameLst>
                                          <p:attrName>ppt_x</p:attrName>
                                        </p:attrNameLst>
                                      </p:cBhvr>
                                      <p:tavLst>
                                        <p:tav tm="0">
                                          <p:val>
                                            <p:strVal val="#ppt_x"/>
                                          </p:val>
                                        </p:tav>
                                        <p:tav tm="100000">
                                          <p:val>
                                            <p:strVal val="#ppt_x"/>
                                          </p:val>
                                        </p:tav>
                                      </p:tavLst>
                                    </p:anim>
                                    <p:anim calcmode="lin" valueType="num">
                                      <p:cBhvr additive="base">
                                        <p:cTn id="118" dur="250" fill="hold"/>
                                        <p:tgtEl>
                                          <p:spTgt spid="14"/>
                                        </p:tgtEl>
                                        <p:attrNameLst>
                                          <p:attrName>ppt_y</p:attrName>
                                        </p:attrNameLst>
                                      </p:cBhvr>
                                      <p:tavLst>
                                        <p:tav tm="0">
                                          <p:val>
                                            <p:strVal val="1+#ppt_h/2"/>
                                          </p:val>
                                        </p:tav>
                                        <p:tav tm="100000">
                                          <p:val>
                                            <p:strVal val="#ppt_y"/>
                                          </p:val>
                                        </p:tav>
                                      </p:tavLst>
                                    </p:anim>
                                  </p:childTnLst>
                                </p:cTn>
                              </p:par>
                            </p:childTnLst>
                          </p:cTn>
                        </p:par>
                        <p:par>
                          <p:cTn id="119" fill="hold">
                            <p:stCondLst>
                              <p:cond delay="5750"/>
                            </p:stCondLst>
                            <p:childTnLst>
                              <p:par>
                                <p:cTn id="120" presetID="2" presetClass="entr" presetSubtype="4" fill="hold" grpId="0" nodeType="afterEffect">
                                  <p:stCondLst>
                                    <p:cond delay="0"/>
                                  </p:stCondLst>
                                  <p:childTnLst>
                                    <p:set>
                                      <p:cBhvr>
                                        <p:cTn id="121" dur="1" fill="hold">
                                          <p:stCondLst>
                                            <p:cond delay="0"/>
                                          </p:stCondLst>
                                        </p:cTn>
                                        <p:tgtEl>
                                          <p:spTgt spid="15"/>
                                        </p:tgtEl>
                                        <p:attrNameLst>
                                          <p:attrName>style.visibility</p:attrName>
                                        </p:attrNameLst>
                                      </p:cBhvr>
                                      <p:to>
                                        <p:strVal val="visible"/>
                                      </p:to>
                                    </p:set>
                                    <p:anim calcmode="lin" valueType="num">
                                      <p:cBhvr additive="base">
                                        <p:cTn id="122" dur="250" fill="hold"/>
                                        <p:tgtEl>
                                          <p:spTgt spid="15"/>
                                        </p:tgtEl>
                                        <p:attrNameLst>
                                          <p:attrName>ppt_x</p:attrName>
                                        </p:attrNameLst>
                                      </p:cBhvr>
                                      <p:tavLst>
                                        <p:tav tm="0">
                                          <p:val>
                                            <p:strVal val="#ppt_x"/>
                                          </p:val>
                                        </p:tav>
                                        <p:tav tm="100000">
                                          <p:val>
                                            <p:strVal val="#ppt_x"/>
                                          </p:val>
                                        </p:tav>
                                      </p:tavLst>
                                    </p:anim>
                                    <p:anim calcmode="lin" valueType="num">
                                      <p:cBhvr additive="base">
                                        <p:cTn id="123" dur="250" fill="hold"/>
                                        <p:tgtEl>
                                          <p:spTgt spid="15"/>
                                        </p:tgtEl>
                                        <p:attrNameLst>
                                          <p:attrName>ppt_y</p:attrName>
                                        </p:attrNameLst>
                                      </p:cBhvr>
                                      <p:tavLst>
                                        <p:tav tm="0">
                                          <p:val>
                                            <p:strVal val="1+#ppt_h/2"/>
                                          </p:val>
                                        </p:tav>
                                        <p:tav tm="100000">
                                          <p:val>
                                            <p:strVal val="#ppt_y"/>
                                          </p:val>
                                        </p:tav>
                                      </p:tavLst>
                                    </p:anim>
                                  </p:childTnLst>
                                </p:cTn>
                              </p:par>
                            </p:childTnLst>
                          </p:cTn>
                        </p:par>
                        <p:par>
                          <p:cTn id="124" fill="hold">
                            <p:stCondLst>
                              <p:cond delay="6000"/>
                            </p:stCondLst>
                            <p:childTnLst>
                              <p:par>
                                <p:cTn id="125" presetID="2" presetClass="entr" presetSubtype="4" fill="hold" nodeType="afterEffect">
                                  <p:stCondLst>
                                    <p:cond delay="0"/>
                                  </p:stCondLst>
                                  <p:childTnLst>
                                    <p:set>
                                      <p:cBhvr>
                                        <p:cTn id="126" dur="1" fill="hold">
                                          <p:stCondLst>
                                            <p:cond delay="0"/>
                                          </p:stCondLst>
                                        </p:cTn>
                                        <p:tgtEl>
                                          <p:spTgt spid="115"/>
                                        </p:tgtEl>
                                        <p:attrNameLst>
                                          <p:attrName>style.visibility</p:attrName>
                                        </p:attrNameLst>
                                      </p:cBhvr>
                                      <p:to>
                                        <p:strVal val="visible"/>
                                      </p:to>
                                    </p:set>
                                    <p:anim calcmode="lin" valueType="num">
                                      <p:cBhvr additive="base">
                                        <p:cTn id="127" dur="250" fill="hold"/>
                                        <p:tgtEl>
                                          <p:spTgt spid="115"/>
                                        </p:tgtEl>
                                        <p:attrNameLst>
                                          <p:attrName>ppt_x</p:attrName>
                                        </p:attrNameLst>
                                      </p:cBhvr>
                                      <p:tavLst>
                                        <p:tav tm="0">
                                          <p:val>
                                            <p:strVal val="#ppt_x"/>
                                          </p:val>
                                        </p:tav>
                                        <p:tav tm="100000">
                                          <p:val>
                                            <p:strVal val="#ppt_x"/>
                                          </p:val>
                                        </p:tav>
                                      </p:tavLst>
                                    </p:anim>
                                    <p:anim calcmode="lin" valueType="num">
                                      <p:cBhvr additive="base">
                                        <p:cTn id="128" dur="250" fill="hold"/>
                                        <p:tgtEl>
                                          <p:spTgt spid="115"/>
                                        </p:tgtEl>
                                        <p:attrNameLst>
                                          <p:attrName>ppt_y</p:attrName>
                                        </p:attrNameLst>
                                      </p:cBhvr>
                                      <p:tavLst>
                                        <p:tav tm="0">
                                          <p:val>
                                            <p:strVal val="1+#ppt_h/2"/>
                                          </p:val>
                                        </p:tav>
                                        <p:tav tm="100000">
                                          <p:val>
                                            <p:strVal val="#ppt_y"/>
                                          </p:val>
                                        </p:tav>
                                      </p:tavLst>
                                    </p:anim>
                                  </p:childTnLst>
                                </p:cTn>
                              </p:par>
                            </p:childTnLst>
                          </p:cTn>
                        </p:par>
                        <p:par>
                          <p:cTn id="129" fill="hold">
                            <p:stCondLst>
                              <p:cond delay="6250"/>
                            </p:stCondLst>
                            <p:childTnLst>
                              <p:par>
                                <p:cTn id="130" presetID="2" presetClass="entr" presetSubtype="4" fill="hold" grpId="0" nodeType="afterEffect">
                                  <p:stCondLst>
                                    <p:cond delay="0"/>
                                  </p:stCondLst>
                                  <p:childTnLst>
                                    <p:set>
                                      <p:cBhvr>
                                        <p:cTn id="131" dur="1" fill="hold">
                                          <p:stCondLst>
                                            <p:cond delay="0"/>
                                          </p:stCondLst>
                                        </p:cTn>
                                        <p:tgtEl>
                                          <p:spTgt spid="118"/>
                                        </p:tgtEl>
                                        <p:attrNameLst>
                                          <p:attrName>style.visibility</p:attrName>
                                        </p:attrNameLst>
                                      </p:cBhvr>
                                      <p:to>
                                        <p:strVal val="visible"/>
                                      </p:to>
                                    </p:set>
                                    <p:anim calcmode="lin" valueType="num">
                                      <p:cBhvr additive="base">
                                        <p:cTn id="132" dur="250" fill="hold"/>
                                        <p:tgtEl>
                                          <p:spTgt spid="118"/>
                                        </p:tgtEl>
                                        <p:attrNameLst>
                                          <p:attrName>ppt_x</p:attrName>
                                        </p:attrNameLst>
                                      </p:cBhvr>
                                      <p:tavLst>
                                        <p:tav tm="0">
                                          <p:val>
                                            <p:strVal val="#ppt_x"/>
                                          </p:val>
                                        </p:tav>
                                        <p:tav tm="100000">
                                          <p:val>
                                            <p:strVal val="#ppt_x"/>
                                          </p:val>
                                        </p:tav>
                                      </p:tavLst>
                                    </p:anim>
                                    <p:anim calcmode="lin" valueType="num">
                                      <p:cBhvr additive="base">
                                        <p:cTn id="133" dur="250" fill="hold"/>
                                        <p:tgtEl>
                                          <p:spTgt spid="118"/>
                                        </p:tgtEl>
                                        <p:attrNameLst>
                                          <p:attrName>ppt_y</p:attrName>
                                        </p:attrNameLst>
                                      </p:cBhvr>
                                      <p:tavLst>
                                        <p:tav tm="0">
                                          <p:val>
                                            <p:strVal val="1+#ppt_h/2"/>
                                          </p:val>
                                        </p:tav>
                                        <p:tav tm="100000">
                                          <p:val>
                                            <p:strVal val="#ppt_y"/>
                                          </p:val>
                                        </p:tav>
                                      </p:tavLst>
                                    </p:anim>
                                  </p:childTnLst>
                                </p:cTn>
                              </p:par>
                            </p:childTnLst>
                          </p:cTn>
                        </p:par>
                        <p:par>
                          <p:cTn id="134" fill="hold">
                            <p:stCondLst>
                              <p:cond delay="6500"/>
                            </p:stCondLst>
                            <p:childTnLst>
                              <p:par>
                                <p:cTn id="135" presetID="2" presetClass="entr" presetSubtype="4" fill="hold" grpId="0" nodeType="afterEffect">
                                  <p:stCondLst>
                                    <p:cond delay="0"/>
                                  </p:stCondLst>
                                  <p:childTnLst>
                                    <p:set>
                                      <p:cBhvr>
                                        <p:cTn id="136" dur="1" fill="hold">
                                          <p:stCondLst>
                                            <p:cond delay="0"/>
                                          </p:stCondLst>
                                        </p:cTn>
                                        <p:tgtEl>
                                          <p:spTgt spid="26"/>
                                        </p:tgtEl>
                                        <p:attrNameLst>
                                          <p:attrName>style.visibility</p:attrName>
                                        </p:attrNameLst>
                                      </p:cBhvr>
                                      <p:to>
                                        <p:strVal val="visible"/>
                                      </p:to>
                                    </p:set>
                                    <p:anim calcmode="lin" valueType="num">
                                      <p:cBhvr additive="base">
                                        <p:cTn id="137" dur="250" fill="hold"/>
                                        <p:tgtEl>
                                          <p:spTgt spid="26"/>
                                        </p:tgtEl>
                                        <p:attrNameLst>
                                          <p:attrName>ppt_x</p:attrName>
                                        </p:attrNameLst>
                                      </p:cBhvr>
                                      <p:tavLst>
                                        <p:tav tm="0">
                                          <p:val>
                                            <p:strVal val="#ppt_x"/>
                                          </p:val>
                                        </p:tav>
                                        <p:tav tm="100000">
                                          <p:val>
                                            <p:strVal val="#ppt_x"/>
                                          </p:val>
                                        </p:tav>
                                      </p:tavLst>
                                    </p:anim>
                                    <p:anim calcmode="lin" valueType="num">
                                      <p:cBhvr additive="base">
                                        <p:cTn id="138" dur="250" fill="hold"/>
                                        <p:tgtEl>
                                          <p:spTgt spid="26"/>
                                        </p:tgtEl>
                                        <p:attrNameLst>
                                          <p:attrName>ppt_y</p:attrName>
                                        </p:attrNameLst>
                                      </p:cBhvr>
                                      <p:tavLst>
                                        <p:tav tm="0">
                                          <p:val>
                                            <p:strVal val="1+#ppt_h/2"/>
                                          </p:val>
                                        </p:tav>
                                        <p:tav tm="100000">
                                          <p:val>
                                            <p:strVal val="#ppt_y"/>
                                          </p:val>
                                        </p:tav>
                                      </p:tavLst>
                                    </p:anim>
                                  </p:childTnLst>
                                </p:cTn>
                              </p:par>
                            </p:childTnLst>
                          </p:cTn>
                        </p:par>
                        <p:par>
                          <p:cTn id="139" fill="hold">
                            <p:stCondLst>
                              <p:cond delay="6750"/>
                            </p:stCondLst>
                            <p:childTnLst>
                              <p:par>
                                <p:cTn id="140" presetID="2" presetClass="entr" presetSubtype="4" fill="hold" grpId="0" nodeType="afterEffect">
                                  <p:stCondLst>
                                    <p:cond delay="0"/>
                                  </p:stCondLst>
                                  <p:childTnLst>
                                    <p:set>
                                      <p:cBhvr>
                                        <p:cTn id="141" dur="1" fill="hold">
                                          <p:stCondLst>
                                            <p:cond delay="0"/>
                                          </p:stCondLst>
                                        </p:cTn>
                                        <p:tgtEl>
                                          <p:spTgt spid="46"/>
                                        </p:tgtEl>
                                        <p:attrNameLst>
                                          <p:attrName>style.visibility</p:attrName>
                                        </p:attrNameLst>
                                      </p:cBhvr>
                                      <p:to>
                                        <p:strVal val="visible"/>
                                      </p:to>
                                    </p:set>
                                    <p:anim calcmode="lin" valueType="num">
                                      <p:cBhvr additive="base">
                                        <p:cTn id="142" dur="250" fill="hold"/>
                                        <p:tgtEl>
                                          <p:spTgt spid="46"/>
                                        </p:tgtEl>
                                        <p:attrNameLst>
                                          <p:attrName>ppt_x</p:attrName>
                                        </p:attrNameLst>
                                      </p:cBhvr>
                                      <p:tavLst>
                                        <p:tav tm="0">
                                          <p:val>
                                            <p:strVal val="#ppt_x"/>
                                          </p:val>
                                        </p:tav>
                                        <p:tav tm="100000">
                                          <p:val>
                                            <p:strVal val="#ppt_x"/>
                                          </p:val>
                                        </p:tav>
                                      </p:tavLst>
                                    </p:anim>
                                    <p:anim calcmode="lin" valueType="num">
                                      <p:cBhvr additive="base">
                                        <p:cTn id="143" dur="250" fill="hold"/>
                                        <p:tgtEl>
                                          <p:spTgt spid="46"/>
                                        </p:tgtEl>
                                        <p:attrNameLst>
                                          <p:attrName>ppt_y</p:attrName>
                                        </p:attrNameLst>
                                      </p:cBhvr>
                                      <p:tavLst>
                                        <p:tav tm="0">
                                          <p:val>
                                            <p:strVal val="1+#ppt_h/2"/>
                                          </p:val>
                                        </p:tav>
                                        <p:tav tm="100000">
                                          <p:val>
                                            <p:strVal val="#ppt_y"/>
                                          </p:val>
                                        </p:tav>
                                      </p:tavLst>
                                    </p:anim>
                                  </p:childTnLst>
                                </p:cTn>
                              </p:par>
                            </p:childTnLst>
                          </p:cTn>
                        </p:par>
                        <p:par>
                          <p:cTn id="144" fill="hold">
                            <p:stCondLst>
                              <p:cond delay="7000"/>
                            </p:stCondLst>
                            <p:childTnLst>
                              <p:par>
                                <p:cTn id="145" presetID="2" presetClass="entr" presetSubtype="4" fill="hold" grpId="0" nodeType="afterEffect">
                                  <p:stCondLst>
                                    <p:cond delay="0"/>
                                  </p:stCondLst>
                                  <p:childTnLst>
                                    <p:set>
                                      <p:cBhvr>
                                        <p:cTn id="146" dur="1" fill="hold">
                                          <p:stCondLst>
                                            <p:cond delay="0"/>
                                          </p:stCondLst>
                                        </p:cTn>
                                        <p:tgtEl>
                                          <p:spTgt spid="45"/>
                                        </p:tgtEl>
                                        <p:attrNameLst>
                                          <p:attrName>style.visibility</p:attrName>
                                        </p:attrNameLst>
                                      </p:cBhvr>
                                      <p:to>
                                        <p:strVal val="visible"/>
                                      </p:to>
                                    </p:set>
                                    <p:anim calcmode="lin" valueType="num">
                                      <p:cBhvr additive="base">
                                        <p:cTn id="147" dur="250" fill="hold"/>
                                        <p:tgtEl>
                                          <p:spTgt spid="45"/>
                                        </p:tgtEl>
                                        <p:attrNameLst>
                                          <p:attrName>ppt_x</p:attrName>
                                        </p:attrNameLst>
                                      </p:cBhvr>
                                      <p:tavLst>
                                        <p:tav tm="0">
                                          <p:val>
                                            <p:strVal val="#ppt_x"/>
                                          </p:val>
                                        </p:tav>
                                        <p:tav tm="100000">
                                          <p:val>
                                            <p:strVal val="#ppt_x"/>
                                          </p:val>
                                        </p:tav>
                                      </p:tavLst>
                                    </p:anim>
                                    <p:anim calcmode="lin" valueType="num">
                                      <p:cBhvr additive="base">
                                        <p:cTn id="148" dur="250" fill="hold"/>
                                        <p:tgtEl>
                                          <p:spTgt spid="45"/>
                                        </p:tgtEl>
                                        <p:attrNameLst>
                                          <p:attrName>ppt_y</p:attrName>
                                        </p:attrNameLst>
                                      </p:cBhvr>
                                      <p:tavLst>
                                        <p:tav tm="0">
                                          <p:val>
                                            <p:strVal val="1+#ppt_h/2"/>
                                          </p:val>
                                        </p:tav>
                                        <p:tav tm="100000">
                                          <p:val>
                                            <p:strVal val="#ppt_y"/>
                                          </p:val>
                                        </p:tav>
                                      </p:tavLst>
                                    </p:anim>
                                  </p:childTnLst>
                                </p:cTn>
                              </p:par>
                            </p:childTnLst>
                          </p:cTn>
                        </p:par>
                        <p:par>
                          <p:cTn id="149" fill="hold">
                            <p:stCondLst>
                              <p:cond delay="7250"/>
                            </p:stCondLst>
                            <p:childTnLst>
                              <p:par>
                                <p:cTn id="150" presetID="2" presetClass="entr" presetSubtype="4" fill="hold" grpId="0" nodeType="afterEffect">
                                  <p:stCondLst>
                                    <p:cond delay="0"/>
                                  </p:stCondLst>
                                  <p:childTnLst>
                                    <p:set>
                                      <p:cBhvr>
                                        <p:cTn id="151" dur="1" fill="hold">
                                          <p:stCondLst>
                                            <p:cond delay="0"/>
                                          </p:stCondLst>
                                        </p:cTn>
                                        <p:tgtEl>
                                          <p:spTgt spid="44"/>
                                        </p:tgtEl>
                                        <p:attrNameLst>
                                          <p:attrName>style.visibility</p:attrName>
                                        </p:attrNameLst>
                                      </p:cBhvr>
                                      <p:to>
                                        <p:strVal val="visible"/>
                                      </p:to>
                                    </p:set>
                                    <p:anim calcmode="lin" valueType="num">
                                      <p:cBhvr additive="base">
                                        <p:cTn id="152" dur="250" fill="hold"/>
                                        <p:tgtEl>
                                          <p:spTgt spid="44"/>
                                        </p:tgtEl>
                                        <p:attrNameLst>
                                          <p:attrName>ppt_x</p:attrName>
                                        </p:attrNameLst>
                                      </p:cBhvr>
                                      <p:tavLst>
                                        <p:tav tm="0">
                                          <p:val>
                                            <p:strVal val="#ppt_x"/>
                                          </p:val>
                                        </p:tav>
                                        <p:tav tm="100000">
                                          <p:val>
                                            <p:strVal val="#ppt_x"/>
                                          </p:val>
                                        </p:tav>
                                      </p:tavLst>
                                    </p:anim>
                                    <p:anim calcmode="lin" valueType="num">
                                      <p:cBhvr additive="base">
                                        <p:cTn id="153" dur="250" fill="hold"/>
                                        <p:tgtEl>
                                          <p:spTgt spid="44"/>
                                        </p:tgtEl>
                                        <p:attrNameLst>
                                          <p:attrName>ppt_y</p:attrName>
                                        </p:attrNameLst>
                                      </p:cBhvr>
                                      <p:tavLst>
                                        <p:tav tm="0">
                                          <p:val>
                                            <p:strVal val="1+#ppt_h/2"/>
                                          </p:val>
                                        </p:tav>
                                        <p:tav tm="100000">
                                          <p:val>
                                            <p:strVal val="#ppt_y"/>
                                          </p:val>
                                        </p:tav>
                                      </p:tavLst>
                                    </p:anim>
                                  </p:childTnLst>
                                </p:cTn>
                              </p:par>
                            </p:childTnLst>
                          </p:cTn>
                        </p:par>
                        <p:par>
                          <p:cTn id="154" fill="hold">
                            <p:stCondLst>
                              <p:cond delay="7500"/>
                            </p:stCondLst>
                            <p:childTnLst>
                              <p:par>
                                <p:cTn id="155" presetID="2" presetClass="entr" presetSubtype="4" fill="hold" grpId="0" nodeType="afterEffect">
                                  <p:stCondLst>
                                    <p:cond delay="0"/>
                                  </p:stCondLst>
                                  <p:childTnLst>
                                    <p:set>
                                      <p:cBhvr>
                                        <p:cTn id="156" dur="1" fill="hold">
                                          <p:stCondLst>
                                            <p:cond delay="0"/>
                                          </p:stCondLst>
                                        </p:cTn>
                                        <p:tgtEl>
                                          <p:spTgt spid="43"/>
                                        </p:tgtEl>
                                        <p:attrNameLst>
                                          <p:attrName>style.visibility</p:attrName>
                                        </p:attrNameLst>
                                      </p:cBhvr>
                                      <p:to>
                                        <p:strVal val="visible"/>
                                      </p:to>
                                    </p:set>
                                    <p:anim calcmode="lin" valueType="num">
                                      <p:cBhvr additive="base">
                                        <p:cTn id="157" dur="250" fill="hold"/>
                                        <p:tgtEl>
                                          <p:spTgt spid="43"/>
                                        </p:tgtEl>
                                        <p:attrNameLst>
                                          <p:attrName>ppt_x</p:attrName>
                                        </p:attrNameLst>
                                      </p:cBhvr>
                                      <p:tavLst>
                                        <p:tav tm="0">
                                          <p:val>
                                            <p:strVal val="#ppt_x"/>
                                          </p:val>
                                        </p:tav>
                                        <p:tav tm="100000">
                                          <p:val>
                                            <p:strVal val="#ppt_x"/>
                                          </p:val>
                                        </p:tav>
                                      </p:tavLst>
                                    </p:anim>
                                    <p:anim calcmode="lin" valueType="num">
                                      <p:cBhvr additive="base">
                                        <p:cTn id="158" dur="250" fill="hold"/>
                                        <p:tgtEl>
                                          <p:spTgt spid="43"/>
                                        </p:tgtEl>
                                        <p:attrNameLst>
                                          <p:attrName>ppt_y</p:attrName>
                                        </p:attrNameLst>
                                      </p:cBhvr>
                                      <p:tavLst>
                                        <p:tav tm="0">
                                          <p:val>
                                            <p:strVal val="1+#ppt_h/2"/>
                                          </p:val>
                                        </p:tav>
                                        <p:tav tm="100000">
                                          <p:val>
                                            <p:strVal val="#ppt_y"/>
                                          </p:val>
                                        </p:tav>
                                      </p:tavLst>
                                    </p:anim>
                                  </p:childTnLst>
                                </p:cTn>
                              </p:par>
                            </p:childTnLst>
                          </p:cTn>
                        </p:par>
                        <p:par>
                          <p:cTn id="159" fill="hold">
                            <p:stCondLst>
                              <p:cond delay="7750"/>
                            </p:stCondLst>
                            <p:childTnLst>
                              <p:par>
                                <p:cTn id="160" presetID="2" presetClass="entr" presetSubtype="4" fill="hold" grpId="0" nodeType="afterEffect">
                                  <p:stCondLst>
                                    <p:cond delay="0"/>
                                  </p:stCondLst>
                                  <p:childTnLst>
                                    <p:set>
                                      <p:cBhvr>
                                        <p:cTn id="161" dur="1" fill="hold">
                                          <p:stCondLst>
                                            <p:cond delay="0"/>
                                          </p:stCondLst>
                                        </p:cTn>
                                        <p:tgtEl>
                                          <p:spTgt spid="42"/>
                                        </p:tgtEl>
                                        <p:attrNameLst>
                                          <p:attrName>style.visibility</p:attrName>
                                        </p:attrNameLst>
                                      </p:cBhvr>
                                      <p:to>
                                        <p:strVal val="visible"/>
                                      </p:to>
                                    </p:set>
                                    <p:anim calcmode="lin" valueType="num">
                                      <p:cBhvr additive="base">
                                        <p:cTn id="162" dur="250" fill="hold"/>
                                        <p:tgtEl>
                                          <p:spTgt spid="42"/>
                                        </p:tgtEl>
                                        <p:attrNameLst>
                                          <p:attrName>ppt_x</p:attrName>
                                        </p:attrNameLst>
                                      </p:cBhvr>
                                      <p:tavLst>
                                        <p:tav tm="0">
                                          <p:val>
                                            <p:strVal val="#ppt_x"/>
                                          </p:val>
                                        </p:tav>
                                        <p:tav tm="100000">
                                          <p:val>
                                            <p:strVal val="#ppt_x"/>
                                          </p:val>
                                        </p:tav>
                                      </p:tavLst>
                                    </p:anim>
                                    <p:anim calcmode="lin" valueType="num">
                                      <p:cBhvr additive="base">
                                        <p:cTn id="163" dur="250" fill="hold"/>
                                        <p:tgtEl>
                                          <p:spTgt spid="42"/>
                                        </p:tgtEl>
                                        <p:attrNameLst>
                                          <p:attrName>ppt_y</p:attrName>
                                        </p:attrNameLst>
                                      </p:cBhvr>
                                      <p:tavLst>
                                        <p:tav tm="0">
                                          <p:val>
                                            <p:strVal val="1+#ppt_h/2"/>
                                          </p:val>
                                        </p:tav>
                                        <p:tav tm="100000">
                                          <p:val>
                                            <p:strVal val="#ppt_y"/>
                                          </p:val>
                                        </p:tav>
                                      </p:tavLst>
                                    </p:anim>
                                  </p:childTnLst>
                                </p:cTn>
                              </p:par>
                            </p:childTnLst>
                          </p:cTn>
                        </p:par>
                        <p:par>
                          <p:cTn id="164" fill="hold">
                            <p:stCondLst>
                              <p:cond delay="8000"/>
                            </p:stCondLst>
                            <p:childTnLst>
                              <p:par>
                                <p:cTn id="165" presetID="2" presetClass="entr" presetSubtype="4" fill="hold" grpId="0" nodeType="afterEffect">
                                  <p:stCondLst>
                                    <p:cond delay="0"/>
                                  </p:stCondLst>
                                  <p:childTnLst>
                                    <p:set>
                                      <p:cBhvr>
                                        <p:cTn id="166" dur="1" fill="hold">
                                          <p:stCondLst>
                                            <p:cond delay="0"/>
                                          </p:stCondLst>
                                        </p:cTn>
                                        <p:tgtEl>
                                          <p:spTgt spid="41"/>
                                        </p:tgtEl>
                                        <p:attrNameLst>
                                          <p:attrName>style.visibility</p:attrName>
                                        </p:attrNameLst>
                                      </p:cBhvr>
                                      <p:to>
                                        <p:strVal val="visible"/>
                                      </p:to>
                                    </p:set>
                                    <p:anim calcmode="lin" valueType="num">
                                      <p:cBhvr additive="base">
                                        <p:cTn id="167" dur="250" fill="hold"/>
                                        <p:tgtEl>
                                          <p:spTgt spid="41"/>
                                        </p:tgtEl>
                                        <p:attrNameLst>
                                          <p:attrName>ppt_x</p:attrName>
                                        </p:attrNameLst>
                                      </p:cBhvr>
                                      <p:tavLst>
                                        <p:tav tm="0">
                                          <p:val>
                                            <p:strVal val="#ppt_x"/>
                                          </p:val>
                                        </p:tav>
                                        <p:tav tm="100000">
                                          <p:val>
                                            <p:strVal val="#ppt_x"/>
                                          </p:val>
                                        </p:tav>
                                      </p:tavLst>
                                    </p:anim>
                                    <p:anim calcmode="lin" valueType="num">
                                      <p:cBhvr additive="base">
                                        <p:cTn id="168" dur="250" fill="hold"/>
                                        <p:tgtEl>
                                          <p:spTgt spid="41"/>
                                        </p:tgtEl>
                                        <p:attrNameLst>
                                          <p:attrName>ppt_y</p:attrName>
                                        </p:attrNameLst>
                                      </p:cBhvr>
                                      <p:tavLst>
                                        <p:tav tm="0">
                                          <p:val>
                                            <p:strVal val="1+#ppt_h/2"/>
                                          </p:val>
                                        </p:tav>
                                        <p:tav tm="100000">
                                          <p:val>
                                            <p:strVal val="#ppt_y"/>
                                          </p:val>
                                        </p:tav>
                                      </p:tavLst>
                                    </p:anim>
                                  </p:childTnLst>
                                </p:cTn>
                              </p:par>
                            </p:childTnLst>
                          </p:cTn>
                        </p:par>
                        <p:par>
                          <p:cTn id="169" fill="hold">
                            <p:stCondLst>
                              <p:cond delay="8250"/>
                            </p:stCondLst>
                            <p:childTnLst>
                              <p:par>
                                <p:cTn id="170" presetID="2" presetClass="entr" presetSubtype="4" fill="hold" grpId="0" nodeType="afterEffect">
                                  <p:stCondLst>
                                    <p:cond delay="0"/>
                                  </p:stCondLst>
                                  <p:childTnLst>
                                    <p:set>
                                      <p:cBhvr>
                                        <p:cTn id="171" dur="1" fill="hold">
                                          <p:stCondLst>
                                            <p:cond delay="0"/>
                                          </p:stCondLst>
                                        </p:cTn>
                                        <p:tgtEl>
                                          <p:spTgt spid="40"/>
                                        </p:tgtEl>
                                        <p:attrNameLst>
                                          <p:attrName>style.visibility</p:attrName>
                                        </p:attrNameLst>
                                      </p:cBhvr>
                                      <p:to>
                                        <p:strVal val="visible"/>
                                      </p:to>
                                    </p:set>
                                    <p:anim calcmode="lin" valueType="num">
                                      <p:cBhvr additive="base">
                                        <p:cTn id="172" dur="250" fill="hold"/>
                                        <p:tgtEl>
                                          <p:spTgt spid="40"/>
                                        </p:tgtEl>
                                        <p:attrNameLst>
                                          <p:attrName>ppt_x</p:attrName>
                                        </p:attrNameLst>
                                      </p:cBhvr>
                                      <p:tavLst>
                                        <p:tav tm="0">
                                          <p:val>
                                            <p:strVal val="#ppt_x"/>
                                          </p:val>
                                        </p:tav>
                                        <p:tav tm="100000">
                                          <p:val>
                                            <p:strVal val="#ppt_x"/>
                                          </p:val>
                                        </p:tav>
                                      </p:tavLst>
                                    </p:anim>
                                    <p:anim calcmode="lin" valueType="num">
                                      <p:cBhvr additive="base">
                                        <p:cTn id="173" dur="250" fill="hold"/>
                                        <p:tgtEl>
                                          <p:spTgt spid="40"/>
                                        </p:tgtEl>
                                        <p:attrNameLst>
                                          <p:attrName>ppt_y</p:attrName>
                                        </p:attrNameLst>
                                      </p:cBhvr>
                                      <p:tavLst>
                                        <p:tav tm="0">
                                          <p:val>
                                            <p:strVal val="1+#ppt_h/2"/>
                                          </p:val>
                                        </p:tav>
                                        <p:tav tm="100000">
                                          <p:val>
                                            <p:strVal val="#ppt_y"/>
                                          </p:val>
                                        </p:tav>
                                      </p:tavLst>
                                    </p:anim>
                                  </p:childTnLst>
                                </p:cTn>
                              </p:par>
                            </p:childTnLst>
                          </p:cTn>
                        </p:par>
                        <p:par>
                          <p:cTn id="174" fill="hold">
                            <p:stCondLst>
                              <p:cond delay="8500"/>
                            </p:stCondLst>
                            <p:childTnLst>
                              <p:par>
                                <p:cTn id="175" presetID="2" presetClass="entr" presetSubtype="4" fill="hold" grpId="0" nodeType="afterEffect">
                                  <p:stCondLst>
                                    <p:cond delay="0"/>
                                  </p:stCondLst>
                                  <p:childTnLst>
                                    <p:set>
                                      <p:cBhvr>
                                        <p:cTn id="176" dur="1" fill="hold">
                                          <p:stCondLst>
                                            <p:cond delay="0"/>
                                          </p:stCondLst>
                                        </p:cTn>
                                        <p:tgtEl>
                                          <p:spTgt spid="39"/>
                                        </p:tgtEl>
                                        <p:attrNameLst>
                                          <p:attrName>style.visibility</p:attrName>
                                        </p:attrNameLst>
                                      </p:cBhvr>
                                      <p:to>
                                        <p:strVal val="visible"/>
                                      </p:to>
                                    </p:set>
                                    <p:anim calcmode="lin" valueType="num">
                                      <p:cBhvr additive="base">
                                        <p:cTn id="177" dur="250" fill="hold"/>
                                        <p:tgtEl>
                                          <p:spTgt spid="39"/>
                                        </p:tgtEl>
                                        <p:attrNameLst>
                                          <p:attrName>ppt_x</p:attrName>
                                        </p:attrNameLst>
                                      </p:cBhvr>
                                      <p:tavLst>
                                        <p:tav tm="0">
                                          <p:val>
                                            <p:strVal val="#ppt_x"/>
                                          </p:val>
                                        </p:tav>
                                        <p:tav tm="100000">
                                          <p:val>
                                            <p:strVal val="#ppt_x"/>
                                          </p:val>
                                        </p:tav>
                                      </p:tavLst>
                                    </p:anim>
                                    <p:anim calcmode="lin" valueType="num">
                                      <p:cBhvr additive="base">
                                        <p:cTn id="178" dur="250" fill="hold"/>
                                        <p:tgtEl>
                                          <p:spTgt spid="39"/>
                                        </p:tgtEl>
                                        <p:attrNameLst>
                                          <p:attrName>ppt_y</p:attrName>
                                        </p:attrNameLst>
                                      </p:cBhvr>
                                      <p:tavLst>
                                        <p:tav tm="0">
                                          <p:val>
                                            <p:strVal val="1+#ppt_h/2"/>
                                          </p:val>
                                        </p:tav>
                                        <p:tav tm="100000">
                                          <p:val>
                                            <p:strVal val="#ppt_y"/>
                                          </p:val>
                                        </p:tav>
                                      </p:tavLst>
                                    </p:anim>
                                  </p:childTnLst>
                                </p:cTn>
                              </p:par>
                            </p:childTnLst>
                          </p:cTn>
                        </p:par>
                        <p:par>
                          <p:cTn id="179" fill="hold">
                            <p:stCondLst>
                              <p:cond delay="8750"/>
                            </p:stCondLst>
                            <p:childTnLst>
                              <p:par>
                                <p:cTn id="180" presetID="2" presetClass="entr" presetSubtype="4" fill="hold" grpId="0" nodeType="afterEffect">
                                  <p:stCondLst>
                                    <p:cond delay="0"/>
                                  </p:stCondLst>
                                  <p:childTnLst>
                                    <p:set>
                                      <p:cBhvr>
                                        <p:cTn id="181" dur="1" fill="hold">
                                          <p:stCondLst>
                                            <p:cond delay="0"/>
                                          </p:stCondLst>
                                        </p:cTn>
                                        <p:tgtEl>
                                          <p:spTgt spid="38"/>
                                        </p:tgtEl>
                                        <p:attrNameLst>
                                          <p:attrName>style.visibility</p:attrName>
                                        </p:attrNameLst>
                                      </p:cBhvr>
                                      <p:to>
                                        <p:strVal val="visible"/>
                                      </p:to>
                                    </p:set>
                                    <p:anim calcmode="lin" valueType="num">
                                      <p:cBhvr additive="base">
                                        <p:cTn id="182" dur="250" fill="hold"/>
                                        <p:tgtEl>
                                          <p:spTgt spid="38"/>
                                        </p:tgtEl>
                                        <p:attrNameLst>
                                          <p:attrName>ppt_x</p:attrName>
                                        </p:attrNameLst>
                                      </p:cBhvr>
                                      <p:tavLst>
                                        <p:tav tm="0">
                                          <p:val>
                                            <p:strVal val="#ppt_x"/>
                                          </p:val>
                                        </p:tav>
                                        <p:tav tm="100000">
                                          <p:val>
                                            <p:strVal val="#ppt_x"/>
                                          </p:val>
                                        </p:tav>
                                      </p:tavLst>
                                    </p:anim>
                                    <p:anim calcmode="lin" valueType="num">
                                      <p:cBhvr additive="base">
                                        <p:cTn id="183" dur="250" fill="hold"/>
                                        <p:tgtEl>
                                          <p:spTgt spid="38"/>
                                        </p:tgtEl>
                                        <p:attrNameLst>
                                          <p:attrName>ppt_y</p:attrName>
                                        </p:attrNameLst>
                                      </p:cBhvr>
                                      <p:tavLst>
                                        <p:tav tm="0">
                                          <p:val>
                                            <p:strVal val="1+#ppt_h/2"/>
                                          </p:val>
                                        </p:tav>
                                        <p:tav tm="100000">
                                          <p:val>
                                            <p:strVal val="#ppt_y"/>
                                          </p:val>
                                        </p:tav>
                                      </p:tavLst>
                                    </p:anim>
                                  </p:childTnLst>
                                </p:cTn>
                              </p:par>
                            </p:childTnLst>
                          </p:cTn>
                        </p:par>
                        <p:par>
                          <p:cTn id="184" fill="hold">
                            <p:stCondLst>
                              <p:cond delay="9000"/>
                            </p:stCondLst>
                            <p:childTnLst>
                              <p:par>
                                <p:cTn id="185" presetID="2" presetClass="entr" presetSubtype="4" fill="hold" grpId="0" nodeType="afterEffect">
                                  <p:stCondLst>
                                    <p:cond delay="0"/>
                                  </p:stCondLst>
                                  <p:childTnLst>
                                    <p:set>
                                      <p:cBhvr>
                                        <p:cTn id="186" dur="1" fill="hold">
                                          <p:stCondLst>
                                            <p:cond delay="0"/>
                                          </p:stCondLst>
                                        </p:cTn>
                                        <p:tgtEl>
                                          <p:spTgt spid="37"/>
                                        </p:tgtEl>
                                        <p:attrNameLst>
                                          <p:attrName>style.visibility</p:attrName>
                                        </p:attrNameLst>
                                      </p:cBhvr>
                                      <p:to>
                                        <p:strVal val="visible"/>
                                      </p:to>
                                    </p:set>
                                    <p:anim calcmode="lin" valueType="num">
                                      <p:cBhvr additive="base">
                                        <p:cTn id="187" dur="250" fill="hold"/>
                                        <p:tgtEl>
                                          <p:spTgt spid="37"/>
                                        </p:tgtEl>
                                        <p:attrNameLst>
                                          <p:attrName>ppt_x</p:attrName>
                                        </p:attrNameLst>
                                      </p:cBhvr>
                                      <p:tavLst>
                                        <p:tav tm="0">
                                          <p:val>
                                            <p:strVal val="#ppt_x"/>
                                          </p:val>
                                        </p:tav>
                                        <p:tav tm="100000">
                                          <p:val>
                                            <p:strVal val="#ppt_x"/>
                                          </p:val>
                                        </p:tav>
                                      </p:tavLst>
                                    </p:anim>
                                    <p:anim calcmode="lin" valueType="num">
                                      <p:cBhvr additive="base">
                                        <p:cTn id="188" dur="250" fill="hold"/>
                                        <p:tgtEl>
                                          <p:spTgt spid="37"/>
                                        </p:tgtEl>
                                        <p:attrNameLst>
                                          <p:attrName>ppt_y</p:attrName>
                                        </p:attrNameLst>
                                      </p:cBhvr>
                                      <p:tavLst>
                                        <p:tav tm="0">
                                          <p:val>
                                            <p:strVal val="1+#ppt_h/2"/>
                                          </p:val>
                                        </p:tav>
                                        <p:tav tm="100000">
                                          <p:val>
                                            <p:strVal val="#ppt_y"/>
                                          </p:val>
                                        </p:tav>
                                      </p:tavLst>
                                    </p:anim>
                                  </p:childTnLst>
                                </p:cTn>
                              </p:par>
                            </p:childTnLst>
                          </p:cTn>
                        </p:par>
                        <p:par>
                          <p:cTn id="189" fill="hold">
                            <p:stCondLst>
                              <p:cond delay="9250"/>
                            </p:stCondLst>
                            <p:childTnLst>
                              <p:par>
                                <p:cTn id="190" presetID="2" presetClass="entr" presetSubtype="4" fill="hold" nodeType="afterEffect">
                                  <p:stCondLst>
                                    <p:cond delay="0"/>
                                  </p:stCondLst>
                                  <p:childTnLst>
                                    <p:set>
                                      <p:cBhvr>
                                        <p:cTn id="191" dur="1" fill="hold">
                                          <p:stCondLst>
                                            <p:cond delay="0"/>
                                          </p:stCondLst>
                                        </p:cTn>
                                        <p:tgtEl>
                                          <p:spTgt spid="140"/>
                                        </p:tgtEl>
                                        <p:attrNameLst>
                                          <p:attrName>style.visibility</p:attrName>
                                        </p:attrNameLst>
                                      </p:cBhvr>
                                      <p:to>
                                        <p:strVal val="visible"/>
                                      </p:to>
                                    </p:set>
                                    <p:anim calcmode="lin" valueType="num">
                                      <p:cBhvr additive="base">
                                        <p:cTn id="192" dur="250" fill="hold"/>
                                        <p:tgtEl>
                                          <p:spTgt spid="140"/>
                                        </p:tgtEl>
                                        <p:attrNameLst>
                                          <p:attrName>ppt_x</p:attrName>
                                        </p:attrNameLst>
                                      </p:cBhvr>
                                      <p:tavLst>
                                        <p:tav tm="0">
                                          <p:val>
                                            <p:strVal val="#ppt_x"/>
                                          </p:val>
                                        </p:tav>
                                        <p:tav tm="100000">
                                          <p:val>
                                            <p:strVal val="#ppt_x"/>
                                          </p:val>
                                        </p:tav>
                                      </p:tavLst>
                                    </p:anim>
                                    <p:anim calcmode="lin" valueType="num">
                                      <p:cBhvr additive="base">
                                        <p:cTn id="193" dur="250" fill="hold"/>
                                        <p:tgtEl>
                                          <p:spTgt spid="140"/>
                                        </p:tgtEl>
                                        <p:attrNameLst>
                                          <p:attrName>ppt_y</p:attrName>
                                        </p:attrNameLst>
                                      </p:cBhvr>
                                      <p:tavLst>
                                        <p:tav tm="0">
                                          <p:val>
                                            <p:strVal val="1+#ppt_h/2"/>
                                          </p:val>
                                        </p:tav>
                                        <p:tav tm="100000">
                                          <p:val>
                                            <p:strVal val="#ppt_y"/>
                                          </p:val>
                                        </p:tav>
                                      </p:tavLst>
                                    </p:anim>
                                  </p:childTnLst>
                                </p:cTn>
                              </p:par>
                            </p:childTnLst>
                          </p:cTn>
                        </p:par>
                        <p:par>
                          <p:cTn id="194" fill="hold">
                            <p:stCondLst>
                              <p:cond delay="9500"/>
                            </p:stCondLst>
                            <p:childTnLst>
                              <p:par>
                                <p:cTn id="195" presetID="2" presetClass="entr" presetSubtype="4" fill="hold" grpId="0" nodeType="afterEffect">
                                  <p:stCondLst>
                                    <p:cond delay="0"/>
                                  </p:stCondLst>
                                  <p:childTnLst>
                                    <p:set>
                                      <p:cBhvr>
                                        <p:cTn id="196" dur="1" fill="hold">
                                          <p:stCondLst>
                                            <p:cond delay="0"/>
                                          </p:stCondLst>
                                        </p:cTn>
                                        <p:tgtEl>
                                          <p:spTgt spid="143"/>
                                        </p:tgtEl>
                                        <p:attrNameLst>
                                          <p:attrName>style.visibility</p:attrName>
                                        </p:attrNameLst>
                                      </p:cBhvr>
                                      <p:to>
                                        <p:strVal val="visible"/>
                                      </p:to>
                                    </p:set>
                                    <p:anim calcmode="lin" valueType="num">
                                      <p:cBhvr additive="base">
                                        <p:cTn id="197" dur="250" fill="hold"/>
                                        <p:tgtEl>
                                          <p:spTgt spid="143"/>
                                        </p:tgtEl>
                                        <p:attrNameLst>
                                          <p:attrName>ppt_x</p:attrName>
                                        </p:attrNameLst>
                                      </p:cBhvr>
                                      <p:tavLst>
                                        <p:tav tm="0">
                                          <p:val>
                                            <p:strVal val="#ppt_x"/>
                                          </p:val>
                                        </p:tav>
                                        <p:tav tm="100000">
                                          <p:val>
                                            <p:strVal val="#ppt_x"/>
                                          </p:val>
                                        </p:tav>
                                      </p:tavLst>
                                    </p:anim>
                                    <p:anim calcmode="lin" valueType="num">
                                      <p:cBhvr additive="base">
                                        <p:cTn id="198" dur="250" fill="hold"/>
                                        <p:tgtEl>
                                          <p:spTgt spid="143"/>
                                        </p:tgtEl>
                                        <p:attrNameLst>
                                          <p:attrName>ppt_y</p:attrName>
                                        </p:attrNameLst>
                                      </p:cBhvr>
                                      <p:tavLst>
                                        <p:tav tm="0">
                                          <p:val>
                                            <p:strVal val="1+#ppt_h/2"/>
                                          </p:val>
                                        </p:tav>
                                        <p:tav tm="100000">
                                          <p:val>
                                            <p:strVal val="#ppt_y"/>
                                          </p:val>
                                        </p:tav>
                                      </p:tavLst>
                                    </p:anim>
                                  </p:childTnLst>
                                </p:cTn>
                              </p:par>
                            </p:childTnLst>
                          </p:cTn>
                        </p:par>
                        <p:par>
                          <p:cTn id="199" fill="hold">
                            <p:stCondLst>
                              <p:cond delay="9750"/>
                            </p:stCondLst>
                            <p:childTnLst>
                              <p:par>
                                <p:cTn id="200" presetID="2" presetClass="entr" presetSubtype="4" fill="hold" grpId="0" nodeType="afterEffect">
                                  <p:stCondLst>
                                    <p:cond delay="0"/>
                                  </p:stCondLst>
                                  <p:childTnLst>
                                    <p:set>
                                      <p:cBhvr>
                                        <p:cTn id="201" dur="1" fill="hold">
                                          <p:stCondLst>
                                            <p:cond delay="0"/>
                                          </p:stCondLst>
                                        </p:cTn>
                                        <p:tgtEl>
                                          <p:spTgt spid="27"/>
                                        </p:tgtEl>
                                        <p:attrNameLst>
                                          <p:attrName>style.visibility</p:attrName>
                                        </p:attrNameLst>
                                      </p:cBhvr>
                                      <p:to>
                                        <p:strVal val="visible"/>
                                      </p:to>
                                    </p:set>
                                    <p:anim calcmode="lin" valueType="num">
                                      <p:cBhvr additive="base">
                                        <p:cTn id="202" dur="250" fill="hold"/>
                                        <p:tgtEl>
                                          <p:spTgt spid="27"/>
                                        </p:tgtEl>
                                        <p:attrNameLst>
                                          <p:attrName>ppt_x</p:attrName>
                                        </p:attrNameLst>
                                      </p:cBhvr>
                                      <p:tavLst>
                                        <p:tav tm="0">
                                          <p:val>
                                            <p:strVal val="#ppt_x"/>
                                          </p:val>
                                        </p:tav>
                                        <p:tav tm="100000">
                                          <p:val>
                                            <p:strVal val="#ppt_x"/>
                                          </p:val>
                                        </p:tav>
                                      </p:tavLst>
                                    </p:anim>
                                    <p:anim calcmode="lin" valueType="num">
                                      <p:cBhvr additive="base">
                                        <p:cTn id="203" dur="250" fill="hold"/>
                                        <p:tgtEl>
                                          <p:spTgt spid="27"/>
                                        </p:tgtEl>
                                        <p:attrNameLst>
                                          <p:attrName>ppt_y</p:attrName>
                                        </p:attrNameLst>
                                      </p:cBhvr>
                                      <p:tavLst>
                                        <p:tav tm="0">
                                          <p:val>
                                            <p:strVal val="1+#ppt_h/2"/>
                                          </p:val>
                                        </p:tav>
                                        <p:tav tm="100000">
                                          <p:val>
                                            <p:strVal val="#ppt_y"/>
                                          </p:val>
                                        </p:tav>
                                      </p:tavLst>
                                    </p:anim>
                                  </p:childTnLst>
                                </p:cTn>
                              </p:par>
                            </p:childTnLst>
                          </p:cTn>
                        </p:par>
                        <p:par>
                          <p:cTn id="204" fill="hold">
                            <p:stCondLst>
                              <p:cond delay="10000"/>
                            </p:stCondLst>
                            <p:childTnLst>
                              <p:par>
                                <p:cTn id="205" presetID="2" presetClass="entr" presetSubtype="4" fill="hold" grpId="0" nodeType="afterEffect">
                                  <p:stCondLst>
                                    <p:cond delay="0"/>
                                  </p:stCondLst>
                                  <p:childTnLst>
                                    <p:set>
                                      <p:cBhvr>
                                        <p:cTn id="206" dur="1" fill="hold">
                                          <p:stCondLst>
                                            <p:cond delay="0"/>
                                          </p:stCondLst>
                                        </p:cTn>
                                        <p:tgtEl>
                                          <p:spTgt spid="28"/>
                                        </p:tgtEl>
                                        <p:attrNameLst>
                                          <p:attrName>style.visibility</p:attrName>
                                        </p:attrNameLst>
                                      </p:cBhvr>
                                      <p:to>
                                        <p:strVal val="visible"/>
                                      </p:to>
                                    </p:set>
                                    <p:anim calcmode="lin" valueType="num">
                                      <p:cBhvr additive="base">
                                        <p:cTn id="207" dur="250" fill="hold"/>
                                        <p:tgtEl>
                                          <p:spTgt spid="28"/>
                                        </p:tgtEl>
                                        <p:attrNameLst>
                                          <p:attrName>ppt_x</p:attrName>
                                        </p:attrNameLst>
                                      </p:cBhvr>
                                      <p:tavLst>
                                        <p:tav tm="0">
                                          <p:val>
                                            <p:strVal val="#ppt_x"/>
                                          </p:val>
                                        </p:tav>
                                        <p:tav tm="100000">
                                          <p:val>
                                            <p:strVal val="#ppt_x"/>
                                          </p:val>
                                        </p:tav>
                                      </p:tavLst>
                                    </p:anim>
                                    <p:anim calcmode="lin" valueType="num">
                                      <p:cBhvr additive="base">
                                        <p:cTn id="208" dur="250" fill="hold"/>
                                        <p:tgtEl>
                                          <p:spTgt spid="28"/>
                                        </p:tgtEl>
                                        <p:attrNameLst>
                                          <p:attrName>ppt_y</p:attrName>
                                        </p:attrNameLst>
                                      </p:cBhvr>
                                      <p:tavLst>
                                        <p:tav tm="0">
                                          <p:val>
                                            <p:strVal val="1+#ppt_h/2"/>
                                          </p:val>
                                        </p:tav>
                                        <p:tav tm="100000">
                                          <p:val>
                                            <p:strVal val="#ppt_y"/>
                                          </p:val>
                                        </p:tav>
                                      </p:tavLst>
                                    </p:anim>
                                  </p:childTnLst>
                                </p:cTn>
                              </p:par>
                            </p:childTnLst>
                          </p:cTn>
                        </p:par>
                        <p:par>
                          <p:cTn id="209" fill="hold">
                            <p:stCondLst>
                              <p:cond delay="10250"/>
                            </p:stCondLst>
                            <p:childTnLst>
                              <p:par>
                                <p:cTn id="210" presetID="2" presetClass="entr" presetSubtype="4" fill="hold" grpId="0" nodeType="afterEffect">
                                  <p:stCondLst>
                                    <p:cond delay="0"/>
                                  </p:stCondLst>
                                  <p:childTnLst>
                                    <p:set>
                                      <p:cBhvr>
                                        <p:cTn id="211" dur="1" fill="hold">
                                          <p:stCondLst>
                                            <p:cond delay="0"/>
                                          </p:stCondLst>
                                        </p:cTn>
                                        <p:tgtEl>
                                          <p:spTgt spid="29"/>
                                        </p:tgtEl>
                                        <p:attrNameLst>
                                          <p:attrName>style.visibility</p:attrName>
                                        </p:attrNameLst>
                                      </p:cBhvr>
                                      <p:to>
                                        <p:strVal val="visible"/>
                                      </p:to>
                                    </p:set>
                                    <p:anim calcmode="lin" valueType="num">
                                      <p:cBhvr additive="base">
                                        <p:cTn id="212" dur="250" fill="hold"/>
                                        <p:tgtEl>
                                          <p:spTgt spid="29"/>
                                        </p:tgtEl>
                                        <p:attrNameLst>
                                          <p:attrName>ppt_x</p:attrName>
                                        </p:attrNameLst>
                                      </p:cBhvr>
                                      <p:tavLst>
                                        <p:tav tm="0">
                                          <p:val>
                                            <p:strVal val="#ppt_x"/>
                                          </p:val>
                                        </p:tav>
                                        <p:tav tm="100000">
                                          <p:val>
                                            <p:strVal val="#ppt_x"/>
                                          </p:val>
                                        </p:tav>
                                      </p:tavLst>
                                    </p:anim>
                                    <p:anim calcmode="lin" valueType="num">
                                      <p:cBhvr additive="base">
                                        <p:cTn id="213" dur="250" fill="hold"/>
                                        <p:tgtEl>
                                          <p:spTgt spid="29"/>
                                        </p:tgtEl>
                                        <p:attrNameLst>
                                          <p:attrName>ppt_y</p:attrName>
                                        </p:attrNameLst>
                                      </p:cBhvr>
                                      <p:tavLst>
                                        <p:tav tm="0">
                                          <p:val>
                                            <p:strVal val="1+#ppt_h/2"/>
                                          </p:val>
                                        </p:tav>
                                        <p:tav tm="100000">
                                          <p:val>
                                            <p:strVal val="#ppt_y"/>
                                          </p:val>
                                        </p:tav>
                                      </p:tavLst>
                                    </p:anim>
                                  </p:childTnLst>
                                </p:cTn>
                              </p:par>
                            </p:childTnLst>
                          </p:cTn>
                        </p:par>
                        <p:par>
                          <p:cTn id="214" fill="hold">
                            <p:stCondLst>
                              <p:cond delay="10500"/>
                            </p:stCondLst>
                            <p:childTnLst>
                              <p:par>
                                <p:cTn id="215" presetID="2" presetClass="entr" presetSubtype="4" fill="hold" grpId="0" nodeType="afterEffect">
                                  <p:stCondLst>
                                    <p:cond delay="0"/>
                                  </p:stCondLst>
                                  <p:childTnLst>
                                    <p:set>
                                      <p:cBhvr>
                                        <p:cTn id="216" dur="1" fill="hold">
                                          <p:stCondLst>
                                            <p:cond delay="0"/>
                                          </p:stCondLst>
                                        </p:cTn>
                                        <p:tgtEl>
                                          <p:spTgt spid="30"/>
                                        </p:tgtEl>
                                        <p:attrNameLst>
                                          <p:attrName>style.visibility</p:attrName>
                                        </p:attrNameLst>
                                      </p:cBhvr>
                                      <p:to>
                                        <p:strVal val="visible"/>
                                      </p:to>
                                    </p:set>
                                    <p:anim calcmode="lin" valueType="num">
                                      <p:cBhvr additive="base">
                                        <p:cTn id="217" dur="250" fill="hold"/>
                                        <p:tgtEl>
                                          <p:spTgt spid="30"/>
                                        </p:tgtEl>
                                        <p:attrNameLst>
                                          <p:attrName>ppt_x</p:attrName>
                                        </p:attrNameLst>
                                      </p:cBhvr>
                                      <p:tavLst>
                                        <p:tav tm="0">
                                          <p:val>
                                            <p:strVal val="#ppt_x"/>
                                          </p:val>
                                        </p:tav>
                                        <p:tav tm="100000">
                                          <p:val>
                                            <p:strVal val="#ppt_x"/>
                                          </p:val>
                                        </p:tav>
                                      </p:tavLst>
                                    </p:anim>
                                    <p:anim calcmode="lin" valueType="num">
                                      <p:cBhvr additive="base">
                                        <p:cTn id="218" dur="250" fill="hold"/>
                                        <p:tgtEl>
                                          <p:spTgt spid="30"/>
                                        </p:tgtEl>
                                        <p:attrNameLst>
                                          <p:attrName>ppt_y</p:attrName>
                                        </p:attrNameLst>
                                      </p:cBhvr>
                                      <p:tavLst>
                                        <p:tav tm="0">
                                          <p:val>
                                            <p:strVal val="1+#ppt_h/2"/>
                                          </p:val>
                                        </p:tav>
                                        <p:tav tm="100000">
                                          <p:val>
                                            <p:strVal val="#ppt_y"/>
                                          </p:val>
                                        </p:tav>
                                      </p:tavLst>
                                    </p:anim>
                                  </p:childTnLst>
                                </p:cTn>
                              </p:par>
                            </p:childTnLst>
                          </p:cTn>
                        </p:par>
                        <p:par>
                          <p:cTn id="219" fill="hold">
                            <p:stCondLst>
                              <p:cond delay="10750"/>
                            </p:stCondLst>
                            <p:childTnLst>
                              <p:par>
                                <p:cTn id="220" presetID="2" presetClass="entr" presetSubtype="4" fill="hold" grpId="0" nodeType="afterEffect">
                                  <p:stCondLst>
                                    <p:cond delay="0"/>
                                  </p:stCondLst>
                                  <p:childTnLst>
                                    <p:set>
                                      <p:cBhvr>
                                        <p:cTn id="221" dur="1" fill="hold">
                                          <p:stCondLst>
                                            <p:cond delay="0"/>
                                          </p:stCondLst>
                                        </p:cTn>
                                        <p:tgtEl>
                                          <p:spTgt spid="31"/>
                                        </p:tgtEl>
                                        <p:attrNameLst>
                                          <p:attrName>style.visibility</p:attrName>
                                        </p:attrNameLst>
                                      </p:cBhvr>
                                      <p:to>
                                        <p:strVal val="visible"/>
                                      </p:to>
                                    </p:set>
                                    <p:anim calcmode="lin" valueType="num">
                                      <p:cBhvr additive="base">
                                        <p:cTn id="222" dur="250" fill="hold"/>
                                        <p:tgtEl>
                                          <p:spTgt spid="31"/>
                                        </p:tgtEl>
                                        <p:attrNameLst>
                                          <p:attrName>ppt_x</p:attrName>
                                        </p:attrNameLst>
                                      </p:cBhvr>
                                      <p:tavLst>
                                        <p:tav tm="0">
                                          <p:val>
                                            <p:strVal val="#ppt_x"/>
                                          </p:val>
                                        </p:tav>
                                        <p:tav tm="100000">
                                          <p:val>
                                            <p:strVal val="#ppt_x"/>
                                          </p:val>
                                        </p:tav>
                                      </p:tavLst>
                                    </p:anim>
                                    <p:anim calcmode="lin" valueType="num">
                                      <p:cBhvr additive="base">
                                        <p:cTn id="223" dur="250" fill="hold"/>
                                        <p:tgtEl>
                                          <p:spTgt spid="31"/>
                                        </p:tgtEl>
                                        <p:attrNameLst>
                                          <p:attrName>ppt_y</p:attrName>
                                        </p:attrNameLst>
                                      </p:cBhvr>
                                      <p:tavLst>
                                        <p:tav tm="0">
                                          <p:val>
                                            <p:strVal val="1+#ppt_h/2"/>
                                          </p:val>
                                        </p:tav>
                                        <p:tav tm="100000">
                                          <p:val>
                                            <p:strVal val="#ppt_y"/>
                                          </p:val>
                                        </p:tav>
                                      </p:tavLst>
                                    </p:anim>
                                  </p:childTnLst>
                                </p:cTn>
                              </p:par>
                            </p:childTnLst>
                          </p:cTn>
                        </p:par>
                        <p:par>
                          <p:cTn id="224" fill="hold">
                            <p:stCondLst>
                              <p:cond delay="11000"/>
                            </p:stCondLst>
                            <p:childTnLst>
                              <p:par>
                                <p:cTn id="225" presetID="2" presetClass="entr" presetSubtype="4" fill="hold" grpId="0" nodeType="afterEffect">
                                  <p:stCondLst>
                                    <p:cond delay="0"/>
                                  </p:stCondLst>
                                  <p:childTnLst>
                                    <p:set>
                                      <p:cBhvr>
                                        <p:cTn id="226" dur="1" fill="hold">
                                          <p:stCondLst>
                                            <p:cond delay="0"/>
                                          </p:stCondLst>
                                        </p:cTn>
                                        <p:tgtEl>
                                          <p:spTgt spid="32"/>
                                        </p:tgtEl>
                                        <p:attrNameLst>
                                          <p:attrName>style.visibility</p:attrName>
                                        </p:attrNameLst>
                                      </p:cBhvr>
                                      <p:to>
                                        <p:strVal val="visible"/>
                                      </p:to>
                                    </p:set>
                                    <p:anim calcmode="lin" valueType="num">
                                      <p:cBhvr additive="base">
                                        <p:cTn id="227" dur="250" fill="hold"/>
                                        <p:tgtEl>
                                          <p:spTgt spid="32"/>
                                        </p:tgtEl>
                                        <p:attrNameLst>
                                          <p:attrName>ppt_x</p:attrName>
                                        </p:attrNameLst>
                                      </p:cBhvr>
                                      <p:tavLst>
                                        <p:tav tm="0">
                                          <p:val>
                                            <p:strVal val="#ppt_x"/>
                                          </p:val>
                                        </p:tav>
                                        <p:tav tm="100000">
                                          <p:val>
                                            <p:strVal val="#ppt_x"/>
                                          </p:val>
                                        </p:tav>
                                      </p:tavLst>
                                    </p:anim>
                                    <p:anim calcmode="lin" valueType="num">
                                      <p:cBhvr additive="base">
                                        <p:cTn id="228" dur="250" fill="hold"/>
                                        <p:tgtEl>
                                          <p:spTgt spid="32"/>
                                        </p:tgtEl>
                                        <p:attrNameLst>
                                          <p:attrName>ppt_y</p:attrName>
                                        </p:attrNameLst>
                                      </p:cBhvr>
                                      <p:tavLst>
                                        <p:tav tm="0">
                                          <p:val>
                                            <p:strVal val="1+#ppt_h/2"/>
                                          </p:val>
                                        </p:tav>
                                        <p:tav tm="100000">
                                          <p:val>
                                            <p:strVal val="#ppt_y"/>
                                          </p:val>
                                        </p:tav>
                                      </p:tavLst>
                                    </p:anim>
                                  </p:childTnLst>
                                </p:cTn>
                              </p:par>
                            </p:childTnLst>
                          </p:cTn>
                        </p:par>
                        <p:par>
                          <p:cTn id="229" fill="hold">
                            <p:stCondLst>
                              <p:cond delay="11250"/>
                            </p:stCondLst>
                            <p:childTnLst>
                              <p:par>
                                <p:cTn id="230" presetID="2" presetClass="entr" presetSubtype="4" fill="hold" grpId="0" nodeType="afterEffect">
                                  <p:stCondLst>
                                    <p:cond delay="0"/>
                                  </p:stCondLst>
                                  <p:childTnLst>
                                    <p:set>
                                      <p:cBhvr>
                                        <p:cTn id="231" dur="1" fill="hold">
                                          <p:stCondLst>
                                            <p:cond delay="0"/>
                                          </p:stCondLst>
                                        </p:cTn>
                                        <p:tgtEl>
                                          <p:spTgt spid="33"/>
                                        </p:tgtEl>
                                        <p:attrNameLst>
                                          <p:attrName>style.visibility</p:attrName>
                                        </p:attrNameLst>
                                      </p:cBhvr>
                                      <p:to>
                                        <p:strVal val="visible"/>
                                      </p:to>
                                    </p:set>
                                    <p:anim calcmode="lin" valueType="num">
                                      <p:cBhvr additive="base">
                                        <p:cTn id="232" dur="250" fill="hold"/>
                                        <p:tgtEl>
                                          <p:spTgt spid="33"/>
                                        </p:tgtEl>
                                        <p:attrNameLst>
                                          <p:attrName>ppt_x</p:attrName>
                                        </p:attrNameLst>
                                      </p:cBhvr>
                                      <p:tavLst>
                                        <p:tav tm="0">
                                          <p:val>
                                            <p:strVal val="#ppt_x"/>
                                          </p:val>
                                        </p:tav>
                                        <p:tav tm="100000">
                                          <p:val>
                                            <p:strVal val="#ppt_x"/>
                                          </p:val>
                                        </p:tav>
                                      </p:tavLst>
                                    </p:anim>
                                    <p:anim calcmode="lin" valueType="num">
                                      <p:cBhvr additive="base">
                                        <p:cTn id="233" dur="250" fill="hold"/>
                                        <p:tgtEl>
                                          <p:spTgt spid="33"/>
                                        </p:tgtEl>
                                        <p:attrNameLst>
                                          <p:attrName>ppt_y</p:attrName>
                                        </p:attrNameLst>
                                      </p:cBhvr>
                                      <p:tavLst>
                                        <p:tav tm="0">
                                          <p:val>
                                            <p:strVal val="1+#ppt_h/2"/>
                                          </p:val>
                                        </p:tav>
                                        <p:tav tm="100000">
                                          <p:val>
                                            <p:strVal val="#ppt_y"/>
                                          </p:val>
                                        </p:tav>
                                      </p:tavLst>
                                    </p:anim>
                                  </p:childTnLst>
                                </p:cTn>
                              </p:par>
                            </p:childTnLst>
                          </p:cTn>
                        </p:par>
                        <p:par>
                          <p:cTn id="234" fill="hold">
                            <p:stCondLst>
                              <p:cond delay="11500"/>
                            </p:stCondLst>
                            <p:childTnLst>
                              <p:par>
                                <p:cTn id="235" presetID="2" presetClass="entr" presetSubtype="4" fill="hold" grpId="0" nodeType="afterEffect">
                                  <p:stCondLst>
                                    <p:cond delay="0"/>
                                  </p:stCondLst>
                                  <p:childTnLst>
                                    <p:set>
                                      <p:cBhvr>
                                        <p:cTn id="236" dur="1" fill="hold">
                                          <p:stCondLst>
                                            <p:cond delay="0"/>
                                          </p:stCondLst>
                                        </p:cTn>
                                        <p:tgtEl>
                                          <p:spTgt spid="34"/>
                                        </p:tgtEl>
                                        <p:attrNameLst>
                                          <p:attrName>style.visibility</p:attrName>
                                        </p:attrNameLst>
                                      </p:cBhvr>
                                      <p:to>
                                        <p:strVal val="visible"/>
                                      </p:to>
                                    </p:set>
                                    <p:anim calcmode="lin" valueType="num">
                                      <p:cBhvr additive="base">
                                        <p:cTn id="237" dur="250" fill="hold"/>
                                        <p:tgtEl>
                                          <p:spTgt spid="34"/>
                                        </p:tgtEl>
                                        <p:attrNameLst>
                                          <p:attrName>ppt_x</p:attrName>
                                        </p:attrNameLst>
                                      </p:cBhvr>
                                      <p:tavLst>
                                        <p:tav tm="0">
                                          <p:val>
                                            <p:strVal val="#ppt_x"/>
                                          </p:val>
                                        </p:tav>
                                        <p:tav tm="100000">
                                          <p:val>
                                            <p:strVal val="#ppt_x"/>
                                          </p:val>
                                        </p:tav>
                                      </p:tavLst>
                                    </p:anim>
                                    <p:anim calcmode="lin" valueType="num">
                                      <p:cBhvr additive="base">
                                        <p:cTn id="238" dur="250" fill="hold"/>
                                        <p:tgtEl>
                                          <p:spTgt spid="34"/>
                                        </p:tgtEl>
                                        <p:attrNameLst>
                                          <p:attrName>ppt_y</p:attrName>
                                        </p:attrNameLst>
                                      </p:cBhvr>
                                      <p:tavLst>
                                        <p:tav tm="0">
                                          <p:val>
                                            <p:strVal val="1+#ppt_h/2"/>
                                          </p:val>
                                        </p:tav>
                                        <p:tav tm="100000">
                                          <p:val>
                                            <p:strVal val="#ppt_y"/>
                                          </p:val>
                                        </p:tav>
                                      </p:tavLst>
                                    </p:anim>
                                  </p:childTnLst>
                                </p:cTn>
                              </p:par>
                            </p:childTnLst>
                          </p:cTn>
                        </p:par>
                        <p:par>
                          <p:cTn id="239" fill="hold">
                            <p:stCondLst>
                              <p:cond delay="11750"/>
                            </p:stCondLst>
                            <p:childTnLst>
                              <p:par>
                                <p:cTn id="240" presetID="2" presetClass="entr" presetSubtype="4" fill="hold" grpId="0" nodeType="afterEffect">
                                  <p:stCondLst>
                                    <p:cond delay="0"/>
                                  </p:stCondLst>
                                  <p:childTnLst>
                                    <p:set>
                                      <p:cBhvr>
                                        <p:cTn id="241" dur="1" fill="hold">
                                          <p:stCondLst>
                                            <p:cond delay="0"/>
                                          </p:stCondLst>
                                        </p:cTn>
                                        <p:tgtEl>
                                          <p:spTgt spid="35"/>
                                        </p:tgtEl>
                                        <p:attrNameLst>
                                          <p:attrName>style.visibility</p:attrName>
                                        </p:attrNameLst>
                                      </p:cBhvr>
                                      <p:to>
                                        <p:strVal val="visible"/>
                                      </p:to>
                                    </p:set>
                                    <p:anim calcmode="lin" valueType="num">
                                      <p:cBhvr additive="base">
                                        <p:cTn id="242" dur="250" fill="hold"/>
                                        <p:tgtEl>
                                          <p:spTgt spid="35"/>
                                        </p:tgtEl>
                                        <p:attrNameLst>
                                          <p:attrName>ppt_x</p:attrName>
                                        </p:attrNameLst>
                                      </p:cBhvr>
                                      <p:tavLst>
                                        <p:tav tm="0">
                                          <p:val>
                                            <p:strVal val="#ppt_x"/>
                                          </p:val>
                                        </p:tav>
                                        <p:tav tm="100000">
                                          <p:val>
                                            <p:strVal val="#ppt_x"/>
                                          </p:val>
                                        </p:tav>
                                      </p:tavLst>
                                    </p:anim>
                                    <p:anim calcmode="lin" valueType="num">
                                      <p:cBhvr additive="base">
                                        <p:cTn id="243" dur="250" fill="hold"/>
                                        <p:tgtEl>
                                          <p:spTgt spid="35"/>
                                        </p:tgtEl>
                                        <p:attrNameLst>
                                          <p:attrName>ppt_y</p:attrName>
                                        </p:attrNameLst>
                                      </p:cBhvr>
                                      <p:tavLst>
                                        <p:tav tm="0">
                                          <p:val>
                                            <p:strVal val="1+#ppt_h/2"/>
                                          </p:val>
                                        </p:tav>
                                        <p:tav tm="100000">
                                          <p:val>
                                            <p:strVal val="#ppt_y"/>
                                          </p:val>
                                        </p:tav>
                                      </p:tavLst>
                                    </p:anim>
                                  </p:childTnLst>
                                </p:cTn>
                              </p:par>
                            </p:childTnLst>
                          </p:cTn>
                        </p:par>
                        <p:par>
                          <p:cTn id="244" fill="hold">
                            <p:stCondLst>
                              <p:cond delay="12000"/>
                            </p:stCondLst>
                            <p:childTnLst>
                              <p:par>
                                <p:cTn id="245" presetID="2" presetClass="entr" presetSubtype="4" fill="hold" grpId="0" nodeType="afterEffect">
                                  <p:stCondLst>
                                    <p:cond delay="0"/>
                                  </p:stCondLst>
                                  <p:childTnLst>
                                    <p:set>
                                      <p:cBhvr>
                                        <p:cTn id="246" dur="1" fill="hold">
                                          <p:stCondLst>
                                            <p:cond delay="0"/>
                                          </p:stCondLst>
                                        </p:cTn>
                                        <p:tgtEl>
                                          <p:spTgt spid="36"/>
                                        </p:tgtEl>
                                        <p:attrNameLst>
                                          <p:attrName>style.visibility</p:attrName>
                                        </p:attrNameLst>
                                      </p:cBhvr>
                                      <p:to>
                                        <p:strVal val="visible"/>
                                      </p:to>
                                    </p:set>
                                    <p:anim calcmode="lin" valueType="num">
                                      <p:cBhvr additive="base">
                                        <p:cTn id="247" dur="250" fill="hold"/>
                                        <p:tgtEl>
                                          <p:spTgt spid="36"/>
                                        </p:tgtEl>
                                        <p:attrNameLst>
                                          <p:attrName>ppt_x</p:attrName>
                                        </p:attrNameLst>
                                      </p:cBhvr>
                                      <p:tavLst>
                                        <p:tav tm="0">
                                          <p:val>
                                            <p:strVal val="#ppt_x"/>
                                          </p:val>
                                        </p:tav>
                                        <p:tav tm="100000">
                                          <p:val>
                                            <p:strVal val="#ppt_x"/>
                                          </p:val>
                                        </p:tav>
                                      </p:tavLst>
                                    </p:anim>
                                    <p:anim calcmode="lin" valueType="num">
                                      <p:cBhvr additive="base">
                                        <p:cTn id="248" dur="250" fill="hold"/>
                                        <p:tgtEl>
                                          <p:spTgt spid="36"/>
                                        </p:tgtEl>
                                        <p:attrNameLst>
                                          <p:attrName>ppt_y</p:attrName>
                                        </p:attrNameLst>
                                      </p:cBhvr>
                                      <p:tavLst>
                                        <p:tav tm="0">
                                          <p:val>
                                            <p:strVal val="1+#ppt_h/2"/>
                                          </p:val>
                                        </p:tav>
                                        <p:tav tm="100000">
                                          <p:val>
                                            <p:strVal val="#ppt_y"/>
                                          </p:val>
                                        </p:tav>
                                      </p:tavLst>
                                    </p:anim>
                                  </p:childTnLst>
                                </p:cTn>
                              </p:par>
                            </p:childTnLst>
                          </p:cTn>
                        </p:par>
                        <p:par>
                          <p:cTn id="249" fill="hold">
                            <p:stCondLst>
                              <p:cond delay="12250"/>
                            </p:stCondLst>
                            <p:childTnLst>
                              <p:par>
                                <p:cTn id="250" presetID="2" presetClass="entr" presetSubtype="4" fill="hold" nodeType="afterEffect">
                                  <p:stCondLst>
                                    <p:cond delay="0"/>
                                  </p:stCondLst>
                                  <p:childTnLst>
                                    <p:set>
                                      <p:cBhvr>
                                        <p:cTn id="251" dur="1" fill="hold">
                                          <p:stCondLst>
                                            <p:cond delay="0"/>
                                          </p:stCondLst>
                                        </p:cTn>
                                        <p:tgtEl>
                                          <p:spTgt spid="120"/>
                                        </p:tgtEl>
                                        <p:attrNameLst>
                                          <p:attrName>style.visibility</p:attrName>
                                        </p:attrNameLst>
                                      </p:cBhvr>
                                      <p:to>
                                        <p:strVal val="visible"/>
                                      </p:to>
                                    </p:set>
                                    <p:anim calcmode="lin" valueType="num">
                                      <p:cBhvr additive="base">
                                        <p:cTn id="252" dur="250" fill="hold"/>
                                        <p:tgtEl>
                                          <p:spTgt spid="120"/>
                                        </p:tgtEl>
                                        <p:attrNameLst>
                                          <p:attrName>ppt_x</p:attrName>
                                        </p:attrNameLst>
                                      </p:cBhvr>
                                      <p:tavLst>
                                        <p:tav tm="0">
                                          <p:val>
                                            <p:strVal val="#ppt_x"/>
                                          </p:val>
                                        </p:tav>
                                        <p:tav tm="100000">
                                          <p:val>
                                            <p:strVal val="#ppt_x"/>
                                          </p:val>
                                        </p:tav>
                                      </p:tavLst>
                                    </p:anim>
                                    <p:anim calcmode="lin" valueType="num">
                                      <p:cBhvr additive="base">
                                        <p:cTn id="253" dur="250" fill="hold"/>
                                        <p:tgtEl>
                                          <p:spTgt spid="120"/>
                                        </p:tgtEl>
                                        <p:attrNameLst>
                                          <p:attrName>ppt_y</p:attrName>
                                        </p:attrNameLst>
                                      </p:cBhvr>
                                      <p:tavLst>
                                        <p:tav tm="0">
                                          <p:val>
                                            <p:strVal val="1+#ppt_h/2"/>
                                          </p:val>
                                        </p:tav>
                                        <p:tav tm="100000">
                                          <p:val>
                                            <p:strVal val="#ppt_y"/>
                                          </p:val>
                                        </p:tav>
                                      </p:tavLst>
                                    </p:anim>
                                  </p:childTnLst>
                                </p:cTn>
                              </p:par>
                            </p:childTnLst>
                          </p:cTn>
                        </p:par>
                        <p:par>
                          <p:cTn id="254" fill="hold">
                            <p:stCondLst>
                              <p:cond delay="12500"/>
                            </p:stCondLst>
                            <p:childTnLst>
                              <p:par>
                                <p:cTn id="255" presetID="2" presetClass="entr" presetSubtype="4" fill="hold" grpId="0" nodeType="afterEffect">
                                  <p:stCondLst>
                                    <p:cond delay="0"/>
                                  </p:stCondLst>
                                  <p:childTnLst>
                                    <p:set>
                                      <p:cBhvr>
                                        <p:cTn id="256" dur="1" fill="hold">
                                          <p:stCondLst>
                                            <p:cond delay="0"/>
                                          </p:stCondLst>
                                        </p:cTn>
                                        <p:tgtEl>
                                          <p:spTgt spid="123"/>
                                        </p:tgtEl>
                                        <p:attrNameLst>
                                          <p:attrName>style.visibility</p:attrName>
                                        </p:attrNameLst>
                                      </p:cBhvr>
                                      <p:to>
                                        <p:strVal val="visible"/>
                                      </p:to>
                                    </p:set>
                                    <p:anim calcmode="lin" valueType="num">
                                      <p:cBhvr additive="base">
                                        <p:cTn id="257" dur="250" fill="hold"/>
                                        <p:tgtEl>
                                          <p:spTgt spid="123"/>
                                        </p:tgtEl>
                                        <p:attrNameLst>
                                          <p:attrName>ppt_x</p:attrName>
                                        </p:attrNameLst>
                                      </p:cBhvr>
                                      <p:tavLst>
                                        <p:tav tm="0">
                                          <p:val>
                                            <p:strVal val="#ppt_x"/>
                                          </p:val>
                                        </p:tav>
                                        <p:tav tm="100000">
                                          <p:val>
                                            <p:strVal val="#ppt_x"/>
                                          </p:val>
                                        </p:tav>
                                      </p:tavLst>
                                    </p:anim>
                                    <p:anim calcmode="lin" valueType="num">
                                      <p:cBhvr additive="base">
                                        <p:cTn id="258" dur="250" fill="hold"/>
                                        <p:tgtEl>
                                          <p:spTgt spid="123"/>
                                        </p:tgtEl>
                                        <p:attrNameLst>
                                          <p:attrName>ppt_y</p:attrName>
                                        </p:attrNameLst>
                                      </p:cBhvr>
                                      <p:tavLst>
                                        <p:tav tm="0">
                                          <p:val>
                                            <p:strVal val="1+#ppt_h/2"/>
                                          </p:val>
                                        </p:tav>
                                        <p:tav tm="100000">
                                          <p:val>
                                            <p:strVal val="#ppt_y"/>
                                          </p:val>
                                        </p:tav>
                                      </p:tavLst>
                                    </p:anim>
                                  </p:childTnLst>
                                </p:cTn>
                              </p:par>
                            </p:childTnLst>
                          </p:cTn>
                        </p:par>
                        <p:par>
                          <p:cTn id="259" fill="hold">
                            <p:stCondLst>
                              <p:cond delay="12750"/>
                            </p:stCondLst>
                            <p:childTnLst>
                              <p:par>
                                <p:cTn id="260" presetID="2" presetClass="entr" presetSubtype="4" fill="hold" grpId="0" nodeType="afterEffect">
                                  <p:stCondLst>
                                    <p:cond delay="0"/>
                                  </p:stCondLst>
                                  <p:childTnLst>
                                    <p:set>
                                      <p:cBhvr>
                                        <p:cTn id="261" dur="1" fill="hold">
                                          <p:stCondLst>
                                            <p:cond delay="0"/>
                                          </p:stCondLst>
                                        </p:cTn>
                                        <p:tgtEl>
                                          <p:spTgt spid="48"/>
                                        </p:tgtEl>
                                        <p:attrNameLst>
                                          <p:attrName>style.visibility</p:attrName>
                                        </p:attrNameLst>
                                      </p:cBhvr>
                                      <p:to>
                                        <p:strVal val="visible"/>
                                      </p:to>
                                    </p:set>
                                    <p:anim calcmode="lin" valueType="num">
                                      <p:cBhvr additive="base">
                                        <p:cTn id="262" dur="250" fill="hold"/>
                                        <p:tgtEl>
                                          <p:spTgt spid="48"/>
                                        </p:tgtEl>
                                        <p:attrNameLst>
                                          <p:attrName>ppt_x</p:attrName>
                                        </p:attrNameLst>
                                      </p:cBhvr>
                                      <p:tavLst>
                                        <p:tav tm="0">
                                          <p:val>
                                            <p:strVal val="#ppt_x"/>
                                          </p:val>
                                        </p:tav>
                                        <p:tav tm="100000">
                                          <p:val>
                                            <p:strVal val="#ppt_x"/>
                                          </p:val>
                                        </p:tav>
                                      </p:tavLst>
                                    </p:anim>
                                    <p:anim calcmode="lin" valueType="num">
                                      <p:cBhvr additive="base">
                                        <p:cTn id="263" dur="250" fill="hold"/>
                                        <p:tgtEl>
                                          <p:spTgt spid="48"/>
                                        </p:tgtEl>
                                        <p:attrNameLst>
                                          <p:attrName>ppt_y</p:attrName>
                                        </p:attrNameLst>
                                      </p:cBhvr>
                                      <p:tavLst>
                                        <p:tav tm="0">
                                          <p:val>
                                            <p:strVal val="1+#ppt_h/2"/>
                                          </p:val>
                                        </p:tav>
                                        <p:tav tm="100000">
                                          <p:val>
                                            <p:strVal val="#ppt_y"/>
                                          </p:val>
                                        </p:tav>
                                      </p:tavLst>
                                    </p:anim>
                                  </p:childTnLst>
                                </p:cTn>
                              </p:par>
                            </p:childTnLst>
                          </p:cTn>
                        </p:par>
                        <p:par>
                          <p:cTn id="264" fill="hold">
                            <p:stCondLst>
                              <p:cond delay="13000"/>
                            </p:stCondLst>
                            <p:childTnLst>
                              <p:par>
                                <p:cTn id="265" presetID="2" presetClass="entr" presetSubtype="4" fill="hold" grpId="0" nodeType="afterEffect">
                                  <p:stCondLst>
                                    <p:cond delay="0"/>
                                  </p:stCondLst>
                                  <p:childTnLst>
                                    <p:set>
                                      <p:cBhvr>
                                        <p:cTn id="266" dur="1" fill="hold">
                                          <p:stCondLst>
                                            <p:cond delay="0"/>
                                          </p:stCondLst>
                                        </p:cTn>
                                        <p:tgtEl>
                                          <p:spTgt spid="68"/>
                                        </p:tgtEl>
                                        <p:attrNameLst>
                                          <p:attrName>style.visibility</p:attrName>
                                        </p:attrNameLst>
                                      </p:cBhvr>
                                      <p:to>
                                        <p:strVal val="visible"/>
                                      </p:to>
                                    </p:set>
                                    <p:anim calcmode="lin" valueType="num">
                                      <p:cBhvr additive="base">
                                        <p:cTn id="267" dur="250" fill="hold"/>
                                        <p:tgtEl>
                                          <p:spTgt spid="68"/>
                                        </p:tgtEl>
                                        <p:attrNameLst>
                                          <p:attrName>ppt_x</p:attrName>
                                        </p:attrNameLst>
                                      </p:cBhvr>
                                      <p:tavLst>
                                        <p:tav tm="0">
                                          <p:val>
                                            <p:strVal val="#ppt_x"/>
                                          </p:val>
                                        </p:tav>
                                        <p:tav tm="100000">
                                          <p:val>
                                            <p:strVal val="#ppt_x"/>
                                          </p:val>
                                        </p:tav>
                                      </p:tavLst>
                                    </p:anim>
                                    <p:anim calcmode="lin" valueType="num">
                                      <p:cBhvr additive="base">
                                        <p:cTn id="268" dur="250" fill="hold"/>
                                        <p:tgtEl>
                                          <p:spTgt spid="68"/>
                                        </p:tgtEl>
                                        <p:attrNameLst>
                                          <p:attrName>ppt_y</p:attrName>
                                        </p:attrNameLst>
                                      </p:cBhvr>
                                      <p:tavLst>
                                        <p:tav tm="0">
                                          <p:val>
                                            <p:strVal val="1+#ppt_h/2"/>
                                          </p:val>
                                        </p:tav>
                                        <p:tav tm="100000">
                                          <p:val>
                                            <p:strVal val="#ppt_y"/>
                                          </p:val>
                                        </p:tav>
                                      </p:tavLst>
                                    </p:anim>
                                  </p:childTnLst>
                                </p:cTn>
                              </p:par>
                            </p:childTnLst>
                          </p:cTn>
                        </p:par>
                        <p:par>
                          <p:cTn id="269" fill="hold">
                            <p:stCondLst>
                              <p:cond delay="13250"/>
                            </p:stCondLst>
                            <p:childTnLst>
                              <p:par>
                                <p:cTn id="270" presetID="2" presetClass="entr" presetSubtype="4" fill="hold" grpId="0" nodeType="afterEffect">
                                  <p:stCondLst>
                                    <p:cond delay="0"/>
                                  </p:stCondLst>
                                  <p:childTnLst>
                                    <p:set>
                                      <p:cBhvr>
                                        <p:cTn id="271" dur="1" fill="hold">
                                          <p:stCondLst>
                                            <p:cond delay="0"/>
                                          </p:stCondLst>
                                        </p:cTn>
                                        <p:tgtEl>
                                          <p:spTgt spid="67"/>
                                        </p:tgtEl>
                                        <p:attrNameLst>
                                          <p:attrName>style.visibility</p:attrName>
                                        </p:attrNameLst>
                                      </p:cBhvr>
                                      <p:to>
                                        <p:strVal val="visible"/>
                                      </p:to>
                                    </p:set>
                                    <p:anim calcmode="lin" valueType="num">
                                      <p:cBhvr additive="base">
                                        <p:cTn id="272" dur="250" fill="hold"/>
                                        <p:tgtEl>
                                          <p:spTgt spid="67"/>
                                        </p:tgtEl>
                                        <p:attrNameLst>
                                          <p:attrName>ppt_x</p:attrName>
                                        </p:attrNameLst>
                                      </p:cBhvr>
                                      <p:tavLst>
                                        <p:tav tm="0">
                                          <p:val>
                                            <p:strVal val="#ppt_x"/>
                                          </p:val>
                                        </p:tav>
                                        <p:tav tm="100000">
                                          <p:val>
                                            <p:strVal val="#ppt_x"/>
                                          </p:val>
                                        </p:tav>
                                      </p:tavLst>
                                    </p:anim>
                                    <p:anim calcmode="lin" valueType="num">
                                      <p:cBhvr additive="base">
                                        <p:cTn id="273" dur="250" fill="hold"/>
                                        <p:tgtEl>
                                          <p:spTgt spid="67"/>
                                        </p:tgtEl>
                                        <p:attrNameLst>
                                          <p:attrName>ppt_y</p:attrName>
                                        </p:attrNameLst>
                                      </p:cBhvr>
                                      <p:tavLst>
                                        <p:tav tm="0">
                                          <p:val>
                                            <p:strVal val="1+#ppt_h/2"/>
                                          </p:val>
                                        </p:tav>
                                        <p:tav tm="100000">
                                          <p:val>
                                            <p:strVal val="#ppt_y"/>
                                          </p:val>
                                        </p:tav>
                                      </p:tavLst>
                                    </p:anim>
                                  </p:childTnLst>
                                </p:cTn>
                              </p:par>
                            </p:childTnLst>
                          </p:cTn>
                        </p:par>
                        <p:par>
                          <p:cTn id="274" fill="hold">
                            <p:stCondLst>
                              <p:cond delay="13500"/>
                            </p:stCondLst>
                            <p:childTnLst>
                              <p:par>
                                <p:cTn id="275" presetID="2" presetClass="entr" presetSubtype="4" fill="hold" grpId="0" nodeType="afterEffect">
                                  <p:stCondLst>
                                    <p:cond delay="0"/>
                                  </p:stCondLst>
                                  <p:childTnLst>
                                    <p:set>
                                      <p:cBhvr>
                                        <p:cTn id="276" dur="1" fill="hold">
                                          <p:stCondLst>
                                            <p:cond delay="0"/>
                                          </p:stCondLst>
                                        </p:cTn>
                                        <p:tgtEl>
                                          <p:spTgt spid="66"/>
                                        </p:tgtEl>
                                        <p:attrNameLst>
                                          <p:attrName>style.visibility</p:attrName>
                                        </p:attrNameLst>
                                      </p:cBhvr>
                                      <p:to>
                                        <p:strVal val="visible"/>
                                      </p:to>
                                    </p:set>
                                    <p:anim calcmode="lin" valueType="num">
                                      <p:cBhvr additive="base">
                                        <p:cTn id="277" dur="250" fill="hold"/>
                                        <p:tgtEl>
                                          <p:spTgt spid="66"/>
                                        </p:tgtEl>
                                        <p:attrNameLst>
                                          <p:attrName>ppt_x</p:attrName>
                                        </p:attrNameLst>
                                      </p:cBhvr>
                                      <p:tavLst>
                                        <p:tav tm="0">
                                          <p:val>
                                            <p:strVal val="#ppt_x"/>
                                          </p:val>
                                        </p:tav>
                                        <p:tav tm="100000">
                                          <p:val>
                                            <p:strVal val="#ppt_x"/>
                                          </p:val>
                                        </p:tav>
                                      </p:tavLst>
                                    </p:anim>
                                    <p:anim calcmode="lin" valueType="num">
                                      <p:cBhvr additive="base">
                                        <p:cTn id="278" dur="250" fill="hold"/>
                                        <p:tgtEl>
                                          <p:spTgt spid="66"/>
                                        </p:tgtEl>
                                        <p:attrNameLst>
                                          <p:attrName>ppt_y</p:attrName>
                                        </p:attrNameLst>
                                      </p:cBhvr>
                                      <p:tavLst>
                                        <p:tav tm="0">
                                          <p:val>
                                            <p:strVal val="1+#ppt_h/2"/>
                                          </p:val>
                                        </p:tav>
                                        <p:tav tm="100000">
                                          <p:val>
                                            <p:strVal val="#ppt_y"/>
                                          </p:val>
                                        </p:tav>
                                      </p:tavLst>
                                    </p:anim>
                                  </p:childTnLst>
                                </p:cTn>
                              </p:par>
                            </p:childTnLst>
                          </p:cTn>
                        </p:par>
                        <p:par>
                          <p:cTn id="279" fill="hold">
                            <p:stCondLst>
                              <p:cond delay="13750"/>
                            </p:stCondLst>
                            <p:childTnLst>
                              <p:par>
                                <p:cTn id="280" presetID="2" presetClass="entr" presetSubtype="4" fill="hold" grpId="0" nodeType="afterEffect">
                                  <p:stCondLst>
                                    <p:cond delay="0"/>
                                  </p:stCondLst>
                                  <p:childTnLst>
                                    <p:set>
                                      <p:cBhvr>
                                        <p:cTn id="281" dur="1" fill="hold">
                                          <p:stCondLst>
                                            <p:cond delay="0"/>
                                          </p:stCondLst>
                                        </p:cTn>
                                        <p:tgtEl>
                                          <p:spTgt spid="65"/>
                                        </p:tgtEl>
                                        <p:attrNameLst>
                                          <p:attrName>style.visibility</p:attrName>
                                        </p:attrNameLst>
                                      </p:cBhvr>
                                      <p:to>
                                        <p:strVal val="visible"/>
                                      </p:to>
                                    </p:set>
                                    <p:anim calcmode="lin" valueType="num">
                                      <p:cBhvr additive="base">
                                        <p:cTn id="282" dur="250" fill="hold"/>
                                        <p:tgtEl>
                                          <p:spTgt spid="65"/>
                                        </p:tgtEl>
                                        <p:attrNameLst>
                                          <p:attrName>ppt_x</p:attrName>
                                        </p:attrNameLst>
                                      </p:cBhvr>
                                      <p:tavLst>
                                        <p:tav tm="0">
                                          <p:val>
                                            <p:strVal val="#ppt_x"/>
                                          </p:val>
                                        </p:tav>
                                        <p:tav tm="100000">
                                          <p:val>
                                            <p:strVal val="#ppt_x"/>
                                          </p:val>
                                        </p:tav>
                                      </p:tavLst>
                                    </p:anim>
                                    <p:anim calcmode="lin" valueType="num">
                                      <p:cBhvr additive="base">
                                        <p:cTn id="283" dur="250" fill="hold"/>
                                        <p:tgtEl>
                                          <p:spTgt spid="65"/>
                                        </p:tgtEl>
                                        <p:attrNameLst>
                                          <p:attrName>ppt_y</p:attrName>
                                        </p:attrNameLst>
                                      </p:cBhvr>
                                      <p:tavLst>
                                        <p:tav tm="0">
                                          <p:val>
                                            <p:strVal val="1+#ppt_h/2"/>
                                          </p:val>
                                        </p:tav>
                                        <p:tav tm="100000">
                                          <p:val>
                                            <p:strVal val="#ppt_y"/>
                                          </p:val>
                                        </p:tav>
                                      </p:tavLst>
                                    </p:anim>
                                  </p:childTnLst>
                                </p:cTn>
                              </p:par>
                            </p:childTnLst>
                          </p:cTn>
                        </p:par>
                        <p:par>
                          <p:cTn id="284" fill="hold">
                            <p:stCondLst>
                              <p:cond delay="14000"/>
                            </p:stCondLst>
                            <p:childTnLst>
                              <p:par>
                                <p:cTn id="285" presetID="2" presetClass="entr" presetSubtype="4" fill="hold" grpId="0" nodeType="afterEffect">
                                  <p:stCondLst>
                                    <p:cond delay="0"/>
                                  </p:stCondLst>
                                  <p:childTnLst>
                                    <p:set>
                                      <p:cBhvr>
                                        <p:cTn id="286" dur="1" fill="hold">
                                          <p:stCondLst>
                                            <p:cond delay="0"/>
                                          </p:stCondLst>
                                        </p:cTn>
                                        <p:tgtEl>
                                          <p:spTgt spid="64"/>
                                        </p:tgtEl>
                                        <p:attrNameLst>
                                          <p:attrName>style.visibility</p:attrName>
                                        </p:attrNameLst>
                                      </p:cBhvr>
                                      <p:to>
                                        <p:strVal val="visible"/>
                                      </p:to>
                                    </p:set>
                                    <p:anim calcmode="lin" valueType="num">
                                      <p:cBhvr additive="base">
                                        <p:cTn id="287" dur="250" fill="hold"/>
                                        <p:tgtEl>
                                          <p:spTgt spid="64"/>
                                        </p:tgtEl>
                                        <p:attrNameLst>
                                          <p:attrName>ppt_x</p:attrName>
                                        </p:attrNameLst>
                                      </p:cBhvr>
                                      <p:tavLst>
                                        <p:tav tm="0">
                                          <p:val>
                                            <p:strVal val="#ppt_x"/>
                                          </p:val>
                                        </p:tav>
                                        <p:tav tm="100000">
                                          <p:val>
                                            <p:strVal val="#ppt_x"/>
                                          </p:val>
                                        </p:tav>
                                      </p:tavLst>
                                    </p:anim>
                                    <p:anim calcmode="lin" valueType="num">
                                      <p:cBhvr additive="base">
                                        <p:cTn id="288" dur="250" fill="hold"/>
                                        <p:tgtEl>
                                          <p:spTgt spid="64"/>
                                        </p:tgtEl>
                                        <p:attrNameLst>
                                          <p:attrName>ppt_y</p:attrName>
                                        </p:attrNameLst>
                                      </p:cBhvr>
                                      <p:tavLst>
                                        <p:tav tm="0">
                                          <p:val>
                                            <p:strVal val="1+#ppt_h/2"/>
                                          </p:val>
                                        </p:tav>
                                        <p:tav tm="100000">
                                          <p:val>
                                            <p:strVal val="#ppt_y"/>
                                          </p:val>
                                        </p:tav>
                                      </p:tavLst>
                                    </p:anim>
                                  </p:childTnLst>
                                </p:cTn>
                              </p:par>
                            </p:childTnLst>
                          </p:cTn>
                        </p:par>
                        <p:par>
                          <p:cTn id="289" fill="hold">
                            <p:stCondLst>
                              <p:cond delay="14250"/>
                            </p:stCondLst>
                            <p:childTnLst>
                              <p:par>
                                <p:cTn id="290" presetID="2" presetClass="entr" presetSubtype="4" fill="hold" grpId="0" nodeType="afterEffect">
                                  <p:stCondLst>
                                    <p:cond delay="0"/>
                                  </p:stCondLst>
                                  <p:childTnLst>
                                    <p:set>
                                      <p:cBhvr>
                                        <p:cTn id="291" dur="1" fill="hold">
                                          <p:stCondLst>
                                            <p:cond delay="0"/>
                                          </p:stCondLst>
                                        </p:cTn>
                                        <p:tgtEl>
                                          <p:spTgt spid="63"/>
                                        </p:tgtEl>
                                        <p:attrNameLst>
                                          <p:attrName>style.visibility</p:attrName>
                                        </p:attrNameLst>
                                      </p:cBhvr>
                                      <p:to>
                                        <p:strVal val="visible"/>
                                      </p:to>
                                    </p:set>
                                    <p:anim calcmode="lin" valueType="num">
                                      <p:cBhvr additive="base">
                                        <p:cTn id="292" dur="250" fill="hold"/>
                                        <p:tgtEl>
                                          <p:spTgt spid="63"/>
                                        </p:tgtEl>
                                        <p:attrNameLst>
                                          <p:attrName>ppt_x</p:attrName>
                                        </p:attrNameLst>
                                      </p:cBhvr>
                                      <p:tavLst>
                                        <p:tav tm="0">
                                          <p:val>
                                            <p:strVal val="#ppt_x"/>
                                          </p:val>
                                        </p:tav>
                                        <p:tav tm="100000">
                                          <p:val>
                                            <p:strVal val="#ppt_x"/>
                                          </p:val>
                                        </p:tav>
                                      </p:tavLst>
                                    </p:anim>
                                    <p:anim calcmode="lin" valueType="num">
                                      <p:cBhvr additive="base">
                                        <p:cTn id="293" dur="250" fill="hold"/>
                                        <p:tgtEl>
                                          <p:spTgt spid="63"/>
                                        </p:tgtEl>
                                        <p:attrNameLst>
                                          <p:attrName>ppt_y</p:attrName>
                                        </p:attrNameLst>
                                      </p:cBhvr>
                                      <p:tavLst>
                                        <p:tav tm="0">
                                          <p:val>
                                            <p:strVal val="1+#ppt_h/2"/>
                                          </p:val>
                                        </p:tav>
                                        <p:tav tm="100000">
                                          <p:val>
                                            <p:strVal val="#ppt_y"/>
                                          </p:val>
                                        </p:tav>
                                      </p:tavLst>
                                    </p:anim>
                                  </p:childTnLst>
                                </p:cTn>
                              </p:par>
                            </p:childTnLst>
                          </p:cTn>
                        </p:par>
                        <p:par>
                          <p:cTn id="294" fill="hold">
                            <p:stCondLst>
                              <p:cond delay="14500"/>
                            </p:stCondLst>
                            <p:childTnLst>
                              <p:par>
                                <p:cTn id="295" presetID="2" presetClass="entr" presetSubtype="4" fill="hold" grpId="0" nodeType="afterEffect">
                                  <p:stCondLst>
                                    <p:cond delay="0"/>
                                  </p:stCondLst>
                                  <p:childTnLst>
                                    <p:set>
                                      <p:cBhvr>
                                        <p:cTn id="296" dur="1" fill="hold">
                                          <p:stCondLst>
                                            <p:cond delay="0"/>
                                          </p:stCondLst>
                                        </p:cTn>
                                        <p:tgtEl>
                                          <p:spTgt spid="62"/>
                                        </p:tgtEl>
                                        <p:attrNameLst>
                                          <p:attrName>style.visibility</p:attrName>
                                        </p:attrNameLst>
                                      </p:cBhvr>
                                      <p:to>
                                        <p:strVal val="visible"/>
                                      </p:to>
                                    </p:set>
                                    <p:anim calcmode="lin" valueType="num">
                                      <p:cBhvr additive="base">
                                        <p:cTn id="297" dur="250" fill="hold"/>
                                        <p:tgtEl>
                                          <p:spTgt spid="62"/>
                                        </p:tgtEl>
                                        <p:attrNameLst>
                                          <p:attrName>ppt_x</p:attrName>
                                        </p:attrNameLst>
                                      </p:cBhvr>
                                      <p:tavLst>
                                        <p:tav tm="0">
                                          <p:val>
                                            <p:strVal val="#ppt_x"/>
                                          </p:val>
                                        </p:tav>
                                        <p:tav tm="100000">
                                          <p:val>
                                            <p:strVal val="#ppt_x"/>
                                          </p:val>
                                        </p:tav>
                                      </p:tavLst>
                                    </p:anim>
                                    <p:anim calcmode="lin" valueType="num">
                                      <p:cBhvr additive="base">
                                        <p:cTn id="298" dur="250" fill="hold"/>
                                        <p:tgtEl>
                                          <p:spTgt spid="62"/>
                                        </p:tgtEl>
                                        <p:attrNameLst>
                                          <p:attrName>ppt_y</p:attrName>
                                        </p:attrNameLst>
                                      </p:cBhvr>
                                      <p:tavLst>
                                        <p:tav tm="0">
                                          <p:val>
                                            <p:strVal val="1+#ppt_h/2"/>
                                          </p:val>
                                        </p:tav>
                                        <p:tav tm="100000">
                                          <p:val>
                                            <p:strVal val="#ppt_y"/>
                                          </p:val>
                                        </p:tav>
                                      </p:tavLst>
                                    </p:anim>
                                  </p:childTnLst>
                                </p:cTn>
                              </p:par>
                            </p:childTnLst>
                          </p:cTn>
                        </p:par>
                        <p:par>
                          <p:cTn id="299" fill="hold">
                            <p:stCondLst>
                              <p:cond delay="14750"/>
                            </p:stCondLst>
                            <p:childTnLst>
                              <p:par>
                                <p:cTn id="300" presetID="2" presetClass="entr" presetSubtype="4" fill="hold" grpId="0" nodeType="afterEffect">
                                  <p:stCondLst>
                                    <p:cond delay="0"/>
                                  </p:stCondLst>
                                  <p:childTnLst>
                                    <p:set>
                                      <p:cBhvr>
                                        <p:cTn id="301" dur="1" fill="hold">
                                          <p:stCondLst>
                                            <p:cond delay="0"/>
                                          </p:stCondLst>
                                        </p:cTn>
                                        <p:tgtEl>
                                          <p:spTgt spid="61"/>
                                        </p:tgtEl>
                                        <p:attrNameLst>
                                          <p:attrName>style.visibility</p:attrName>
                                        </p:attrNameLst>
                                      </p:cBhvr>
                                      <p:to>
                                        <p:strVal val="visible"/>
                                      </p:to>
                                    </p:set>
                                    <p:anim calcmode="lin" valueType="num">
                                      <p:cBhvr additive="base">
                                        <p:cTn id="302" dur="250" fill="hold"/>
                                        <p:tgtEl>
                                          <p:spTgt spid="61"/>
                                        </p:tgtEl>
                                        <p:attrNameLst>
                                          <p:attrName>ppt_x</p:attrName>
                                        </p:attrNameLst>
                                      </p:cBhvr>
                                      <p:tavLst>
                                        <p:tav tm="0">
                                          <p:val>
                                            <p:strVal val="#ppt_x"/>
                                          </p:val>
                                        </p:tav>
                                        <p:tav tm="100000">
                                          <p:val>
                                            <p:strVal val="#ppt_x"/>
                                          </p:val>
                                        </p:tav>
                                      </p:tavLst>
                                    </p:anim>
                                    <p:anim calcmode="lin" valueType="num">
                                      <p:cBhvr additive="base">
                                        <p:cTn id="303" dur="250" fill="hold"/>
                                        <p:tgtEl>
                                          <p:spTgt spid="61"/>
                                        </p:tgtEl>
                                        <p:attrNameLst>
                                          <p:attrName>ppt_y</p:attrName>
                                        </p:attrNameLst>
                                      </p:cBhvr>
                                      <p:tavLst>
                                        <p:tav tm="0">
                                          <p:val>
                                            <p:strVal val="1+#ppt_h/2"/>
                                          </p:val>
                                        </p:tav>
                                        <p:tav tm="100000">
                                          <p:val>
                                            <p:strVal val="#ppt_y"/>
                                          </p:val>
                                        </p:tav>
                                      </p:tavLst>
                                    </p:anim>
                                  </p:childTnLst>
                                </p:cTn>
                              </p:par>
                            </p:childTnLst>
                          </p:cTn>
                        </p:par>
                        <p:par>
                          <p:cTn id="304" fill="hold">
                            <p:stCondLst>
                              <p:cond delay="15000"/>
                            </p:stCondLst>
                            <p:childTnLst>
                              <p:par>
                                <p:cTn id="305" presetID="2" presetClass="entr" presetSubtype="4" fill="hold" grpId="0" nodeType="afterEffect">
                                  <p:stCondLst>
                                    <p:cond delay="0"/>
                                  </p:stCondLst>
                                  <p:childTnLst>
                                    <p:set>
                                      <p:cBhvr>
                                        <p:cTn id="306" dur="1" fill="hold">
                                          <p:stCondLst>
                                            <p:cond delay="0"/>
                                          </p:stCondLst>
                                        </p:cTn>
                                        <p:tgtEl>
                                          <p:spTgt spid="60"/>
                                        </p:tgtEl>
                                        <p:attrNameLst>
                                          <p:attrName>style.visibility</p:attrName>
                                        </p:attrNameLst>
                                      </p:cBhvr>
                                      <p:to>
                                        <p:strVal val="visible"/>
                                      </p:to>
                                    </p:set>
                                    <p:anim calcmode="lin" valueType="num">
                                      <p:cBhvr additive="base">
                                        <p:cTn id="307" dur="250" fill="hold"/>
                                        <p:tgtEl>
                                          <p:spTgt spid="60"/>
                                        </p:tgtEl>
                                        <p:attrNameLst>
                                          <p:attrName>ppt_x</p:attrName>
                                        </p:attrNameLst>
                                      </p:cBhvr>
                                      <p:tavLst>
                                        <p:tav tm="0">
                                          <p:val>
                                            <p:strVal val="#ppt_x"/>
                                          </p:val>
                                        </p:tav>
                                        <p:tav tm="100000">
                                          <p:val>
                                            <p:strVal val="#ppt_x"/>
                                          </p:val>
                                        </p:tav>
                                      </p:tavLst>
                                    </p:anim>
                                    <p:anim calcmode="lin" valueType="num">
                                      <p:cBhvr additive="base">
                                        <p:cTn id="308" dur="250" fill="hold"/>
                                        <p:tgtEl>
                                          <p:spTgt spid="60"/>
                                        </p:tgtEl>
                                        <p:attrNameLst>
                                          <p:attrName>ppt_y</p:attrName>
                                        </p:attrNameLst>
                                      </p:cBhvr>
                                      <p:tavLst>
                                        <p:tav tm="0">
                                          <p:val>
                                            <p:strVal val="1+#ppt_h/2"/>
                                          </p:val>
                                        </p:tav>
                                        <p:tav tm="100000">
                                          <p:val>
                                            <p:strVal val="#ppt_y"/>
                                          </p:val>
                                        </p:tav>
                                      </p:tavLst>
                                    </p:anim>
                                  </p:childTnLst>
                                </p:cTn>
                              </p:par>
                            </p:childTnLst>
                          </p:cTn>
                        </p:par>
                        <p:par>
                          <p:cTn id="309" fill="hold">
                            <p:stCondLst>
                              <p:cond delay="15250"/>
                            </p:stCondLst>
                            <p:childTnLst>
                              <p:par>
                                <p:cTn id="310" presetID="2" presetClass="entr" presetSubtype="4" fill="hold" grpId="0" nodeType="afterEffect">
                                  <p:stCondLst>
                                    <p:cond delay="0"/>
                                  </p:stCondLst>
                                  <p:childTnLst>
                                    <p:set>
                                      <p:cBhvr>
                                        <p:cTn id="311" dur="1" fill="hold">
                                          <p:stCondLst>
                                            <p:cond delay="0"/>
                                          </p:stCondLst>
                                        </p:cTn>
                                        <p:tgtEl>
                                          <p:spTgt spid="59"/>
                                        </p:tgtEl>
                                        <p:attrNameLst>
                                          <p:attrName>style.visibility</p:attrName>
                                        </p:attrNameLst>
                                      </p:cBhvr>
                                      <p:to>
                                        <p:strVal val="visible"/>
                                      </p:to>
                                    </p:set>
                                    <p:anim calcmode="lin" valueType="num">
                                      <p:cBhvr additive="base">
                                        <p:cTn id="312" dur="250" fill="hold"/>
                                        <p:tgtEl>
                                          <p:spTgt spid="59"/>
                                        </p:tgtEl>
                                        <p:attrNameLst>
                                          <p:attrName>ppt_x</p:attrName>
                                        </p:attrNameLst>
                                      </p:cBhvr>
                                      <p:tavLst>
                                        <p:tav tm="0">
                                          <p:val>
                                            <p:strVal val="#ppt_x"/>
                                          </p:val>
                                        </p:tav>
                                        <p:tav tm="100000">
                                          <p:val>
                                            <p:strVal val="#ppt_x"/>
                                          </p:val>
                                        </p:tav>
                                      </p:tavLst>
                                    </p:anim>
                                    <p:anim calcmode="lin" valueType="num">
                                      <p:cBhvr additive="base">
                                        <p:cTn id="313" dur="250" fill="hold"/>
                                        <p:tgtEl>
                                          <p:spTgt spid="59"/>
                                        </p:tgtEl>
                                        <p:attrNameLst>
                                          <p:attrName>ppt_y</p:attrName>
                                        </p:attrNameLst>
                                      </p:cBhvr>
                                      <p:tavLst>
                                        <p:tav tm="0">
                                          <p:val>
                                            <p:strVal val="1+#ppt_h/2"/>
                                          </p:val>
                                        </p:tav>
                                        <p:tav tm="100000">
                                          <p:val>
                                            <p:strVal val="#ppt_y"/>
                                          </p:val>
                                        </p:tav>
                                      </p:tavLst>
                                    </p:anim>
                                  </p:childTnLst>
                                </p:cTn>
                              </p:par>
                            </p:childTnLst>
                          </p:cTn>
                        </p:par>
                        <p:par>
                          <p:cTn id="314" fill="hold">
                            <p:stCondLst>
                              <p:cond delay="15500"/>
                            </p:stCondLst>
                            <p:childTnLst>
                              <p:par>
                                <p:cTn id="315" presetID="2" presetClass="entr" presetSubtype="4" fill="hold" nodeType="afterEffect">
                                  <p:stCondLst>
                                    <p:cond delay="0"/>
                                  </p:stCondLst>
                                  <p:childTnLst>
                                    <p:set>
                                      <p:cBhvr>
                                        <p:cTn id="316" dur="1" fill="hold">
                                          <p:stCondLst>
                                            <p:cond delay="0"/>
                                          </p:stCondLst>
                                        </p:cTn>
                                        <p:tgtEl>
                                          <p:spTgt spid="144"/>
                                        </p:tgtEl>
                                        <p:attrNameLst>
                                          <p:attrName>style.visibility</p:attrName>
                                        </p:attrNameLst>
                                      </p:cBhvr>
                                      <p:to>
                                        <p:strVal val="visible"/>
                                      </p:to>
                                    </p:set>
                                    <p:anim calcmode="lin" valueType="num">
                                      <p:cBhvr additive="base">
                                        <p:cTn id="317" dur="250" fill="hold"/>
                                        <p:tgtEl>
                                          <p:spTgt spid="144"/>
                                        </p:tgtEl>
                                        <p:attrNameLst>
                                          <p:attrName>ppt_x</p:attrName>
                                        </p:attrNameLst>
                                      </p:cBhvr>
                                      <p:tavLst>
                                        <p:tav tm="0">
                                          <p:val>
                                            <p:strVal val="#ppt_x"/>
                                          </p:val>
                                        </p:tav>
                                        <p:tav tm="100000">
                                          <p:val>
                                            <p:strVal val="#ppt_x"/>
                                          </p:val>
                                        </p:tav>
                                      </p:tavLst>
                                    </p:anim>
                                    <p:anim calcmode="lin" valueType="num">
                                      <p:cBhvr additive="base">
                                        <p:cTn id="318" dur="250" fill="hold"/>
                                        <p:tgtEl>
                                          <p:spTgt spid="144"/>
                                        </p:tgtEl>
                                        <p:attrNameLst>
                                          <p:attrName>ppt_y</p:attrName>
                                        </p:attrNameLst>
                                      </p:cBhvr>
                                      <p:tavLst>
                                        <p:tav tm="0">
                                          <p:val>
                                            <p:strVal val="1+#ppt_h/2"/>
                                          </p:val>
                                        </p:tav>
                                        <p:tav tm="100000">
                                          <p:val>
                                            <p:strVal val="#ppt_y"/>
                                          </p:val>
                                        </p:tav>
                                      </p:tavLst>
                                    </p:anim>
                                  </p:childTnLst>
                                </p:cTn>
                              </p:par>
                            </p:childTnLst>
                          </p:cTn>
                        </p:par>
                        <p:par>
                          <p:cTn id="319" fill="hold">
                            <p:stCondLst>
                              <p:cond delay="15750"/>
                            </p:stCondLst>
                            <p:childTnLst>
                              <p:par>
                                <p:cTn id="320" presetID="2" presetClass="entr" presetSubtype="4" fill="hold" grpId="0" nodeType="afterEffect">
                                  <p:stCondLst>
                                    <p:cond delay="0"/>
                                  </p:stCondLst>
                                  <p:childTnLst>
                                    <p:set>
                                      <p:cBhvr>
                                        <p:cTn id="321" dur="1" fill="hold">
                                          <p:stCondLst>
                                            <p:cond delay="0"/>
                                          </p:stCondLst>
                                        </p:cTn>
                                        <p:tgtEl>
                                          <p:spTgt spid="147"/>
                                        </p:tgtEl>
                                        <p:attrNameLst>
                                          <p:attrName>style.visibility</p:attrName>
                                        </p:attrNameLst>
                                      </p:cBhvr>
                                      <p:to>
                                        <p:strVal val="visible"/>
                                      </p:to>
                                    </p:set>
                                    <p:anim calcmode="lin" valueType="num">
                                      <p:cBhvr additive="base">
                                        <p:cTn id="322" dur="250" fill="hold"/>
                                        <p:tgtEl>
                                          <p:spTgt spid="147"/>
                                        </p:tgtEl>
                                        <p:attrNameLst>
                                          <p:attrName>ppt_x</p:attrName>
                                        </p:attrNameLst>
                                      </p:cBhvr>
                                      <p:tavLst>
                                        <p:tav tm="0">
                                          <p:val>
                                            <p:strVal val="#ppt_x"/>
                                          </p:val>
                                        </p:tav>
                                        <p:tav tm="100000">
                                          <p:val>
                                            <p:strVal val="#ppt_x"/>
                                          </p:val>
                                        </p:tav>
                                      </p:tavLst>
                                    </p:anim>
                                    <p:anim calcmode="lin" valueType="num">
                                      <p:cBhvr additive="base">
                                        <p:cTn id="323" dur="250" fill="hold"/>
                                        <p:tgtEl>
                                          <p:spTgt spid="147"/>
                                        </p:tgtEl>
                                        <p:attrNameLst>
                                          <p:attrName>ppt_y</p:attrName>
                                        </p:attrNameLst>
                                      </p:cBhvr>
                                      <p:tavLst>
                                        <p:tav tm="0">
                                          <p:val>
                                            <p:strVal val="1+#ppt_h/2"/>
                                          </p:val>
                                        </p:tav>
                                        <p:tav tm="100000">
                                          <p:val>
                                            <p:strVal val="#ppt_y"/>
                                          </p:val>
                                        </p:tav>
                                      </p:tavLst>
                                    </p:anim>
                                  </p:childTnLst>
                                </p:cTn>
                              </p:par>
                            </p:childTnLst>
                          </p:cTn>
                        </p:par>
                        <p:par>
                          <p:cTn id="324" fill="hold">
                            <p:stCondLst>
                              <p:cond delay="16000"/>
                            </p:stCondLst>
                            <p:childTnLst>
                              <p:par>
                                <p:cTn id="325" presetID="2" presetClass="entr" presetSubtype="4" fill="hold" grpId="0" nodeType="afterEffect">
                                  <p:stCondLst>
                                    <p:cond delay="0"/>
                                  </p:stCondLst>
                                  <p:childTnLst>
                                    <p:set>
                                      <p:cBhvr>
                                        <p:cTn id="326" dur="1" fill="hold">
                                          <p:stCondLst>
                                            <p:cond delay="0"/>
                                          </p:stCondLst>
                                        </p:cTn>
                                        <p:tgtEl>
                                          <p:spTgt spid="49"/>
                                        </p:tgtEl>
                                        <p:attrNameLst>
                                          <p:attrName>style.visibility</p:attrName>
                                        </p:attrNameLst>
                                      </p:cBhvr>
                                      <p:to>
                                        <p:strVal val="visible"/>
                                      </p:to>
                                    </p:set>
                                    <p:anim calcmode="lin" valueType="num">
                                      <p:cBhvr additive="base">
                                        <p:cTn id="327" dur="250" fill="hold"/>
                                        <p:tgtEl>
                                          <p:spTgt spid="49"/>
                                        </p:tgtEl>
                                        <p:attrNameLst>
                                          <p:attrName>ppt_x</p:attrName>
                                        </p:attrNameLst>
                                      </p:cBhvr>
                                      <p:tavLst>
                                        <p:tav tm="0">
                                          <p:val>
                                            <p:strVal val="#ppt_x"/>
                                          </p:val>
                                        </p:tav>
                                        <p:tav tm="100000">
                                          <p:val>
                                            <p:strVal val="#ppt_x"/>
                                          </p:val>
                                        </p:tav>
                                      </p:tavLst>
                                    </p:anim>
                                    <p:anim calcmode="lin" valueType="num">
                                      <p:cBhvr additive="base">
                                        <p:cTn id="328" dur="250" fill="hold"/>
                                        <p:tgtEl>
                                          <p:spTgt spid="49"/>
                                        </p:tgtEl>
                                        <p:attrNameLst>
                                          <p:attrName>ppt_y</p:attrName>
                                        </p:attrNameLst>
                                      </p:cBhvr>
                                      <p:tavLst>
                                        <p:tav tm="0">
                                          <p:val>
                                            <p:strVal val="1+#ppt_h/2"/>
                                          </p:val>
                                        </p:tav>
                                        <p:tav tm="100000">
                                          <p:val>
                                            <p:strVal val="#ppt_y"/>
                                          </p:val>
                                        </p:tav>
                                      </p:tavLst>
                                    </p:anim>
                                  </p:childTnLst>
                                </p:cTn>
                              </p:par>
                            </p:childTnLst>
                          </p:cTn>
                        </p:par>
                        <p:par>
                          <p:cTn id="329" fill="hold">
                            <p:stCondLst>
                              <p:cond delay="16250"/>
                            </p:stCondLst>
                            <p:childTnLst>
                              <p:par>
                                <p:cTn id="330" presetID="2" presetClass="entr" presetSubtype="4" fill="hold" grpId="0" nodeType="afterEffect">
                                  <p:stCondLst>
                                    <p:cond delay="0"/>
                                  </p:stCondLst>
                                  <p:childTnLst>
                                    <p:set>
                                      <p:cBhvr>
                                        <p:cTn id="331" dur="1" fill="hold">
                                          <p:stCondLst>
                                            <p:cond delay="0"/>
                                          </p:stCondLst>
                                        </p:cTn>
                                        <p:tgtEl>
                                          <p:spTgt spid="50"/>
                                        </p:tgtEl>
                                        <p:attrNameLst>
                                          <p:attrName>style.visibility</p:attrName>
                                        </p:attrNameLst>
                                      </p:cBhvr>
                                      <p:to>
                                        <p:strVal val="visible"/>
                                      </p:to>
                                    </p:set>
                                    <p:anim calcmode="lin" valueType="num">
                                      <p:cBhvr additive="base">
                                        <p:cTn id="332" dur="250" fill="hold"/>
                                        <p:tgtEl>
                                          <p:spTgt spid="50"/>
                                        </p:tgtEl>
                                        <p:attrNameLst>
                                          <p:attrName>ppt_x</p:attrName>
                                        </p:attrNameLst>
                                      </p:cBhvr>
                                      <p:tavLst>
                                        <p:tav tm="0">
                                          <p:val>
                                            <p:strVal val="#ppt_x"/>
                                          </p:val>
                                        </p:tav>
                                        <p:tav tm="100000">
                                          <p:val>
                                            <p:strVal val="#ppt_x"/>
                                          </p:val>
                                        </p:tav>
                                      </p:tavLst>
                                    </p:anim>
                                    <p:anim calcmode="lin" valueType="num">
                                      <p:cBhvr additive="base">
                                        <p:cTn id="333" dur="250" fill="hold"/>
                                        <p:tgtEl>
                                          <p:spTgt spid="50"/>
                                        </p:tgtEl>
                                        <p:attrNameLst>
                                          <p:attrName>ppt_y</p:attrName>
                                        </p:attrNameLst>
                                      </p:cBhvr>
                                      <p:tavLst>
                                        <p:tav tm="0">
                                          <p:val>
                                            <p:strVal val="1+#ppt_h/2"/>
                                          </p:val>
                                        </p:tav>
                                        <p:tav tm="100000">
                                          <p:val>
                                            <p:strVal val="#ppt_y"/>
                                          </p:val>
                                        </p:tav>
                                      </p:tavLst>
                                    </p:anim>
                                  </p:childTnLst>
                                </p:cTn>
                              </p:par>
                            </p:childTnLst>
                          </p:cTn>
                        </p:par>
                        <p:par>
                          <p:cTn id="334" fill="hold">
                            <p:stCondLst>
                              <p:cond delay="16500"/>
                            </p:stCondLst>
                            <p:childTnLst>
                              <p:par>
                                <p:cTn id="335" presetID="2" presetClass="entr" presetSubtype="4" fill="hold" grpId="0" nodeType="afterEffect">
                                  <p:stCondLst>
                                    <p:cond delay="0"/>
                                  </p:stCondLst>
                                  <p:childTnLst>
                                    <p:set>
                                      <p:cBhvr>
                                        <p:cTn id="336" dur="1" fill="hold">
                                          <p:stCondLst>
                                            <p:cond delay="0"/>
                                          </p:stCondLst>
                                        </p:cTn>
                                        <p:tgtEl>
                                          <p:spTgt spid="51"/>
                                        </p:tgtEl>
                                        <p:attrNameLst>
                                          <p:attrName>style.visibility</p:attrName>
                                        </p:attrNameLst>
                                      </p:cBhvr>
                                      <p:to>
                                        <p:strVal val="visible"/>
                                      </p:to>
                                    </p:set>
                                    <p:anim calcmode="lin" valueType="num">
                                      <p:cBhvr additive="base">
                                        <p:cTn id="337" dur="250" fill="hold"/>
                                        <p:tgtEl>
                                          <p:spTgt spid="51"/>
                                        </p:tgtEl>
                                        <p:attrNameLst>
                                          <p:attrName>ppt_x</p:attrName>
                                        </p:attrNameLst>
                                      </p:cBhvr>
                                      <p:tavLst>
                                        <p:tav tm="0">
                                          <p:val>
                                            <p:strVal val="#ppt_x"/>
                                          </p:val>
                                        </p:tav>
                                        <p:tav tm="100000">
                                          <p:val>
                                            <p:strVal val="#ppt_x"/>
                                          </p:val>
                                        </p:tav>
                                      </p:tavLst>
                                    </p:anim>
                                    <p:anim calcmode="lin" valueType="num">
                                      <p:cBhvr additive="base">
                                        <p:cTn id="338" dur="250" fill="hold"/>
                                        <p:tgtEl>
                                          <p:spTgt spid="51"/>
                                        </p:tgtEl>
                                        <p:attrNameLst>
                                          <p:attrName>ppt_y</p:attrName>
                                        </p:attrNameLst>
                                      </p:cBhvr>
                                      <p:tavLst>
                                        <p:tav tm="0">
                                          <p:val>
                                            <p:strVal val="1+#ppt_h/2"/>
                                          </p:val>
                                        </p:tav>
                                        <p:tav tm="100000">
                                          <p:val>
                                            <p:strVal val="#ppt_y"/>
                                          </p:val>
                                        </p:tav>
                                      </p:tavLst>
                                    </p:anim>
                                  </p:childTnLst>
                                </p:cTn>
                              </p:par>
                            </p:childTnLst>
                          </p:cTn>
                        </p:par>
                        <p:par>
                          <p:cTn id="339" fill="hold">
                            <p:stCondLst>
                              <p:cond delay="16750"/>
                            </p:stCondLst>
                            <p:childTnLst>
                              <p:par>
                                <p:cTn id="340" presetID="2" presetClass="entr" presetSubtype="4" fill="hold" grpId="0" nodeType="afterEffect">
                                  <p:stCondLst>
                                    <p:cond delay="0"/>
                                  </p:stCondLst>
                                  <p:childTnLst>
                                    <p:set>
                                      <p:cBhvr>
                                        <p:cTn id="341" dur="1" fill="hold">
                                          <p:stCondLst>
                                            <p:cond delay="0"/>
                                          </p:stCondLst>
                                        </p:cTn>
                                        <p:tgtEl>
                                          <p:spTgt spid="52"/>
                                        </p:tgtEl>
                                        <p:attrNameLst>
                                          <p:attrName>style.visibility</p:attrName>
                                        </p:attrNameLst>
                                      </p:cBhvr>
                                      <p:to>
                                        <p:strVal val="visible"/>
                                      </p:to>
                                    </p:set>
                                    <p:anim calcmode="lin" valueType="num">
                                      <p:cBhvr additive="base">
                                        <p:cTn id="342" dur="250" fill="hold"/>
                                        <p:tgtEl>
                                          <p:spTgt spid="52"/>
                                        </p:tgtEl>
                                        <p:attrNameLst>
                                          <p:attrName>ppt_x</p:attrName>
                                        </p:attrNameLst>
                                      </p:cBhvr>
                                      <p:tavLst>
                                        <p:tav tm="0">
                                          <p:val>
                                            <p:strVal val="#ppt_x"/>
                                          </p:val>
                                        </p:tav>
                                        <p:tav tm="100000">
                                          <p:val>
                                            <p:strVal val="#ppt_x"/>
                                          </p:val>
                                        </p:tav>
                                      </p:tavLst>
                                    </p:anim>
                                    <p:anim calcmode="lin" valueType="num">
                                      <p:cBhvr additive="base">
                                        <p:cTn id="343" dur="250" fill="hold"/>
                                        <p:tgtEl>
                                          <p:spTgt spid="52"/>
                                        </p:tgtEl>
                                        <p:attrNameLst>
                                          <p:attrName>ppt_y</p:attrName>
                                        </p:attrNameLst>
                                      </p:cBhvr>
                                      <p:tavLst>
                                        <p:tav tm="0">
                                          <p:val>
                                            <p:strVal val="1+#ppt_h/2"/>
                                          </p:val>
                                        </p:tav>
                                        <p:tav tm="100000">
                                          <p:val>
                                            <p:strVal val="#ppt_y"/>
                                          </p:val>
                                        </p:tav>
                                      </p:tavLst>
                                    </p:anim>
                                  </p:childTnLst>
                                </p:cTn>
                              </p:par>
                            </p:childTnLst>
                          </p:cTn>
                        </p:par>
                        <p:par>
                          <p:cTn id="344" fill="hold">
                            <p:stCondLst>
                              <p:cond delay="17000"/>
                            </p:stCondLst>
                            <p:childTnLst>
                              <p:par>
                                <p:cTn id="345" presetID="2" presetClass="entr" presetSubtype="4" fill="hold" grpId="0" nodeType="afterEffect">
                                  <p:stCondLst>
                                    <p:cond delay="0"/>
                                  </p:stCondLst>
                                  <p:childTnLst>
                                    <p:set>
                                      <p:cBhvr>
                                        <p:cTn id="346" dur="1" fill="hold">
                                          <p:stCondLst>
                                            <p:cond delay="0"/>
                                          </p:stCondLst>
                                        </p:cTn>
                                        <p:tgtEl>
                                          <p:spTgt spid="53"/>
                                        </p:tgtEl>
                                        <p:attrNameLst>
                                          <p:attrName>style.visibility</p:attrName>
                                        </p:attrNameLst>
                                      </p:cBhvr>
                                      <p:to>
                                        <p:strVal val="visible"/>
                                      </p:to>
                                    </p:set>
                                    <p:anim calcmode="lin" valueType="num">
                                      <p:cBhvr additive="base">
                                        <p:cTn id="347" dur="250" fill="hold"/>
                                        <p:tgtEl>
                                          <p:spTgt spid="53"/>
                                        </p:tgtEl>
                                        <p:attrNameLst>
                                          <p:attrName>ppt_x</p:attrName>
                                        </p:attrNameLst>
                                      </p:cBhvr>
                                      <p:tavLst>
                                        <p:tav tm="0">
                                          <p:val>
                                            <p:strVal val="#ppt_x"/>
                                          </p:val>
                                        </p:tav>
                                        <p:tav tm="100000">
                                          <p:val>
                                            <p:strVal val="#ppt_x"/>
                                          </p:val>
                                        </p:tav>
                                      </p:tavLst>
                                    </p:anim>
                                    <p:anim calcmode="lin" valueType="num">
                                      <p:cBhvr additive="base">
                                        <p:cTn id="348" dur="250" fill="hold"/>
                                        <p:tgtEl>
                                          <p:spTgt spid="53"/>
                                        </p:tgtEl>
                                        <p:attrNameLst>
                                          <p:attrName>ppt_y</p:attrName>
                                        </p:attrNameLst>
                                      </p:cBhvr>
                                      <p:tavLst>
                                        <p:tav tm="0">
                                          <p:val>
                                            <p:strVal val="1+#ppt_h/2"/>
                                          </p:val>
                                        </p:tav>
                                        <p:tav tm="100000">
                                          <p:val>
                                            <p:strVal val="#ppt_y"/>
                                          </p:val>
                                        </p:tav>
                                      </p:tavLst>
                                    </p:anim>
                                  </p:childTnLst>
                                </p:cTn>
                              </p:par>
                            </p:childTnLst>
                          </p:cTn>
                        </p:par>
                        <p:par>
                          <p:cTn id="349" fill="hold">
                            <p:stCondLst>
                              <p:cond delay="17250"/>
                            </p:stCondLst>
                            <p:childTnLst>
                              <p:par>
                                <p:cTn id="350" presetID="2" presetClass="entr" presetSubtype="4" fill="hold" grpId="0" nodeType="afterEffect">
                                  <p:stCondLst>
                                    <p:cond delay="0"/>
                                  </p:stCondLst>
                                  <p:childTnLst>
                                    <p:set>
                                      <p:cBhvr>
                                        <p:cTn id="351" dur="1" fill="hold">
                                          <p:stCondLst>
                                            <p:cond delay="0"/>
                                          </p:stCondLst>
                                        </p:cTn>
                                        <p:tgtEl>
                                          <p:spTgt spid="54"/>
                                        </p:tgtEl>
                                        <p:attrNameLst>
                                          <p:attrName>style.visibility</p:attrName>
                                        </p:attrNameLst>
                                      </p:cBhvr>
                                      <p:to>
                                        <p:strVal val="visible"/>
                                      </p:to>
                                    </p:set>
                                    <p:anim calcmode="lin" valueType="num">
                                      <p:cBhvr additive="base">
                                        <p:cTn id="352" dur="250" fill="hold"/>
                                        <p:tgtEl>
                                          <p:spTgt spid="54"/>
                                        </p:tgtEl>
                                        <p:attrNameLst>
                                          <p:attrName>ppt_x</p:attrName>
                                        </p:attrNameLst>
                                      </p:cBhvr>
                                      <p:tavLst>
                                        <p:tav tm="0">
                                          <p:val>
                                            <p:strVal val="#ppt_x"/>
                                          </p:val>
                                        </p:tav>
                                        <p:tav tm="100000">
                                          <p:val>
                                            <p:strVal val="#ppt_x"/>
                                          </p:val>
                                        </p:tav>
                                      </p:tavLst>
                                    </p:anim>
                                    <p:anim calcmode="lin" valueType="num">
                                      <p:cBhvr additive="base">
                                        <p:cTn id="353" dur="250" fill="hold"/>
                                        <p:tgtEl>
                                          <p:spTgt spid="54"/>
                                        </p:tgtEl>
                                        <p:attrNameLst>
                                          <p:attrName>ppt_y</p:attrName>
                                        </p:attrNameLst>
                                      </p:cBhvr>
                                      <p:tavLst>
                                        <p:tav tm="0">
                                          <p:val>
                                            <p:strVal val="1+#ppt_h/2"/>
                                          </p:val>
                                        </p:tav>
                                        <p:tav tm="100000">
                                          <p:val>
                                            <p:strVal val="#ppt_y"/>
                                          </p:val>
                                        </p:tav>
                                      </p:tavLst>
                                    </p:anim>
                                  </p:childTnLst>
                                </p:cTn>
                              </p:par>
                            </p:childTnLst>
                          </p:cTn>
                        </p:par>
                        <p:par>
                          <p:cTn id="354" fill="hold">
                            <p:stCondLst>
                              <p:cond delay="17500"/>
                            </p:stCondLst>
                            <p:childTnLst>
                              <p:par>
                                <p:cTn id="355" presetID="2" presetClass="entr" presetSubtype="4" fill="hold" grpId="0" nodeType="afterEffect">
                                  <p:stCondLst>
                                    <p:cond delay="0"/>
                                  </p:stCondLst>
                                  <p:childTnLst>
                                    <p:set>
                                      <p:cBhvr>
                                        <p:cTn id="356" dur="1" fill="hold">
                                          <p:stCondLst>
                                            <p:cond delay="0"/>
                                          </p:stCondLst>
                                        </p:cTn>
                                        <p:tgtEl>
                                          <p:spTgt spid="55"/>
                                        </p:tgtEl>
                                        <p:attrNameLst>
                                          <p:attrName>style.visibility</p:attrName>
                                        </p:attrNameLst>
                                      </p:cBhvr>
                                      <p:to>
                                        <p:strVal val="visible"/>
                                      </p:to>
                                    </p:set>
                                    <p:anim calcmode="lin" valueType="num">
                                      <p:cBhvr additive="base">
                                        <p:cTn id="357" dur="250" fill="hold"/>
                                        <p:tgtEl>
                                          <p:spTgt spid="55"/>
                                        </p:tgtEl>
                                        <p:attrNameLst>
                                          <p:attrName>ppt_x</p:attrName>
                                        </p:attrNameLst>
                                      </p:cBhvr>
                                      <p:tavLst>
                                        <p:tav tm="0">
                                          <p:val>
                                            <p:strVal val="#ppt_x"/>
                                          </p:val>
                                        </p:tav>
                                        <p:tav tm="100000">
                                          <p:val>
                                            <p:strVal val="#ppt_x"/>
                                          </p:val>
                                        </p:tav>
                                      </p:tavLst>
                                    </p:anim>
                                    <p:anim calcmode="lin" valueType="num">
                                      <p:cBhvr additive="base">
                                        <p:cTn id="358" dur="250" fill="hold"/>
                                        <p:tgtEl>
                                          <p:spTgt spid="55"/>
                                        </p:tgtEl>
                                        <p:attrNameLst>
                                          <p:attrName>ppt_y</p:attrName>
                                        </p:attrNameLst>
                                      </p:cBhvr>
                                      <p:tavLst>
                                        <p:tav tm="0">
                                          <p:val>
                                            <p:strVal val="1+#ppt_h/2"/>
                                          </p:val>
                                        </p:tav>
                                        <p:tav tm="100000">
                                          <p:val>
                                            <p:strVal val="#ppt_y"/>
                                          </p:val>
                                        </p:tav>
                                      </p:tavLst>
                                    </p:anim>
                                  </p:childTnLst>
                                </p:cTn>
                              </p:par>
                            </p:childTnLst>
                          </p:cTn>
                        </p:par>
                        <p:par>
                          <p:cTn id="359" fill="hold">
                            <p:stCondLst>
                              <p:cond delay="17750"/>
                            </p:stCondLst>
                            <p:childTnLst>
                              <p:par>
                                <p:cTn id="360" presetID="2" presetClass="entr" presetSubtype="4" fill="hold" grpId="0" nodeType="afterEffect">
                                  <p:stCondLst>
                                    <p:cond delay="0"/>
                                  </p:stCondLst>
                                  <p:childTnLst>
                                    <p:set>
                                      <p:cBhvr>
                                        <p:cTn id="361" dur="1" fill="hold">
                                          <p:stCondLst>
                                            <p:cond delay="0"/>
                                          </p:stCondLst>
                                        </p:cTn>
                                        <p:tgtEl>
                                          <p:spTgt spid="56"/>
                                        </p:tgtEl>
                                        <p:attrNameLst>
                                          <p:attrName>style.visibility</p:attrName>
                                        </p:attrNameLst>
                                      </p:cBhvr>
                                      <p:to>
                                        <p:strVal val="visible"/>
                                      </p:to>
                                    </p:set>
                                    <p:anim calcmode="lin" valueType="num">
                                      <p:cBhvr additive="base">
                                        <p:cTn id="362" dur="250" fill="hold"/>
                                        <p:tgtEl>
                                          <p:spTgt spid="56"/>
                                        </p:tgtEl>
                                        <p:attrNameLst>
                                          <p:attrName>ppt_x</p:attrName>
                                        </p:attrNameLst>
                                      </p:cBhvr>
                                      <p:tavLst>
                                        <p:tav tm="0">
                                          <p:val>
                                            <p:strVal val="#ppt_x"/>
                                          </p:val>
                                        </p:tav>
                                        <p:tav tm="100000">
                                          <p:val>
                                            <p:strVal val="#ppt_x"/>
                                          </p:val>
                                        </p:tav>
                                      </p:tavLst>
                                    </p:anim>
                                    <p:anim calcmode="lin" valueType="num">
                                      <p:cBhvr additive="base">
                                        <p:cTn id="363" dur="250" fill="hold"/>
                                        <p:tgtEl>
                                          <p:spTgt spid="56"/>
                                        </p:tgtEl>
                                        <p:attrNameLst>
                                          <p:attrName>ppt_y</p:attrName>
                                        </p:attrNameLst>
                                      </p:cBhvr>
                                      <p:tavLst>
                                        <p:tav tm="0">
                                          <p:val>
                                            <p:strVal val="1+#ppt_h/2"/>
                                          </p:val>
                                        </p:tav>
                                        <p:tav tm="100000">
                                          <p:val>
                                            <p:strVal val="#ppt_y"/>
                                          </p:val>
                                        </p:tav>
                                      </p:tavLst>
                                    </p:anim>
                                  </p:childTnLst>
                                </p:cTn>
                              </p:par>
                            </p:childTnLst>
                          </p:cTn>
                        </p:par>
                        <p:par>
                          <p:cTn id="364" fill="hold">
                            <p:stCondLst>
                              <p:cond delay="18000"/>
                            </p:stCondLst>
                            <p:childTnLst>
                              <p:par>
                                <p:cTn id="365" presetID="2" presetClass="entr" presetSubtype="4" fill="hold" grpId="0" nodeType="afterEffect">
                                  <p:stCondLst>
                                    <p:cond delay="0"/>
                                  </p:stCondLst>
                                  <p:childTnLst>
                                    <p:set>
                                      <p:cBhvr>
                                        <p:cTn id="366" dur="1" fill="hold">
                                          <p:stCondLst>
                                            <p:cond delay="0"/>
                                          </p:stCondLst>
                                        </p:cTn>
                                        <p:tgtEl>
                                          <p:spTgt spid="57"/>
                                        </p:tgtEl>
                                        <p:attrNameLst>
                                          <p:attrName>style.visibility</p:attrName>
                                        </p:attrNameLst>
                                      </p:cBhvr>
                                      <p:to>
                                        <p:strVal val="visible"/>
                                      </p:to>
                                    </p:set>
                                    <p:anim calcmode="lin" valueType="num">
                                      <p:cBhvr additive="base">
                                        <p:cTn id="367" dur="250" fill="hold"/>
                                        <p:tgtEl>
                                          <p:spTgt spid="57"/>
                                        </p:tgtEl>
                                        <p:attrNameLst>
                                          <p:attrName>ppt_x</p:attrName>
                                        </p:attrNameLst>
                                      </p:cBhvr>
                                      <p:tavLst>
                                        <p:tav tm="0">
                                          <p:val>
                                            <p:strVal val="#ppt_x"/>
                                          </p:val>
                                        </p:tav>
                                        <p:tav tm="100000">
                                          <p:val>
                                            <p:strVal val="#ppt_x"/>
                                          </p:val>
                                        </p:tav>
                                      </p:tavLst>
                                    </p:anim>
                                    <p:anim calcmode="lin" valueType="num">
                                      <p:cBhvr additive="base">
                                        <p:cTn id="368" dur="250" fill="hold"/>
                                        <p:tgtEl>
                                          <p:spTgt spid="57"/>
                                        </p:tgtEl>
                                        <p:attrNameLst>
                                          <p:attrName>ppt_y</p:attrName>
                                        </p:attrNameLst>
                                      </p:cBhvr>
                                      <p:tavLst>
                                        <p:tav tm="0">
                                          <p:val>
                                            <p:strVal val="1+#ppt_h/2"/>
                                          </p:val>
                                        </p:tav>
                                        <p:tav tm="100000">
                                          <p:val>
                                            <p:strVal val="#ppt_y"/>
                                          </p:val>
                                        </p:tav>
                                      </p:tavLst>
                                    </p:anim>
                                  </p:childTnLst>
                                </p:cTn>
                              </p:par>
                            </p:childTnLst>
                          </p:cTn>
                        </p:par>
                        <p:par>
                          <p:cTn id="369" fill="hold">
                            <p:stCondLst>
                              <p:cond delay="18250"/>
                            </p:stCondLst>
                            <p:childTnLst>
                              <p:par>
                                <p:cTn id="370" presetID="2" presetClass="entr" presetSubtype="4" fill="hold" grpId="0" nodeType="afterEffect">
                                  <p:stCondLst>
                                    <p:cond delay="0"/>
                                  </p:stCondLst>
                                  <p:childTnLst>
                                    <p:set>
                                      <p:cBhvr>
                                        <p:cTn id="371" dur="1" fill="hold">
                                          <p:stCondLst>
                                            <p:cond delay="0"/>
                                          </p:stCondLst>
                                        </p:cTn>
                                        <p:tgtEl>
                                          <p:spTgt spid="58"/>
                                        </p:tgtEl>
                                        <p:attrNameLst>
                                          <p:attrName>style.visibility</p:attrName>
                                        </p:attrNameLst>
                                      </p:cBhvr>
                                      <p:to>
                                        <p:strVal val="visible"/>
                                      </p:to>
                                    </p:set>
                                    <p:anim calcmode="lin" valueType="num">
                                      <p:cBhvr additive="base">
                                        <p:cTn id="372" dur="250" fill="hold"/>
                                        <p:tgtEl>
                                          <p:spTgt spid="58"/>
                                        </p:tgtEl>
                                        <p:attrNameLst>
                                          <p:attrName>ppt_x</p:attrName>
                                        </p:attrNameLst>
                                      </p:cBhvr>
                                      <p:tavLst>
                                        <p:tav tm="0">
                                          <p:val>
                                            <p:strVal val="#ppt_x"/>
                                          </p:val>
                                        </p:tav>
                                        <p:tav tm="100000">
                                          <p:val>
                                            <p:strVal val="#ppt_x"/>
                                          </p:val>
                                        </p:tav>
                                      </p:tavLst>
                                    </p:anim>
                                    <p:anim calcmode="lin" valueType="num">
                                      <p:cBhvr additive="base">
                                        <p:cTn id="373" dur="250" fill="hold"/>
                                        <p:tgtEl>
                                          <p:spTgt spid="58"/>
                                        </p:tgtEl>
                                        <p:attrNameLst>
                                          <p:attrName>ppt_y</p:attrName>
                                        </p:attrNameLst>
                                      </p:cBhvr>
                                      <p:tavLst>
                                        <p:tav tm="0">
                                          <p:val>
                                            <p:strVal val="1+#ppt_h/2"/>
                                          </p:val>
                                        </p:tav>
                                        <p:tav tm="100000">
                                          <p:val>
                                            <p:strVal val="#ppt_y"/>
                                          </p:val>
                                        </p:tav>
                                      </p:tavLst>
                                    </p:anim>
                                  </p:childTnLst>
                                </p:cTn>
                              </p:par>
                            </p:childTnLst>
                          </p:cTn>
                        </p:par>
                        <p:par>
                          <p:cTn id="374" fill="hold">
                            <p:stCondLst>
                              <p:cond delay="18500"/>
                            </p:stCondLst>
                            <p:childTnLst>
                              <p:par>
                                <p:cTn id="375" presetID="2" presetClass="entr" presetSubtype="4" fill="hold" nodeType="afterEffect">
                                  <p:stCondLst>
                                    <p:cond delay="0"/>
                                  </p:stCondLst>
                                  <p:childTnLst>
                                    <p:set>
                                      <p:cBhvr>
                                        <p:cTn id="376" dur="1" fill="hold">
                                          <p:stCondLst>
                                            <p:cond delay="0"/>
                                          </p:stCondLst>
                                        </p:cTn>
                                        <p:tgtEl>
                                          <p:spTgt spid="124"/>
                                        </p:tgtEl>
                                        <p:attrNameLst>
                                          <p:attrName>style.visibility</p:attrName>
                                        </p:attrNameLst>
                                      </p:cBhvr>
                                      <p:to>
                                        <p:strVal val="visible"/>
                                      </p:to>
                                    </p:set>
                                    <p:anim calcmode="lin" valueType="num">
                                      <p:cBhvr additive="base">
                                        <p:cTn id="377" dur="250" fill="hold"/>
                                        <p:tgtEl>
                                          <p:spTgt spid="124"/>
                                        </p:tgtEl>
                                        <p:attrNameLst>
                                          <p:attrName>ppt_x</p:attrName>
                                        </p:attrNameLst>
                                      </p:cBhvr>
                                      <p:tavLst>
                                        <p:tav tm="0">
                                          <p:val>
                                            <p:strVal val="#ppt_x"/>
                                          </p:val>
                                        </p:tav>
                                        <p:tav tm="100000">
                                          <p:val>
                                            <p:strVal val="#ppt_x"/>
                                          </p:val>
                                        </p:tav>
                                      </p:tavLst>
                                    </p:anim>
                                    <p:anim calcmode="lin" valueType="num">
                                      <p:cBhvr additive="base">
                                        <p:cTn id="378" dur="250" fill="hold"/>
                                        <p:tgtEl>
                                          <p:spTgt spid="124"/>
                                        </p:tgtEl>
                                        <p:attrNameLst>
                                          <p:attrName>ppt_y</p:attrName>
                                        </p:attrNameLst>
                                      </p:cBhvr>
                                      <p:tavLst>
                                        <p:tav tm="0">
                                          <p:val>
                                            <p:strVal val="1+#ppt_h/2"/>
                                          </p:val>
                                        </p:tav>
                                        <p:tav tm="100000">
                                          <p:val>
                                            <p:strVal val="#ppt_y"/>
                                          </p:val>
                                        </p:tav>
                                      </p:tavLst>
                                    </p:anim>
                                  </p:childTnLst>
                                </p:cTn>
                              </p:par>
                            </p:childTnLst>
                          </p:cTn>
                        </p:par>
                        <p:par>
                          <p:cTn id="379" fill="hold">
                            <p:stCondLst>
                              <p:cond delay="18750"/>
                            </p:stCondLst>
                            <p:childTnLst>
                              <p:par>
                                <p:cTn id="380" presetID="2" presetClass="entr" presetSubtype="4" fill="hold" grpId="0" nodeType="afterEffect">
                                  <p:stCondLst>
                                    <p:cond delay="0"/>
                                  </p:stCondLst>
                                  <p:childTnLst>
                                    <p:set>
                                      <p:cBhvr>
                                        <p:cTn id="381" dur="1" fill="hold">
                                          <p:stCondLst>
                                            <p:cond delay="0"/>
                                          </p:stCondLst>
                                        </p:cTn>
                                        <p:tgtEl>
                                          <p:spTgt spid="127"/>
                                        </p:tgtEl>
                                        <p:attrNameLst>
                                          <p:attrName>style.visibility</p:attrName>
                                        </p:attrNameLst>
                                      </p:cBhvr>
                                      <p:to>
                                        <p:strVal val="visible"/>
                                      </p:to>
                                    </p:set>
                                    <p:anim calcmode="lin" valueType="num">
                                      <p:cBhvr additive="base">
                                        <p:cTn id="382" dur="250" fill="hold"/>
                                        <p:tgtEl>
                                          <p:spTgt spid="127"/>
                                        </p:tgtEl>
                                        <p:attrNameLst>
                                          <p:attrName>ppt_x</p:attrName>
                                        </p:attrNameLst>
                                      </p:cBhvr>
                                      <p:tavLst>
                                        <p:tav tm="0">
                                          <p:val>
                                            <p:strVal val="#ppt_x"/>
                                          </p:val>
                                        </p:tav>
                                        <p:tav tm="100000">
                                          <p:val>
                                            <p:strVal val="#ppt_x"/>
                                          </p:val>
                                        </p:tav>
                                      </p:tavLst>
                                    </p:anim>
                                    <p:anim calcmode="lin" valueType="num">
                                      <p:cBhvr additive="base">
                                        <p:cTn id="383" dur="250" fill="hold"/>
                                        <p:tgtEl>
                                          <p:spTgt spid="127"/>
                                        </p:tgtEl>
                                        <p:attrNameLst>
                                          <p:attrName>ppt_y</p:attrName>
                                        </p:attrNameLst>
                                      </p:cBhvr>
                                      <p:tavLst>
                                        <p:tav tm="0">
                                          <p:val>
                                            <p:strVal val="1+#ppt_h/2"/>
                                          </p:val>
                                        </p:tav>
                                        <p:tav tm="100000">
                                          <p:val>
                                            <p:strVal val="#ppt_y"/>
                                          </p:val>
                                        </p:tav>
                                      </p:tavLst>
                                    </p:anim>
                                  </p:childTnLst>
                                </p:cTn>
                              </p:par>
                            </p:childTnLst>
                          </p:cTn>
                        </p:par>
                        <p:par>
                          <p:cTn id="384" fill="hold">
                            <p:stCondLst>
                              <p:cond delay="19000"/>
                            </p:stCondLst>
                            <p:childTnLst>
                              <p:par>
                                <p:cTn id="385" presetID="2" presetClass="entr" presetSubtype="4" fill="hold" grpId="0" nodeType="afterEffect">
                                  <p:stCondLst>
                                    <p:cond delay="0"/>
                                  </p:stCondLst>
                                  <p:childTnLst>
                                    <p:set>
                                      <p:cBhvr>
                                        <p:cTn id="386" dur="1" fill="hold">
                                          <p:stCondLst>
                                            <p:cond delay="0"/>
                                          </p:stCondLst>
                                        </p:cTn>
                                        <p:tgtEl>
                                          <p:spTgt spid="70"/>
                                        </p:tgtEl>
                                        <p:attrNameLst>
                                          <p:attrName>style.visibility</p:attrName>
                                        </p:attrNameLst>
                                      </p:cBhvr>
                                      <p:to>
                                        <p:strVal val="visible"/>
                                      </p:to>
                                    </p:set>
                                    <p:anim calcmode="lin" valueType="num">
                                      <p:cBhvr additive="base">
                                        <p:cTn id="387" dur="250" fill="hold"/>
                                        <p:tgtEl>
                                          <p:spTgt spid="70"/>
                                        </p:tgtEl>
                                        <p:attrNameLst>
                                          <p:attrName>ppt_x</p:attrName>
                                        </p:attrNameLst>
                                      </p:cBhvr>
                                      <p:tavLst>
                                        <p:tav tm="0">
                                          <p:val>
                                            <p:strVal val="#ppt_x"/>
                                          </p:val>
                                        </p:tav>
                                        <p:tav tm="100000">
                                          <p:val>
                                            <p:strVal val="#ppt_x"/>
                                          </p:val>
                                        </p:tav>
                                      </p:tavLst>
                                    </p:anim>
                                    <p:anim calcmode="lin" valueType="num">
                                      <p:cBhvr additive="base">
                                        <p:cTn id="388" dur="250" fill="hold"/>
                                        <p:tgtEl>
                                          <p:spTgt spid="70"/>
                                        </p:tgtEl>
                                        <p:attrNameLst>
                                          <p:attrName>ppt_y</p:attrName>
                                        </p:attrNameLst>
                                      </p:cBhvr>
                                      <p:tavLst>
                                        <p:tav tm="0">
                                          <p:val>
                                            <p:strVal val="1+#ppt_h/2"/>
                                          </p:val>
                                        </p:tav>
                                        <p:tav tm="100000">
                                          <p:val>
                                            <p:strVal val="#ppt_y"/>
                                          </p:val>
                                        </p:tav>
                                      </p:tavLst>
                                    </p:anim>
                                  </p:childTnLst>
                                </p:cTn>
                              </p:par>
                            </p:childTnLst>
                          </p:cTn>
                        </p:par>
                        <p:par>
                          <p:cTn id="389" fill="hold">
                            <p:stCondLst>
                              <p:cond delay="19250"/>
                            </p:stCondLst>
                            <p:childTnLst>
                              <p:par>
                                <p:cTn id="390" presetID="2" presetClass="entr" presetSubtype="4" fill="hold" grpId="0" nodeType="afterEffect">
                                  <p:stCondLst>
                                    <p:cond delay="0"/>
                                  </p:stCondLst>
                                  <p:childTnLst>
                                    <p:set>
                                      <p:cBhvr>
                                        <p:cTn id="391" dur="1" fill="hold">
                                          <p:stCondLst>
                                            <p:cond delay="0"/>
                                          </p:stCondLst>
                                        </p:cTn>
                                        <p:tgtEl>
                                          <p:spTgt spid="90"/>
                                        </p:tgtEl>
                                        <p:attrNameLst>
                                          <p:attrName>style.visibility</p:attrName>
                                        </p:attrNameLst>
                                      </p:cBhvr>
                                      <p:to>
                                        <p:strVal val="visible"/>
                                      </p:to>
                                    </p:set>
                                    <p:anim calcmode="lin" valueType="num">
                                      <p:cBhvr additive="base">
                                        <p:cTn id="392" dur="250" fill="hold"/>
                                        <p:tgtEl>
                                          <p:spTgt spid="90"/>
                                        </p:tgtEl>
                                        <p:attrNameLst>
                                          <p:attrName>ppt_x</p:attrName>
                                        </p:attrNameLst>
                                      </p:cBhvr>
                                      <p:tavLst>
                                        <p:tav tm="0">
                                          <p:val>
                                            <p:strVal val="#ppt_x"/>
                                          </p:val>
                                        </p:tav>
                                        <p:tav tm="100000">
                                          <p:val>
                                            <p:strVal val="#ppt_x"/>
                                          </p:val>
                                        </p:tav>
                                      </p:tavLst>
                                    </p:anim>
                                    <p:anim calcmode="lin" valueType="num">
                                      <p:cBhvr additive="base">
                                        <p:cTn id="393" dur="250" fill="hold"/>
                                        <p:tgtEl>
                                          <p:spTgt spid="90"/>
                                        </p:tgtEl>
                                        <p:attrNameLst>
                                          <p:attrName>ppt_y</p:attrName>
                                        </p:attrNameLst>
                                      </p:cBhvr>
                                      <p:tavLst>
                                        <p:tav tm="0">
                                          <p:val>
                                            <p:strVal val="1+#ppt_h/2"/>
                                          </p:val>
                                        </p:tav>
                                        <p:tav tm="100000">
                                          <p:val>
                                            <p:strVal val="#ppt_y"/>
                                          </p:val>
                                        </p:tav>
                                      </p:tavLst>
                                    </p:anim>
                                  </p:childTnLst>
                                </p:cTn>
                              </p:par>
                            </p:childTnLst>
                          </p:cTn>
                        </p:par>
                        <p:par>
                          <p:cTn id="394" fill="hold">
                            <p:stCondLst>
                              <p:cond delay="19500"/>
                            </p:stCondLst>
                            <p:childTnLst>
                              <p:par>
                                <p:cTn id="395" presetID="2" presetClass="entr" presetSubtype="4" fill="hold" grpId="0" nodeType="afterEffect">
                                  <p:stCondLst>
                                    <p:cond delay="0"/>
                                  </p:stCondLst>
                                  <p:childTnLst>
                                    <p:set>
                                      <p:cBhvr>
                                        <p:cTn id="396" dur="1" fill="hold">
                                          <p:stCondLst>
                                            <p:cond delay="0"/>
                                          </p:stCondLst>
                                        </p:cTn>
                                        <p:tgtEl>
                                          <p:spTgt spid="89"/>
                                        </p:tgtEl>
                                        <p:attrNameLst>
                                          <p:attrName>style.visibility</p:attrName>
                                        </p:attrNameLst>
                                      </p:cBhvr>
                                      <p:to>
                                        <p:strVal val="visible"/>
                                      </p:to>
                                    </p:set>
                                    <p:anim calcmode="lin" valueType="num">
                                      <p:cBhvr additive="base">
                                        <p:cTn id="397" dur="250" fill="hold"/>
                                        <p:tgtEl>
                                          <p:spTgt spid="89"/>
                                        </p:tgtEl>
                                        <p:attrNameLst>
                                          <p:attrName>ppt_x</p:attrName>
                                        </p:attrNameLst>
                                      </p:cBhvr>
                                      <p:tavLst>
                                        <p:tav tm="0">
                                          <p:val>
                                            <p:strVal val="#ppt_x"/>
                                          </p:val>
                                        </p:tav>
                                        <p:tav tm="100000">
                                          <p:val>
                                            <p:strVal val="#ppt_x"/>
                                          </p:val>
                                        </p:tav>
                                      </p:tavLst>
                                    </p:anim>
                                    <p:anim calcmode="lin" valueType="num">
                                      <p:cBhvr additive="base">
                                        <p:cTn id="398" dur="250" fill="hold"/>
                                        <p:tgtEl>
                                          <p:spTgt spid="89"/>
                                        </p:tgtEl>
                                        <p:attrNameLst>
                                          <p:attrName>ppt_y</p:attrName>
                                        </p:attrNameLst>
                                      </p:cBhvr>
                                      <p:tavLst>
                                        <p:tav tm="0">
                                          <p:val>
                                            <p:strVal val="1+#ppt_h/2"/>
                                          </p:val>
                                        </p:tav>
                                        <p:tav tm="100000">
                                          <p:val>
                                            <p:strVal val="#ppt_y"/>
                                          </p:val>
                                        </p:tav>
                                      </p:tavLst>
                                    </p:anim>
                                  </p:childTnLst>
                                </p:cTn>
                              </p:par>
                            </p:childTnLst>
                          </p:cTn>
                        </p:par>
                        <p:par>
                          <p:cTn id="399" fill="hold">
                            <p:stCondLst>
                              <p:cond delay="19750"/>
                            </p:stCondLst>
                            <p:childTnLst>
                              <p:par>
                                <p:cTn id="400" presetID="2" presetClass="entr" presetSubtype="4" fill="hold" grpId="0" nodeType="afterEffect">
                                  <p:stCondLst>
                                    <p:cond delay="0"/>
                                  </p:stCondLst>
                                  <p:childTnLst>
                                    <p:set>
                                      <p:cBhvr>
                                        <p:cTn id="401" dur="1" fill="hold">
                                          <p:stCondLst>
                                            <p:cond delay="0"/>
                                          </p:stCondLst>
                                        </p:cTn>
                                        <p:tgtEl>
                                          <p:spTgt spid="88"/>
                                        </p:tgtEl>
                                        <p:attrNameLst>
                                          <p:attrName>style.visibility</p:attrName>
                                        </p:attrNameLst>
                                      </p:cBhvr>
                                      <p:to>
                                        <p:strVal val="visible"/>
                                      </p:to>
                                    </p:set>
                                    <p:anim calcmode="lin" valueType="num">
                                      <p:cBhvr additive="base">
                                        <p:cTn id="402" dur="250" fill="hold"/>
                                        <p:tgtEl>
                                          <p:spTgt spid="88"/>
                                        </p:tgtEl>
                                        <p:attrNameLst>
                                          <p:attrName>ppt_x</p:attrName>
                                        </p:attrNameLst>
                                      </p:cBhvr>
                                      <p:tavLst>
                                        <p:tav tm="0">
                                          <p:val>
                                            <p:strVal val="#ppt_x"/>
                                          </p:val>
                                        </p:tav>
                                        <p:tav tm="100000">
                                          <p:val>
                                            <p:strVal val="#ppt_x"/>
                                          </p:val>
                                        </p:tav>
                                      </p:tavLst>
                                    </p:anim>
                                    <p:anim calcmode="lin" valueType="num">
                                      <p:cBhvr additive="base">
                                        <p:cTn id="403" dur="250" fill="hold"/>
                                        <p:tgtEl>
                                          <p:spTgt spid="88"/>
                                        </p:tgtEl>
                                        <p:attrNameLst>
                                          <p:attrName>ppt_y</p:attrName>
                                        </p:attrNameLst>
                                      </p:cBhvr>
                                      <p:tavLst>
                                        <p:tav tm="0">
                                          <p:val>
                                            <p:strVal val="1+#ppt_h/2"/>
                                          </p:val>
                                        </p:tav>
                                        <p:tav tm="100000">
                                          <p:val>
                                            <p:strVal val="#ppt_y"/>
                                          </p:val>
                                        </p:tav>
                                      </p:tavLst>
                                    </p:anim>
                                  </p:childTnLst>
                                </p:cTn>
                              </p:par>
                            </p:childTnLst>
                          </p:cTn>
                        </p:par>
                        <p:par>
                          <p:cTn id="404" fill="hold">
                            <p:stCondLst>
                              <p:cond delay="20000"/>
                            </p:stCondLst>
                            <p:childTnLst>
                              <p:par>
                                <p:cTn id="405" presetID="2" presetClass="entr" presetSubtype="4" fill="hold" grpId="0" nodeType="afterEffect">
                                  <p:stCondLst>
                                    <p:cond delay="0"/>
                                  </p:stCondLst>
                                  <p:childTnLst>
                                    <p:set>
                                      <p:cBhvr>
                                        <p:cTn id="406" dur="1" fill="hold">
                                          <p:stCondLst>
                                            <p:cond delay="0"/>
                                          </p:stCondLst>
                                        </p:cTn>
                                        <p:tgtEl>
                                          <p:spTgt spid="87"/>
                                        </p:tgtEl>
                                        <p:attrNameLst>
                                          <p:attrName>style.visibility</p:attrName>
                                        </p:attrNameLst>
                                      </p:cBhvr>
                                      <p:to>
                                        <p:strVal val="visible"/>
                                      </p:to>
                                    </p:set>
                                    <p:anim calcmode="lin" valueType="num">
                                      <p:cBhvr additive="base">
                                        <p:cTn id="407" dur="250" fill="hold"/>
                                        <p:tgtEl>
                                          <p:spTgt spid="87"/>
                                        </p:tgtEl>
                                        <p:attrNameLst>
                                          <p:attrName>ppt_x</p:attrName>
                                        </p:attrNameLst>
                                      </p:cBhvr>
                                      <p:tavLst>
                                        <p:tav tm="0">
                                          <p:val>
                                            <p:strVal val="#ppt_x"/>
                                          </p:val>
                                        </p:tav>
                                        <p:tav tm="100000">
                                          <p:val>
                                            <p:strVal val="#ppt_x"/>
                                          </p:val>
                                        </p:tav>
                                      </p:tavLst>
                                    </p:anim>
                                    <p:anim calcmode="lin" valueType="num">
                                      <p:cBhvr additive="base">
                                        <p:cTn id="408" dur="250" fill="hold"/>
                                        <p:tgtEl>
                                          <p:spTgt spid="87"/>
                                        </p:tgtEl>
                                        <p:attrNameLst>
                                          <p:attrName>ppt_y</p:attrName>
                                        </p:attrNameLst>
                                      </p:cBhvr>
                                      <p:tavLst>
                                        <p:tav tm="0">
                                          <p:val>
                                            <p:strVal val="1+#ppt_h/2"/>
                                          </p:val>
                                        </p:tav>
                                        <p:tav tm="100000">
                                          <p:val>
                                            <p:strVal val="#ppt_y"/>
                                          </p:val>
                                        </p:tav>
                                      </p:tavLst>
                                    </p:anim>
                                  </p:childTnLst>
                                </p:cTn>
                              </p:par>
                            </p:childTnLst>
                          </p:cTn>
                        </p:par>
                        <p:par>
                          <p:cTn id="409" fill="hold">
                            <p:stCondLst>
                              <p:cond delay="20250"/>
                            </p:stCondLst>
                            <p:childTnLst>
                              <p:par>
                                <p:cTn id="410" presetID="2" presetClass="entr" presetSubtype="4" fill="hold" grpId="0" nodeType="afterEffect">
                                  <p:stCondLst>
                                    <p:cond delay="0"/>
                                  </p:stCondLst>
                                  <p:childTnLst>
                                    <p:set>
                                      <p:cBhvr>
                                        <p:cTn id="411" dur="1" fill="hold">
                                          <p:stCondLst>
                                            <p:cond delay="0"/>
                                          </p:stCondLst>
                                        </p:cTn>
                                        <p:tgtEl>
                                          <p:spTgt spid="86"/>
                                        </p:tgtEl>
                                        <p:attrNameLst>
                                          <p:attrName>style.visibility</p:attrName>
                                        </p:attrNameLst>
                                      </p:cBhvr>
                                      <p:to>
                                        <p:strVal val="visible"/>
                                      </p:to>
                                    </p:set>
                                    <p:anim calcmode="lin" valueType="num">
                                      <p:cBhvr additive="base">
                                        <p:cTn id="412" dur="250" fill="hold"/>
                                        <p:tgtEl>
                                          <p:spTgt spid="86"/>
                                        </p:tgtEl>
                                        <p:attrNameLst>
                                          <p:attrName>ppt_x</p:attrName>
                                        </p:attrNameLst>
                                      </p:cBhvr>
                                      <p:tavLst>
                                        <p:tav tm="0">
                                          <p:val>
                                            <p:strVal val="#ppt_x"/>
                                          </p:val>
                                        </p:tav>
                                        <p:tav tm="100000">
                                          <p:val>
                                            <p:strVal val="#ppt_x"/>
                                          </p:val>
                                        </p:tav>
                                      </p:tavLst>
                                    </p:anim>
                                    <p:anim calcmode="lin" valueType="num">
                                      <p:cBhvr additive="base">
                                        <p:cTn id="413" dur="250" fill="hold"/>
                                        <p:tgtEl>
                                          <p:spTgt spid="86"/>
                                        </p:tgtEl>
                                        <p:attrNameLst>
                                          <p:attrName>ppt_y</p:attrName>
                                        </p:attrNameLst>
                                      </p:cBhvr>
                                      <p:tavLst>
                                        <p:tav tm="0">
                                          <p:val>
                                            <p:strVal val="1+#ppt_h/2"/>
                                          </p:val>
                                        </p:tav>
                                        <p:tav tm="100000">
                                          <p:val>
                                            <p:strVal val="#ppt_y"/>
                                          </p:val>
                                        </p:tav>
                                      </p:tavLst>
                                    </p:anim>
                                  </p:childTnLst>
                                </p:cTn>
                              </p:par>
                            </p:childTnLst>
                          </p:cTn>
                        </p:par>
                        <p:par>
                          <p:cTn id="414" fill="hold">
                            <p:stCondLst>
                              <p:cond delay="20500"/>
                            </p:stCondLst>
                            <p:childTnLst>
                              <p:par>
                                <p:cTn id="415" presetID="2" presetClass="entr" presetSubtype="4" fill="hold" grpId="0" nodeType="afterEffect">
                                  <p:stCondLst>
                                    <p:cond delay="0"/>
                                  </p:stCondLst>
                                  <p:childTnLst>
                                    <p:set>
                                      <p:cBhvr>
                                        <p:cTn id="416" dur="1" fill="hold">
                                          <p:stCondLst>
                                            <p:cond delay="0"/>
                                          </p:stCondLst>
                                        </p:cTn>
                                        <p:tgtEl>
                                          <p:spTgt spid="85"/>
                                        </p:tgtEl>
                                        <p:attrNameLst>
                                          <p:attrName>style.visibility</p:attrName>
                                        </p:attrNameLst>
                                      </p:cBhvr>
                                      <p:to>
                                        <p:strVal val="visible"/>
                                      </p:to>
                                    </p:set>
                                    <p:anim calcmode="lin" valueType="num">
                                      <p:cBhvr additive="base">
                                        <p:cTn id="417" dur="250" fill="hold"/>
                                        <p:tgtEl>
                                          <p:spTgt spid="85"/>
                                        </p:tgtEl>
                                        <p:attrNameLst>
                                          <p:attrName>ppt_x</p:attrName>
                                        </p:attrNameLst>
                                      </p:cBhvr>
                                      <p:tavLst>
                                        <p:tav tm="0">
                                          <p:val>
                                            <p:strVal val="#ppt_x"/>
                                          </p:val>
                                        </p:tav>
                                        <p:tav tm="100000">
                                          <p:val>
                                            <p:strVal val="#ppt_x"/>
                                          </p:val>
                                        </p:tav>
                                      </p:tavLst>
                                    </p:anim>
                                    <p:anim calcmode="lin" valueType="num">
                                      <p:cBhvr additive="base">
                                        <p:cTn id="418" dur="250" fill="hold"/>
                                        <p:tgtEl>
                                          <p:spTgt spid="85"/>
                                        </p:tgtEl>
                                        <p:attrNameLst>
                                          <p:attrName>ppt_y</p:attrName>
                                        </p:attrNameLst>
                                      </p:cBhvr>
                                      <p:tavLst>
                                        <p:tav tm="0">
                                          <p:val>
                                            <p:strVal val="1+#ppt_h/2"/>
                                          </p:val>
                                        </p:tav>
                                        <p:tav tm="100000">
                                          <p:val>
                                            <p:strVal val="#ppt_y"/>
                                          </p:val>
                                        </p:tav>
                                      </p:tavLst>
                                    </p:anim>
                                  </p:childTnLst>
                                </p:cTn>
                              </p:par>
                            </p:childTnLst>
                          </p:cTn>
                        </p:par>
                        <p:par>
                          <p:cTn id="419" fill="hold">
                            <p:stCondLst>
                              <p:cond delay="20750"/>
                            </p:stCondLst>
                            <p:childTnLst>
                              <p:par>
                                <p:cTn id="420" presetID="2" presetClass="entr" presetSubtype="4" fill="hold" grpId="0" nodeType="afterEffect">
                                  <p:stCondLst>
                                    <p:cond delay="0"/>
                                  </p:stCondLst>
                                  <p:childTnLst>
                                    <p:set>
                                      <p:cBhvr>
                                        <p:cTn id="421" dur="1" fill="hold">
                                          <p:stCondLst>
                                            <p:cond delay="0"/>
                                          </p:stCondLst>
                                        </p:cTn>
                                        <p:tgtEl>
                                          <p:spTgt spid="84"/>
                                        </p:tgtEl>
                                        <p:attrNameLst>
                                          <p:attrName>style.visibility</p:attrName>
                                        </p:attrNameLst>
                                      </p:cBhvr>
                                      <p:to>
                                        <p:strVal val="visible"/>
                                      </p:to>
                                    </p:set>
                                    <p:anim calcmode="lin" valueType="num">
                                      <p:cBhvr additive="base">
                                        <p:cTn id="422" dur="250" fill="hold"/>
                                        <p:tgtEl>
                                          <p:spTgt spid="84"/>
                                        </p:tgtEl>
                                        <p:attrNameLst>
                                          <p:attrName>ppt_x</p:attrName>
                                        </p:attrNameLst>
                                      </p:cBhvr>
                                      <p:tavLst>
                                        <p:tav tm="0">
                                          <p:val>
                                            <p:strVal val="#ppt_x"/>
                                          </p:val>
                                        </p:tav>
                                        <p:tav tm="100000">
                                          <p:val>
                                            <p:strVal val="#ppt_x"/>
                                          </p:val>
                                        </p:tav>
                                      </p:tavLst>
                                    </p:anim>
                                    <p:anim calcmode="lin" valueType="num">
                                      <p:cBhvr additive="base">
                                        <p:cTn id="423" dur="250" fill="hold"/>
                                        <p:tgtEl>
                                          <p:spTgt spid="84"/>
                                        </p:tgtEl>
                                        <p:attrNameLst>
                                          <p:attrName>ppt_y</p:attrName>
                                        </p:attrNameLst>
                                      </p:cBhvr>
                                      <p:tavLst>
                                        <p:tav tm="0">
                                          <p:val>
                                            <p:strVal val="1+#ppt_h/2"/>
                                          </p:val>
                                        </p:tav>
                                        <p:tav tm="100000">
                                          <p:val>
                                            <p:strVal val="#ppt_y"/>
                                          </p:val>
                                        </p:tav>
                                      </p:tavLst>
                                    </p:anim>
                                  </p:childTnLst>
                                </p:cTn>
                              </p:par>
                            </p:childTnLst>
                          </p:cTn>
                        </p:par>
                        <p:par>
                          <p:cTn id="424" fill="hold">
                            <p:stCondLst>
                              <p:cond delay="21000"/>
                            </p:stCondLst>
                            <p:childTnLst>
                              <p:par>
                                <p:cTn id="425" presetID="2" presetClass="entr" presetSubtype="4" fill="hold" grpId="0" nodeType="afterEffect">
                                  <p:stCondLst>
                                    <p:cond delay="0"/>
                                  </p:stCondLst>
                                  <p:childTnLst>
                                    <p:set>
                                      <p:cBhvr>
                                        <p:cTn id="426" dur="1" fill="hold">
                                          <p:stCondLst>
                                            <p:cond delay="0"/>
                                          </p:stCondLst>
                                        </p:cTn>
                                        <p:tgtEl>
                                          <p:spTgt spid="83"/>
                                        </p:tgtEl>
                                        <p:attrNameLst>
                                          <p:attrName>style.visibility</p:attrName>
                                        </p:attrNameLst>
                                      </p:cBhvr>
                                      <p:to>
                                        <p:strVal val="visible"/>
                                      </p:to>
                                    </p:set>
                                    <p:anim calcmode="lin" valueType="num">
                                      <p:cBhvr additive="base">
                                        <p:cTn id="427" dur="250" fill="hold"/>
                                        <p:tgtEl>
                                          <p:spTgt spid="83"/>
                                        </p:tgtEl>
                                        <p:attrNameLst>
                                          <p:attrName>ppt_x</p:attrName>
                                        </p:attrNameLst>
                                      </p:cBhvr>
                                      <p:tavLst>
                                        <p:tav tm="0">
                                          <p:val>
                                            <p:strVal val="#ppt_x"/>
                                          </p:val>
                                        </p:tav>
                                        <p:tav tm="100000">
                                          <p:val>
                                            <p:strVal val="#ppt_x"/>
                                          </p:val>
                                        </p:tav>
                                      </p:tavLst>
                                    </p:anim>
                                    <p:anim calcmode="lin" valueType="num">
                                      <p:cBhvr additive="base">
                                        <p:cTn id="428" dur="250" fill="hold"/>
                                        <p:tgtEl>
                                          <p:spTgt spid="83"/>
                                        </p:tgtEl>
                                        <p:attrNameLst>
                                          <p:attrName>ppt_y</p:attrName>
                                        </p:attrNameLst>
                                      </p:cBhvr>
                                      <p:tavLst>
                                        <p:tav tm="0">
                                          <p:val>
                                            <p:strVal val="1+#ppt_h/2"/>
                                          </p:val>
                                        </p:tav>
                                        <p:tav tm="100000">
                                          <p:val>
                                            <p:strVal val="#ppt_y"/>
                                          </p:val>
                                        </p:tav>
                                      </p:tavLst>
                                    </p:anim>
                                  </p:childTnLst>
                                </p:cTn>
                              </p:par>
                            </p:childTnLst>
                          </p:cTn>
                        </p:par>
                        <p:par>
                          <p:cTn id="429" fill="hold">
                            <p:stCondLst>
                              <p:cond delay="21250"/>
                            </p:stCondLst>
                            <p:childTnLst>
                              <p:par>
                                <p:cTn id="430" presetID="2" presetClass="entr" presetSubtype="4" fill="hold" grpId="0" nodeType="afterEffect">
                                  <p:stCondLst>
                                    <p:cond delay="0"/>
                                  </p:stCondLst>
                                  <p:childTnLst>
                                    <p:set>
                                      <p:cBhvr>
                                        <p:cTn id="431" dur="1" fill="hold">
                                          <p:stCondLst>
                                            <p:cond delay="0"/>
                                          </p:stCondLst>
                                        </p:cTn>
                                        <p:tgtEl>
                                          <p:spTgt spid="82"/>
                                        </p:tgtEl>
                                        <p:attrNameLst>
                                          <p:attrName>style.visibility</p:attrName>
                                        </p:attrNameLst>
                                      </p:cBhvr>
                                      <p:to>
                                        <p:strVal val="visible"/>
                                      </p:to>
                                    </p:set>
                                    <p:anim calcmode="lin" valueType="num">
                                      <p:cBhvr additive="base">
                                        <p:cTn id="432" dur="250" fill="hold"/>
                                        <p:tgtEl>
                                          <p:spTgt spid="82"/>
                                        </p:tgtEl>
                                        <p:attrNameLst>
                                          <p:attrName>ppt_x</p:attrName>
                                        </p:attrNameLst>
                                      </p:cBhvr>
                                      <p:tavLst>
                                        <p:tav tm="0">
                                          <p:val>
                                            <p:strVal val="#ppt_x"/>
                                          </p:val>
                                        </p:tav>
                                        <p:tav tm="100000">
                                          <p:val>
                                            <p:strVal val="#ppt_x"/>
                                          </p:val>
                                        </p:tav>
                                      </p:tavLst>
                                    </p:anim>
                                    <p:anim calcmode="lin" valueType="num">
                                      <p:cBhvr additive="base">
                                        <p:cTn id="433" dur="250" fill="hold"/>
                                        <p:tgtEl>
                                          <p:spTgt spid="82"/>
                                        </p:tgtEl>
                                        <p:attrNameLst>
                                          <p:attrName>ppt_y</p:attrName>
                                        </p:attrNameLst>
                                      </p:cBhvr>
                                      <p:tavLst>
                                        <p:tav tm="0">
                                          <p:val>
                                            <p:strVal val="1+#ppt_h/2"/>
                                          </p:val>
                                        </p:tav>
                                        <p:tav tm="100000">
                                          <p:val>
                                            <p:strVal val="#ppt_y"/>
                                          </p:val>
                                        </p:tav>
                                      </p:tavLst>
                                    </p:anim>
                                  </p:childTnLst>
                                </p:cTn>
                              </p:par>
                            </p:childTnLst>
                          </p:cTn>
                        </p:par>
                        <p:par>
                          <p:cTn id="434" fill="hold">
                            <p:stCondLst>
                              <p:cond delay="21500"/>
                            </p:stCondLst>
                            <p:childTnLst>
                              <p:par>
                                <p:cTn id="435" presetID="2" presetClass="entr" presetSubtype="4" fill="hold" grpId="0" nodeType="afterEffect">
                                  <p:stCondLst>
                                    <p:cond delay="0"/>
                                  </p:stCondLst>
                                  <p:childTnLst>
                                    <p:set>
                                      <p:cBhvr>
                                        <p:cTn id="436" dur="1" fill="hold">
                                          <p:stCondLst>
                                            <p:cond delay="0"/>
                                          </p:stCondLst>
                                        </p:cTn>
                                        <p:tgtEl>
                                          <p:spTgt spid="81"/>
                                        </p:tgtEl>
                                        <p:attrNameLst>
                                          <p:attrName>style.visibility</p:attrName>
                                        </p:attrNameLst>
                                      </p:cBhvr>
                                      <p:to>
                                        <p:strVal val="visible"/>
                                      </p:to>
                                    </p:set>
                                    <p:anim calcmode="lin" valueType="num">
                                      <p:cBhvr additive="base">
                                        <p:cTn id="437" dur="250" fill="hold"/>
                                        <p:tgtEl>
                                          <p:spTgt spid="81"/>
                                        </p:tgtEl>
                                        <p:attrNameLst>
                                          <p:attrName>ppt_x</p:attrName>
                                        </p:attrNameLst>
                                      </p:cBhvr>
                                      <p:tavLst>
                                        <p:tav tm="0">
                                          <p:val>
                                            <p:strVal val="#ppt_x"/>
                                          </p:val>
                                        </p:tav>
                                        <p:tav tm="100000">
                                          <p:val>
                                            <p:strVal val="#ppt_x"/>
                                          </p:val>
                                        </p:tav>
                                      </p:tavLst>
                                    </p:anim>
                                    <p:anim calcmode="lin" valueType="num">
                                      <p:cBhvr additive="base">
                                        <p:cTn id="438" dur="250" fill="hold"/>
                                        <p:tgtEl>
                                          <p:spTgt spid="81"/>
                                        </p:tgtEl>
                                        <p:attrNameLst>
                                          <p:attrName>ppt_y</p:attrName>
                                        </p:attrNameLst>
                                      </p:cBhvr>
                                      <p:tavLst>
                                        <p:tav tm="0">
                                          <p:val>
                                            <p:strVal val="1+#ppt_h/2"/>
                                          </p:val>
                                        </p:tav>
                                        <p:tav tm="100000">
                                          <p:val>
                                            <p:strVal val="#ppt_y"/>
                                          </p:val>
                                        </p:tav>
                                      </p:tavLst>
                                    </p:anim>
                                  </p:childTnLst>
                                </p:cTn>
                              </p:par>
                            </p:childTnLst>
                          </p:cTn>
                        </p:par>
                        <p:par>
                          <p:cTn id="439" fill="hold">
                            <p:stCondLst>
                              <p:cond delay="21750"/>
                            </p:stCondLst>
                            <p:childTnLst>
                              <p:par>
                                <p:cTn id="440" presetID="2" presetClass="entr" presetSubtype="4" fill="hold" nodeType="afterEffect">
                                  <p:stCondLst>
                                    <p:cond delay="0"/>
                                  </p:stCondLst>
                                  <p:childTnLst>
                                    <p:set>
                                      <p:cBhvr>
                                        <p:cTn id="441" dur="1" fill="hold">
                                          <p:stCondLst>
                                            <p:cond delay="0"/>
                                          </p:stCondLst>
                                        </p:cTn>
                                        <p:tgtEl>
                                          <p:spTgt spid="148"/>
                                        </p:tgtEl>
                                        <p:attrNameLst>
                                          <p:attrName>style.visibility</p:attrName>
                                        </p:attrNameLst>
                                      </p:cBhvr>
                                      <p:to>
                                        <p:strVal val="visible"/>
                                      </p:to>
                                    </p:set>
                                    <p:anim calcmode="lin" valueType="num">
                                      <p:cBhvr additive="base">
                                        <p:cTn id="442" dur="250" fill="hold"/>
                                        <p:tgtEl>
                                          <p:spTgt spid="148"/>
                                        </p:tgtEl>
                                        <p:attrNameLst>
                                          <p:attrName>ppt_x</p:attrName>
                                        </p:attrNameLst>
                                      </p:cBhvr>
                                      <p:tavLst>
                                        <p:tav tm="0">
                                          <p:val>
                                            <p:strVal val="#ppt_x"/>
                                          </p:val>
                                        </p:tav>
                                        <p:tav tm="100000">
                                          <p:val>
                                            <p:strVal val="#ppt_x"/>
                                          </p:val>
                                        </p:tav>
                                      </p:tavLst>
                                    </p:anim>
                                    <p:anim calcmode="lin" valueType="num">
                                      <p:cBhvr additive="base">
                                        <p:cTn id="443" dur="250" fill="hold"/>
                                        <p:tgtEl>
                                          <p:spTgt spid="148"/>
                                        </p:tgtEl>
                                        <p:attrNameLst>
                                          <p:attrName>ppt_y</p:attrName>
                                        </p:attrNameLst>
                                      </p:cBhvr>
                                      <p:tavLst>
                                        <p:tav tm="0">
                                          <p:val>
                                            <p:strVal val="1+#ppt_h/2"/>
                                          </p:val>
                                        </p:tav>
                                        <p:tav tm="100000">
                                          <p:val>
                                            <p:strVal val="#ppt_y"/>
                                          </p:val>
                                        </p:tav>
                                      </p:tavLst>
                                    </p:anim>
                                  </p:childTnLst>
                                </p:cTn>
                              </p:par>
                            </p:childTnLst>
                          </p:cTn>
                        </p:par>
                        <p:par>
                          <p:cTn id="444" fill="hold">
                            <p:stCondLst>
                              <p:cond delay="22000"/>
                            </p:stCondLst>
                            <p:childTnLst>
                              <p:par>
                                <p:cTn id="445" presetID="2" presetClass="entr" presetSubtype="4" fill="hold" grpId="0" nodeType="afterEffect">
                                  <p:stCondLst>
                                    <p:cond delay="0"/>
                                  </p:stCondLst>
                                  <p:childTnLst>
                                    <p:set>
                                      <p:cBhvr>
                                        <p:cTn id="446" dur="1" fill="hold">
                                          <p:stCondLst>
                                            <p:cond delay="0"/>
                                          </p:stCondLst>
                                        </p:cTn>
                                        <p:tgtEl>
                                          <p:spTgt spid="151"/>
                                        </p:tgtEl>
                                        <p:attrNameLst>
                                          <p:attrName>style.visibility</p:attrName>
                                        </p:attrNameLst>
                                      </p:cBhvr>
                                      <p:to>
                                        <p:strVal val="visible"/>
                                      </p:to>
                                    </p:set>
                                    <p:anim calcmode="lin" valueType="num">
                                      <p:cBhvr additive="base">
                                        <p:cTn id="447" dur="250" fill="hold"/>
                                        <p:tgtEl>
                                          <p:spTgt spid="151"/>
                                        </p:tgtEl>
                                        <p:attrNameLst>
                                          <p:attrName>ppt_x</p:attrName>
                                        </p:attrNameLst>
                                      </p:cBhvr>
                                      <p:tavLst>
                                        <p:tav tm="0">
                                          <p:val>
                                            <p:strVal val="#ppt_x"/>
                                          </p:val>
                                        </p:tav>
                                        <p:tav tm="100000">
                                          <p:val>
                                            <p:strVal val="#ppt_x"/>
                                          </p:val>
                                        </p:tav>
                                      </p:tavLst>
                                    </p:anim>
                                    <p:anim calcmode="lin" valueType="num">
                                      <p:cBhvr additive="base">
                                        <p:cTn id="448" dur="250" fill="hold"/>
                                        <p:tgtEl>
                                          <p:spTgt spid="151"/>
                                        </p:tgtEl>
                                        <p:attrNameLst>
                                          <p:attrName>ppt_y</p:attrName>
                                        </p:attrNameLst>
                                      </p:cBhvr>
                                      <p:tavLst>
                                        <p:tav tm="0">
                                          <p:val>
                                            <p:strVal val="1+#ppt_h/2"/>
                                          </p:val>
                                        </p:tav>
                                        <p:tav tm="100000">
                                          <p:val>
                                            <p:strVal val="#ppt_y"/>
                                          </p:val>
                                        </p:tav>
                                      </p:tavLst>
                                    </p:anim>
                                  </p:childTnLst>
                                </p:cTn>
                              </p:par>
                            </p:childTnLst>
                          </p:cTn>
                        </p:par>
                        <p:par>
                          <p:cTn id="449" fill="hold">
                            <p:stCondLst>
                              <p:cond delay="22250"/>
                            </p:stCondLst>
                            <p:childTnLst>
                              <p:par>
                                <p:cTn id="450" presetID="2" presetClass="entr" presetSubtype="4" fill="hold" grpId="0" nodeType="afterEffect">
                                  <p:stCondLst>
                                    <p:cond delay="0"/>
                                  </p:stCondLst>
                                  <p:childTnLst>
                                    <p:set>
                                      <p:cBhvr>
                                        <p:cTn id="451" dur="1" fill="hold">
                                          <p:stCondLst>
                                            <p:cond delay="0"/>
                                          </p:stCondLst>
                                        </p:cTn>
                                        <p:tgtEl>
                                          <p:spTgt spid="71"/>
                                        </p:tgtEl>
                                        <p:attrNameLst>
                                          <p:attrName>style.visibility</p:attrName>
                                        </p:attrNameLst>
                                      </p:cBhvr>
                                      <p:to>
                                        <p:strVal val="visible"/>
                                      </p:to>
                                    </p:set>
                                    <p:anim calcmode="lin" valueType="num">
                                      <p:cBhvr additive="base">
                                        <p:cTn id="452" dur="250" fill="hold"/>
                                        <p:tgtEl>
                                          <p:spTgt spid="71"/>
                                        </p:tgtEl>
                                        <p:attrNameLst>
                                          <p:attrName>ppt_x</p:attrName>
                                        </p:attrNameLst>
                                      </p:cBhvr>
                                      <p:tavLst>
                                        <p:tav tm="0">
                                          <p:val>
                                            <p:strVal val="#ppt_x"/>
                                          </p:val>
                                        </p:tav>
                                        <p:tav tm="100000">
                                          <p:val>
                                            <p:strVal val="#ppt_x"/>
                                          </p:val>
                                        </p:tav>
                                      </p:tavLst>
                                    </p:anim>
                                    <p:anim calcmode="lin" valueType="num">
                                      <p:cBhvr additive="base">
                                        <p:cTn id="453" dur="250" fill="hold"/>
                                        <p:tgtEl>
                                          <p:spTgt spid="71"/>
                                        </p:tgtEl>
                                        <p:attrNameLst>
                                          <p:attrName>ppt_y</p:attrName>
                                        </p:attrNameLst>
                                      </p:cBhvr>
                                      <p:tavLst>
                                        <p:tav tm="0">
                                          <p:val>
                                            <p:strVal val="1+#ppt_h/2"/>
                                          </p:val>
                                        </p:tav>
                                        <p:tav tm="100000">
                                          <p:val>
                                            <p:strVal val="#ppt_y"/>
                                          </p:val>
                                        </p:tav>
                                      </p:tavLst>
                                    </p:anim>
                                  </p:childTnLst>
                                </p:cTn>
                              </p:par>
                            </p:childTnLst>
                          </p:cTn>
                        </p:par>
                        <p:par>
                          <p:cTn id="454" fill="hold">
                            <p:stCondLst>
                              <p:cond delay="22500"/>
                            </p:stCondLst>
                            <p:childTnLst>
                              <p:par>
                                <p:cTn id="455" presetID="2" presetClass="entr" presetSubtype="4" fill="hold" grpId="0" nodeType="afterEffect">
                                  <p:stCondLst>
                                    <p:cond delay="0"/>
                                  </p:stCondLst>
                                  <p:childTnLst>
                                    <p:set>
                                      <p:cBhvr>
                                        <p:cTn id="456" dur="1" fill="hold">
                                          <p:stCondLst>
                                            <p:cond delay="0"/>
                                          </p:stCondLst>
                                        </p:cTn>
                                        <p:tgtEl>
                                          <p:spTgt spid="72"/>
                                        </p:tgtEl>
                                        <p:attrNameLst>
                                          <p:attrName>style.visibility</p:attrName>
                                        </p:attrNameLst>
                                      </p:cBhvr>
                                      <p:to>
                                        <p:strVal val="visible"/>
                                      </p:to>
                                    </p:set>
                                    <p:anim calcmode="lin" valueType="num">
                                      <p:cBhvr additive="base">
                                        <p:cTn id="457" dur="250" fill="hold"/>
                                        <p:tgtEl>
                                          <p:spTgt spid="72"/>
                                        </p:tgtEl>
                                        <p:attrNameLst>
                                          <p:attrName>ppt_x</p:attrName>
                                        </p:attrNameLst>
                                      </p:cBhvr>
                                      <p:tavLst>
                                        <p:tav tm="0">
                                          <p:val>
                                            <p:strVal val="#ppt_x"/>
                                          </p:val>
                                        </p:tav>
                                        <p:tav tm="100000">
                                          <p:val>
                                            <p:strVal val="#ppt_x"/>
                                          </p:val>
                                        </p:tav>
                                      </p:tavLst>
                                    </p:anim>
                                    <p:anim calcmode="lin" valueType="num">
                                      <p:cBhvr additive="base">
                                        <p:cTn id="458" dur="250" fill="hold"/>
                                        <p:tgtEl>
                                          <p:spTgt spid="72"/>
                                        </p:tgtEl>
                                        <p:attrNameLst>
                                          <p:attrName>ppt_y</p:attrName>
                                        </p:attrNameLst>
                                      </p:cBhvr>
                                      <p:tavLst>
                                        <p:tav tm="0">
                                          <p:val>
                                            <p:strVal val="1+#ppt_h/2"/>
                                          </p:val>
                                        </p:tav>
                                        <p:tav tm="100000">
                                          <p:val>
                                            <p:strVal val="#ppt_y"/>
                                          </p:val>
                                        </p:tav>
                                      </p:tavLst>
                                    </p:anim>
                                  </p:childTnLst>
                                </p:cTn>
                              </p:par>
                            </p:childTnLst>
                          </p:cTn>
                        </p:par>
                        <p:par>
                          <p:cTn id="459" fill="hold">
                            <p:stCondLst>
                              <p:cond delay="22750"/>
                            </p:stCondLst>
                            <p:childTnLst>
                              <p:par>
                                <p:cTn id="460" presetID="2" presetClass="entr" presetSubtype="4" fill="hold" grpId="0" nodeType="afterEffect">
                                  <p:stCondLst>
                                    <p:cond delay="0"/>
                                  </p:stCondLst>
                                  <p:childTnLst>
                                    <p:set>
                                      <p:cBhvr>
                                        <p:cTn id="461" dur="1" fill="hold">
                                          <p:stCondLst>
                                            <p:cond delay="0"/>
                                          </p:stCondLst>
                                        </p:cTn>
                                        <p:tgtEl>
                                          <p:spTgt spid="73"/>
                                        </p:tgtEl>
                                        <p:attrNameLst>
                                          <p:attrName>style.visibility</p:attrName>
                                        </p:attrNameLst>
                                      </p:cBhvr>
                                      <p:to>
                                        <p:strVal val="visible"/>
                                      </p:to>
                                    </p:set>
                                    <p:anim calcmode="lin" valueType="num">
                                      <p:cBhvr additive="base">
                                        <p:cTn id="462" dur="250" fill="hold"/>
                                        <p:tgtEl>
                                          <p:spTgt spid="73"/>
                                        </p:tgtEl>
                                        <p:attrNameLst>
                                          <p:attrName>ppt_x</p:attrName>
                                        </p:attrNameLst>
                                      </p:cBhvr>
                                      <p:tavLst>
                                        <p:tav tm="0">
                                          <p:val>
                                            <p:strVal val="#ppt_x"/>
                                          </p:val>
                                        </p:tav>
                                        <p:tav tm="100000">
                                          <p:val>
                                            <p:strVal val="#ppt_x"/>
                                          </p:val>
                                        </p:tav>
                                      </p:tavLst>
                                    </p:anim>
                                    <p:anim calcmode="lin" valueType="num">
                                      <p:cBhvr additive="base">
                                        <p:cTn id="463" dur="250" fill="hold"/>
                                        <p:tgtEl>
                                          <p:spTgt spid="73"/>
                                        </p:tgtEl>
                                        <p:attrNameLst>
                                          <p:attrName>ppt_y</p:attrName>
                                        </p:attrNameLst>
                                      </p:cBhvr>
                                      <p:tavLst>
                                        <p:tav tm="0">
                                          <p:val>
                                            <p:strVal val="1+#ppt_h/2"/>
                                          </p:val>
                                        </p:tav>
                                        <p:tav tm="100000">
                                          <p:val>
                                            <p:strVal val="#ppt_y"/>
                                          </p:val>
                                        </p:tav>
                                      </p:tavLst>
                                    </p:anim>
                                  </p:childTnLst>
                                </p:cTn>
                              </p:par>
                            </p:childTnLst>
                          </p:cTn>
                        </p:par>
                        <p:par>
                          <p:cTn id="464" fill="hold">
                            <p:stCondLst>
                              <p:cond delay="23000"/>
                            </p:stCondLst>
                            <p:childTnLst>
                              <p:par>
                                <p:cTn id="465" presetID="2" presetClass="entr" presetSubtype="4" fill="hold" grpId="0" nodeType="afterEffect">
                                  <p:stCondLst>
                                    <p:cond delay="0"/>
                                  </p:stCondLst>
                                  <p:childTnLst>
                                    <p:set>
                                      <p:cBhvr>
                                        <p:cTn id="466" dur="1" fill="hold">
                                          <p:stCondLst>
                                            <p:cond delay="0"/>
                                          </p:stCondLst>
                                        </p:cTn>
                                        <p:tgtEl>
                                          <p:spTgt spid="74"/>
                                        </p:tgtEl>
                                        <p:attrNameLst>
                                          <p:attrName>style.visibility</p:attrName>
                                        </p:attrNameLst>
                                      </p:cBhvr>
                                      <p:to>
                                        <p:strVal val="visible"/>
                                      </p:to>
                                    </p:set>
                                    <p:anim calcmode="lin" valueType="num">
                                      <p:cBhvr additive="base">
                                        <p:cTn id="467" dur="250" fill="hold"/>
                                        <p:tgtEl>
                                          <p:spTgt spid="74"/>
                                        </p:tgtEl>
                                        <p:attrNameLst>
                                          <p:attrName>ppt_x</p:attrName>
                                        </p:attrNameLst>
                                      </p:cBhvr>
                                      <p:tavLst>
                                        <p:tav tm="0">
                                          <p:val>
                                            <p:strVal val="#ppt_x"/>
                                          </p:val>
                                        </p:tav>
                                        <p:tav tm="100000">
                                          <p:val>
                                            <p:strVal val="#ppt_x"/>
                                          </p:val>
                                        </p:tav>
                                      </p:tavLst>
                                    </p:anim>
                                    <p:anim calcmode="lin" valueType="num">
                                      <p:cBhvr additive="base">
                                        <p:cTn id="468" dur="250" fill="hold"/>
                                        <p:tgtEl>
                                          <p:spTgt spid="74"/>
                                        </p:tgtEl>
                                        <p:attrNameLst>
                                          <p:attrName>ppt_y</p:attrName>
                                        </p:attrNameLst>
                                      </p:cBhvr>
                                      <p:tavLst>
                                        <p:tav tm="0">
                                          <p:val>
                                            <p:strVal val="1+#ppt_h/2"/>
                                          </p:val>
                                        </p:tav>
                                        <p:tav tm="100000">
                                          <p:val>
                                            <p:strVal val="#ppt_y"/>
                                          </p:val>
                                        </p:tav>
                                      </p:tavLst>
                                    </p:anim>
                                  </p:childTnLst>
                                </p:cTn>
                              </p:par>
                            </p:childTnLst>
                          </p:cTn>
                        </p:par>
                        <p:par>
                          <p:cTn id="469" fill="hold">
                            <p:stCondLst>
                              <p:cond delay="23250"/>
                            </p:stCondLst>
                            <p:childTnLst>
                              <p:par>
                                <p:cTn id="470" presetID="2" presetClass="entr" presetSubtype="4" fill="hold" grpId="0" nodeType="afterEffect">
                                  <p:stCondLst>
                                    <p:cond delay="0"/>
                                  </p:stCondLst>
                                  <p:childTnLst>
                                    <p:set>
                                      <p:cBhvr>
                                        <p:cTn id="471" dur="1" fill="hold">
                                          <p:stCondLst>
                                            <p:cond delay="0"/>
                                          </p:stCondLst>
                                        </p:cTn>
                                        <p:tgtEl>
                                          <p:spTgt spid="75"/>
                                        </p:tgtEl>
                                        <p:attrNameLst>
                                          <p:attrName>style.visibility</p:attrName>
                                        </p:attrNameLst>
                                      </p:cBhvr>
                                      <p:to>
                                        <p:strVal val="visible"/>
                                      </p:to>
                                    </p:set>
                                    <p:anim calcmode="lin" valueType="num">
                                      <p:cBhvr additive="base">
                                        <p:cTn id="472" dur="250" fill="hold"/>
                                        <p:tgtEl>
                                          <p:spTgt spid="75"/>
                                        </p:tgtEl>
                                        <p:attrNameLst>
                                          <p:attrName>ppt_x</p:attrName>
                                        </p:attrNameLst>
                                      </p:cBhvr>
                                      <p:tavLst>
                                        <p:tav tm="0">
                                          <p:val>
                                            <p:strVal val="#ppt_x"/>
                                          </p:val>
                                        </p:tav>
                                        <p:tav tm="100000">
                                          <p:val>
                                            <p:strVal val="#ppt_x"/>
                                          </p:val>
                                        </p:tav>
                                      </p:tavLst>
                                    </p:anim>
                                    <p:anim calcmode="lin" valueType="num">
                                      <p:cBhvr additive="base">
                                        <p:cTn id="473" dur="250" fill="hold"/>
                                        <p:tgtEl>
                                          <p:spTgt spid="75"/>
                                        </p:tgtEl>
                                        <p:attrNameLst>
                                          <p:attrName>ppt_y</p:attrName>
                                        </p:attrNameLst>
                                      </p:cBhvr>
                                      <p:tavLst>
                                        <p:tav tm="0">
                                          <p:val>
                                            <p:strVal val="1+#ppt_h/2"/>
                                          </p:val>
                                        </p:tav>
                                        <p:tav tm="100000">
                                          <p:val>
                                            <p:strVal val="#ppt_y"/>
                                          </p:val>
                                        </p:tav>
                                      </p:tavLst>
                                    </p:anim>
                                  </p:childTnLst>
                                </p:cTn>
                              </p:par>
                            </p:childTnLst>
                          </p:cTn>
                        </p:par>
                        <p:par>
                          <p:cTn id="474" fill="hold">
                            <p:stCondLst>
                              <p:cond delay="23500"/>
                            </p:stCondLst>
                            <p:childTnLst>
                              <p:par>
                                <p:cTn id="475" presetID="2" presetClass="entr" presetSubtype="4" fill="hold" grpId="0" nodeType="afterEffect">
                                  <p:stCondLst>
                                    <p:cond delay="0"/>
                                  </p:stCondLst>
                                  <p:childTnLst>
                                    <p:set>
                                      <p:cBhvr>
                                        <p:cTn id="476" dur="1" fill="hold">
                                          <p:stCondLst>
                                            <p:cond delay="0"/>
                                          </p:stCondLst>
                                        </p:cTn>
                                        <p:tgtEl>
                                          <p:spTgt spid="76"/>
                                        </p:tgtEl>
                                        <p:attrNameLst>
                                          <p:attrName>style.visibility</p:attrName>
                                        </p:attrNameLst>
                                      </p:cBhvr>
                                      <p:to>
                                        <p:strVal val="visible"/>
                                      </p:to>
                                    </p:set>
                                    <p:anim calcmode="lin" valueType="num">
                                      <p:cBhvr additive="base">
                                        <p:cTn id="477" dur="250" fill="hold"/>
                                        <p:tgtEl>
                                          <p:spTgt spid="76"/>
                                        </p:tgtEl>
                                        <p:attrNameLst>
                                          <p:attrName>ppt_x</p:attrName>
                                        </p:attrNameLst>
                                      </p:cBhvr>
                                      <p:tavLst>
                                        <p:tav tm="0">
                                          <p:val>
                                            <p:strVal val="#ppt_x"/>
                                          </p:val>
                                        </p:tav>
                                        <p:tav tm="100000">
                                          <p:val>
                                            <p:strVal val="#ppt_x"/>
                                          </p:val>
                                        </p:tav>
                                      </p:tavLst>
                                    </p:anim>
                                    <p:anim calcmode="lin" valueType="num">
                                      <p:cBhvr additive="base">
                                        <p:cTn id="478" dur="250" fill="hold"/>
                                        <p:tgtEl>
                                          <p:spTgt spid="76"/>
                                        </p:tgtEl>
                                        <p:attrNameLst>
                                          <p:attrName>ppt_y</p:attrName>
                                        </p:attrNameLst>
                                      </p:cBhvr>
                                      <p:tavLst>
                                        <p:tav tm="0">
                                          <p:val>
                                            <p:strVal val="1+#ppt_h/2"/>
                                          </p:val>
                                        </p:tav>
                                        <p:tav tm="100000">
                                          <p:val>
                                            <p:strVal val="#ppt_y"/>
                                          </p:val>
                                        </p:tav>
                                      </p:tavLst>
                                    </p:anim>
                                  </p:childTnLst>
                                </p:cTn>
                              </p:par>
                            </p:childTnLst>
                          </p:cTn>
                        </p:par>
                        <p:par>
                          <p:cTn id="479" fill="hold">
                            <p:stCondLst>
                              <p:cond delay="23750"/>
                            </p:stCondLst>
                            <p:childTnLst>
                              <p:par>
                                <p:cTn id="480" presetID="2" presetClass="entr" presetSubtype="4" fill="hold" grpId="0" nodeType="afterEffect">
                                  <p:stCondLst>
                                    <p:cond delay="0"/>
                                  </p:stCondLst>
                                  <p:childTnLst>
                                    <p:set>
                                      <p:cBhvr>
                                        <p:cTn id="481" dur="1" fill="hold">
                                          <p:stCondLst>
                                            <p:cond delay="0"/>
                                          </p:stCondLst>
                                        </p:cTn>
                                        <p:tgtEl>
                                          <p:spTgt spid="77"/>
                                        </p:tgtEl>
                                        <p:attrNameLst>
                                          <p:attrName>style.visibility</p:attrName>
                                        </p:attrNameLst>
                                      </p:cBhvr>
                                      <p:to>
                                        <p:strVal val="visible"/>
                                      </p:to>
                                    </p:set>
                                    <p:anim calcmode="lin" valueType="num">
                                      <p:cBhvr additive="base">
                                        <p:cTn id="482" dur="250" fill="hold"/>
                                        <p:tgtEl>
                                          <p:spTgt spid="77"/>
                                        </p:tgtEl>
                                        <p:attrNameLst>
                                          <p:attrName>ppt_x</p:attrName>
                                        </p:attrNameLst>
                                      </p:cBhvr>
                                      <p:tavLst>
                                        <p:tav tm="0">
                                          <p:val>
                                            <p:strVal val="#ppt_x"/>
                                          </p:val>
                                        </p:tav>
                                        <p:tav tm="100000">
                                          <p:val>
                                            <p:strVal val="#ppt_x"/>
                                          </p:val>
                                        </p:tav>
                                      </p:tavLst>
                                    </p:anim>
                                    <p:anim calcmode="lin" valueType="num">
                                      <p:cBhvr additive="base">
                                        <p:cTn id="483" dur="250" fill="hold"/>
                                        <p:tgtEl>
                                          <p:spTgt spid="77"/>
                                        </p:tgtEl>
                                        <p:attrNameLst>
                                          <p:attrName>ppt_y</p:attrName>
                                        </p:attrNameLst>
                                      </p:cBhvr>
                                      <p:tavLst>
                                        <p:tav tm="0">
                                          <p:val>
                                            <p:strVal val="1+#ppt_h/2"/>
                                          </p:val>
                                        </p:tav>
                                        <p:tav tm="100000">
                                          <p:val>
                                            <p:strVal val="#ppt_y"/>
                                          </p:val>
                                        </p:tav>
                                      </p:tavLst>
                                    </p:anim>
                                  </p:childTnLst>
                                </p:cTn>
                              </p:par>
                            </p:childTnLst>
                          </p:cTn>
                        </p:par>
                        <p:par>
                          <p:cTn id="484" fill="hold">
                            <p:stCondLst>
                              <p:cond delay="24000"/>
                            </p:stCondLst>
                            <p:childTnLst>
                              <p:par>
                                <p:cTn id="485" presetID="2" presetClass="entr" presetSubtype="4" fill="hold" grpId="0" nodeType="afterEffect">
                                  <p:stCondLst>
                                    <p:cond delay="0"/>
                                  </p:stCondLst>
                                  <p:childTnLst>
                                    <p:set>
                                      <p:cBhvr>
                                        <p:cTn id="486" dur="1" fill="hold">
                                          <p:stCondLst>
                                            <p:cond delay="0"/>
                                          </p:stCondLst>
                                        </p:cTn>
                                        <p:tgtEl>
                                          <p:spTgt spid="78"/>
                                        </p:tgtEl>
                                        <p:attrNameLst>
                                          <p:attrName>style.visibility</p:attrName>
                                        </p:attrNameLst>
                                      </p:cBhvr>
                                      <p:to>
                                        <p:strVal val="visible"/>
                                      </p:to>
                                    </p:set>
                                    <p:anim calcmode="lin" valueType="num">
                                      <p:cBhvr additive="base">
                                        <p:cTn id="487" dur="250" fill="hold"/>
                                        <p:tgtEl>
                                          <p:spTgt spid="78"/>
                                        </p:tgtEl>
                                        <p:attrNameLst>
                                          <p:attrName>ppt_x</p:attrName>
                                        </p:attrNameLst>
                                      </p:cBhvr>
                                      <p:tavLst>
                                        <p:tav tm="0">
                                          <p:val>
                                            <p:strVal val="#ppt_x"/>
                                          </p:val>
                                        </p:tav>
                                        <p:tav tm="100000">
                                          <p:val>
                                            <p:strVal val="#ppt_x"/>
                                          </p:val>
                                        </p:tav>
                                      </p:tavLst>
                                    </p:anim>
                                    <p:anim calcmode="lin" valueType="num">
                                      <p:cBhvr additive="base">
                                        <p:cTn id="488" dur="250" fill="hold"/>
                                        <p:tgtEl>
                                          <p:spTgt spid="78"/>
                                        </p:tgtEl>
                                        <p:attrNameLst>
                                          <p:attrName>ppt_y</p:attrName>
                                        </p:attrNameLst>
                                      </p:cBhvr>
                                      <p:tavLst>
                                        <p:tav tm="0">
                                          <p:val>
                                            <p:strVal val="1+#ppt_h/2"/>
                                          </p:val>
                                        </p:tav>
                                        <p:tav tm="100000">
                                          <p:val>
                                            <p:strVal val="#ppt_y"/>
                                          </p:val>
                                        </p:tav>
                                      </p:tavLst>
                                    </p:anim>
                                  </p:childTnLst>
                                </p:cTn>
                              </p:par>
                            </p:childTnLst>
                          </p:cTn>
                        </p:par>
                        <p:par>
                          <p:cTn id="489" fill="hold">
                            <p:stCondLst>
                              <p:cond delay="24250"/>
                            </p:stCondLst>
                            <p:childTnLst>
                              <p:par>
                                <p:cTn id="490" presetID="2" presetClass="entr" presetSubtype="4" fill="hold" grpId="0" nodeType="afterEffect">
                                  <p:stCondLst>
                                    <p:cond delay="0"/>
                                  </p:stCondLst>
                                  <p:childTnLst>
                                    <p:set>
                                      <p:cBhvr>
                                        <p:cTn id="491" dur="1" fill="hold">
                                          <p:stCondLst>
                                            <p:cond delay="0"/>
                                          </p:stCondLst>
                                        </p:cTn>
                                        <p:tgtEl>
                                          <p:spTgt spid="79"/>
                                        </p:tgtEl>
                                        <p:attrNameLst>
                                          <p:attrName>style.visibility</p:attrName>
                                        </p:attrNameLst>
                                      </p:cBhvr>
                                      <p:to>
                                        <p:strVal val="visible"/>
                                      </p:to>
                                    </p:set>
                                    <p:anim calcmode="lin" valueType="num">
                                      <p:cBhvr additive="base">
                                        <p:cTn id="492" dur="250" fill="hold"/>
                                        <p:tgtEl>
                                          <p:spTgt spid="79"/>
                                        </p:tgtEl>
                                        <p:attrNameLst>
                                          <p:attrName>ppt_x</p:attrName>
                                        </p:attrNameLst>
                                      </p:cBhvr>
                                      <p:tavLst>
                                        <p:tav tm="0">
                                          <p:val>
                                            <p:strVal val="#ppt_x"/>
                                          </p:val>
                                        </p:tav>
                                        <p:tav tm="100000">
                                          <p:val>
                                            <p:strVal val="#ppt_x"/>
                                          </p:val>
                                        </p:tav>
                                      </p:tavLst>
                                    </p:anim>
                                    <p:anim calcmode="lin" valueType="num">
                                      <p:cBhvr additive="base">
                                        <p:cTn id="493" dur="250" fill="hold"/>
                                        <p:tgtEl>
                                          <p:spTgt spid="79"/>
                                        </p:tgtEl>
                                        <p:attrNameLst>
                                          <p:attrName>ppt_y</p:attrName>
                                        </p:attrNameLst>
                                      </p:cBhvr>
                                      <p:tavLst>
                                        <p:tav tm="0">
                                          <p:val>
                                            <p:strVal val="1+#ppt_h/2"/>
                                          </p:val>
                                        </p:tav>
                                        <p:tav tm="100000">
                                          <p:val>
                                            <p:strVal val="#ppt_y"/>
                                          </p:val>
                                        </p:tav>
                                      </p:tavLst>
                                    </p:anim>
                                  </p:childTnLst>
                                </p:cTn>
                              </p:par>
                            </p:childTnLst>
                          </p:cTn>
                        </p:par>
                        <p:par>
                          <p:cTn id="494" fill="hold">
                            <p:stCondLst>
                              <p:cond delay="24500"/>
                            </p:stCondLst>
                            <p:childTnLst>
                              <p:par>
                                <p:cTn id="495" presetID="2" presetClass="entr" presetSubtype="4" fill="hold" grpId="0" nodeType="afterEffect">
                                  <p:stCondLst>
                                    <p:cond delay="0"/>
                                  </p:stCondLst>
                                  <p:childTnLst>
                                    <p:set>
                                      <p:cBhvr>
                                        <p:cTn id="496" dur="1" fill="hold">
                                          <p:stCondLst>
                                            <p:cond delay="0"/>
                                          </p:stCondLst>
                                        </p:cTn>
                                        <p:tgtEl>
                                          <p:spTgt spid="80"/>
                                        </p:tgtEl>
                                        <p:attrNameLst>
                                          <p:attrName>style.visibility</p:attrName>
                                        </p:attrNameLst>
                                      </p:cBhvr>
                                      <p:to>
                                        <p:strVal val="visible"/>
                                      </p:to>
                                    </p:set>
                                    <p:anim calcmode="lin" valueType="num">
                                      <p:cBhvr additive="base">
                                        <p:cTn id="497" dur="250" fill="hold"/>
                                        <p:tgtEl>
                                          <p:spTgt spid="80"/>
                                        </p:tgtEl>
                                        <p:attrNameLst>
                                          <p:attrName>ppt_x</p:attrName>
                                        </p:attrNameLst>
                                      </p:cBhvr>
                                      <p:tavLst>
                                        <p:tav tm="0">
                                          <p:val>
                                            <p:strVal val="#ppt_x"/>
                                          </p:val>
                                        </p:tav>
                                        <p:tav tm="100000">
                                          <p:val>
                                            <p:strVal val="#ppt_x"/>
                                          </p:val>
                                        </p:tav>
                                      </p:tavLst>
                                    </p:anim>
                                    <p:anim calcmode="lin" valueType="num">
                                      <p:cBhvr additive="base">
                                        <p:cTn id="498" dur="250" fill="hold"/>
                                        <p:tgtEl>
                                          <p:spTgt spid="80"/>
                                        </p:tgtEl>
                                        <p:attrNameLst>
                                          <p:attrName>ppt_y</p:attrName>
                                        </p:attrNameLst>
                                      </p:cBhvr>
                                      <p:tavLst>
                                        <p:tav tm="0">
                                          <p:val>
                                            <p:strVal val="1+#ppt_h/2"/>
                                          </p:val>
                                        </p:tav>
                                        <p:tav tm="100000">
                                          <p:val>
                                            <p:strVal val="#ppt_y"/>
                                          </p:val>
                                        </p:tav>
                                      </p:tavLst>
                                    </p:anim>
                                  </p:childTnLst>
                                </p:cTn>
                              </p:par>
                            </p:childTnLst>
                          </p:cTn>
                        </p:par>
                        <p:par>
                          <p:cTn id="499" fill="hold">
                            <p:stCondLst>
                              <p:cond delay="24750"/>
                            </p:stCondLst>
                            <p:childTnLst>
                              <p:par>
                                <p:cTn id="500" presetID="2" presetClass="entr" presetSubtype="4" fill="hold" nodeType="afterEffect">
                                  <p:stCondLst>
                                    <p:cond delay="0"/>
                                  </p:stCondLst>
                                  <p:childTnLst>
                                    <p:set>
                                      <p:cBhvr>
                                        <p:cTn id="501" dur="1" fill="hold">
                                          <p:stCondLst>
                                            <p:cond delay="0"/>
                                          </p:stCondLst>
                                        </p:cTn>
                                        <p:tgtEl>
                                          <p:spTgt spid="128"/>
                                        </p:tgtEl>
                                        <p:attrNameLst>
                                          <p:attrName>style.visibility</p:attrName>
                                        </p:attrNameLst>
                                      </p:cBhvr>
                                      <p:to>
                                        <p:strVal val="visible"/>
                                      </p:to>
                                    </p:set>
                                    <p:anim calcmode="lin" valueType="num">
                                      <p:cBhvr additive="base">
                                        <p:cTn id="502" dur="250" fill="hold"/>
                                        <p:tgtEl>
                                          <p:spTgt spid="128"/>
                                        </p:tgtEl>
                                        <p:attrNameLst>
                                          <p:attrName>ppt_x</p:attrName>
                                        </p:attrNameLst>
                                      </p:cBhvr>
                                      <p:tavLst>
                                        <p:tav tm="0">
                                          <p:val>
                                            <p:strVal val="#ppt_x"/>
                                          </p:val>
                                        </p:tav>
                                        <p:tav tm="100000">
                                          <p:val>
                                            <p:strVal val="#ppt_x"/>
                                          </p:val>
                                        </p:tav>
                                      </p:tavLst>
                                    </p:anim>
                                    <p:anim calcmode="lin" valueType="num">
                                      <p:cBhvr additive="base">
                                        <p:cTn id="503" dur="250" fill="hold"/>
                                        <p:tgtEl>
                                          <p:spTgt spid="128"/>
                                        </p:tgtEl>
                                        <p:attrNameLst>
                                          <p:attrName>ppt_y</p:attrName>
                                        </p:attrNameLst>
                                      </p:cBhvr>
                                      <p:tavLst>
                                        <p:tav tm="0">
                                          <p:val>
                                            <p:strVal val="1+#ppt_h/2"/>
                                          </p:val>
                                        </p:tav>
                                        <p:tav tm="100000">
                                          <p:val>
                                            <p:strVal val="#ppt_y"/>
                                          </p:val>
                                        </p:tav>
                                      </p:tavLst>
                                    </p:anim>
                                  </p:childTnLst>
                                </p:cTn>
                              </p:par>
                            </p:childTnLst>
                          </p:cTn>
                        </p:par>
                        <p:par>
                          <p:cTn id="504" fill="hold">
                            <p:stCondLst>
                              <p:cond delay="25000"/>
                            </p:stCondLst>
                            <p:childTnLst>
                              <p:par>
                                <p:cTn id="505" presetID="2" presetClass="entr" presetSubtype="4" fill="hold" grpId="0" nodeType="afterEffect">
                                  <p:stCondLst>
                                    <p:cond delay="0"/>
                                  </p:stCondLst>
                                  <p:childTnLst>
                                    <p:set>
                                      <p:cBhvr>
                                        <p:cTn id="506" dur="1" fill="hold">
                                          <p:stCondLst>
                                            <p:cond delay="0"/>
                                          </p:stCondLst>
                                        </p:cTn>
                                        <p:tgtEl>
                                          <p:spTgt spid="131"/>
                                        </p:tgtEl>
                                        <p:attrNameLst>
                                          <p:attrName>style.visibility</p:attrName>
                                        </p:attrNameLst>
                                      </p:cBhvr>
                                      <p:to>
                                        <p:strVal val="visible"/>
                                      </p:to>
                                    </p:set>
                                    <p:anim calcmode="lin" valueType="num">
                                      <p:cBhvr additive="base">
                                        <p:cTn id="507" dur="250" fill="hold"/>
                                        <p:tgtEl>
                                          <p:spTgt spid="131"/>
                                        </p:tgtEl>
                                        <p:attrNameLst>
                                          <p:attrName>ppt_x</p:attrName>
                                        </p:attrNameLst>
                                      </p:cBhvr>
                                      <p:tavLst>
                                        <p:tav tm="0">
                                          <p:val>
                                            <p:strVal val="#ppt_x"/>
                                          </p:val>
                                        </p:tav>
                                        <p:tav tm="100000">
                                          <p:val>
                                            <p:strVal val="#ppt_x"/>
                                          </p:val>
                                        </p:tav>
                                      </p:tavLst>
                                    </p:anim>
                                    <p:anim calcmode="lin" valueType="num">
                                      <p:cBhvr additive="base">
                                        <p:cTn id="508" dur="250" fill="hold"/>
                                        <p:tgtEl>
                                          <p:spTgt spid="131"/>
                                        </p:tgtEl>
                                        <p:attrNameLst>
                                          <p:attrName>ppt_y</p:attrName>
                                        </p:attrNameLst>
                                      </p:cBhvr>
                                      <p:tavLst>
                                        <p:tav tm="0">
                                          <p:val>
                                            <p:strVal val="1+#ppt_h/2"/>
                                          </p:val>
                                        </p:tav>
                                        <p:tav tm="100000">
                                          <p:val>
                                            <p:strVal val="#ppt_y"/>
                                          </p:val>
                                        </p:tav>
                                      </p:tavLst>
                                    </p:anim>
                                  </p:childTnLst>
                                </p:cTn>
                              </p:par>
                            </p:childTnLst>
                          </p:cTn>
                        </p:par>
                        <p:par>
                          <p:cTn id="509" fill="hold">
                            <p:stCondLst>
                              <p:cond delay="25250"/>
                            </p:stCondLst>
                            <p:childTnLst>
                              <p:par>
                                <p:cTn id="510" presetID="2" presetClass="entr" presetSubtype="4" fill="hold" grpId="0" nodeType="afterEffect">
                                  <p:stCondLst>
                                    <p:cond delay="0"/>
                                  </p:stCondLst>
                                  <p:childTnLst>
                                    <p:set>
                                      <p:cBhvr>
                                        <p:cTn id="511" dur="1" fill="hold">
                                          <p:stCondLst>
                                            <p:cond delay="0"/>
                                          </p:stCondLst>
                                        </p:cTn>
                                        <p:tgtEl>
                                          <p:spTgt spid="93"/>
                                        </p:tgtEl>
                                        <p:attrNameLst>
                                          <p:attrName>style.visibility</p:attrName>
                                        </p:attrNameLst>
                                      </p:cBhvr>
                                      <p:to>
                                        <p:strVal val="visible"/>
                                      </p:to>
                                    </p:set>
                                    <p:anim calcmode="lin" valueType="num">
                                      <p:cBhvr additive="base">
                                        <p:cTn id="512" dur="250" fill="hold"/>
                                        <p:tgtEl>
                                          <p:spTgt spid="93"/>
                                        </p:tgtEl>
                                        <p:attrNameLst>
                                          <p:attrName>ppt_x</p:attrName>
                                        </p:attrNameLst>
                                      </p:cBhvr>
                                      <p:tavLst>
                                        <p:tav tm="0">
                                          <p:val>
                                            <p:strVal val="#ppt_x"/>
                                          </p:val>
                                        </p:tav>
                                        <p:tav tm="100000">
                                          <p:val>
                                            <p:strVal val="#ppt_x"/>
                                          </p:val>
                                        </p:tav>
                                      </p:tavLst>
                                    </p:anim>
                                    <p:anim calcmode="lin" valueType="num">
                                      <p:cBhvr additive="base">
                                        <p:cTn id="513" dur="250" fill="hold"/>
                                        <p:tgtEl>
                                          <p:spTgt spid="93"/>
                                        </p:tgtEl>
                                        <p:attrNameLst>
                                          <p:attrName>ppt_y</p:attrName>
                                        </p:attrNameLst>
                                      </p:cBhvr>
                                      <p:tavLst>
                                        <p:tav tm="0">
                                          <p:val>
                                            <p:strVal val="1+#ppt_h/2"/>
                                          </p:val>
                                        </p:tav>
                                        <p:tav tm="100000">
                                          <p:val>
                                            <p:strVal val="#ppt_y"/>
                                          </p:val>
                                        </p:tav>
                                      </p:tavLst>
                                    </p:anim>
                                  </p:childTnLst>
                                </p:cTn>
                              </p:par>
                            </p:childTnLst>
                          </p:cTn>
                        </p:par>
                        <p:par>
                          <p:cTn id="514" fill="hold">
                            <p:stCondLst>
                              <p:cond delay="25500"/>
                            </p:stCondLst>
                            <p:childTnLst>
                              <p:par>
                                <p:cTn id="515" presetID="2" presetClass="entr" presetSubtype="4" fill="hold" grpId="0" nodeType="afterEffect">
                                  <p:stCondLst>
                                    <p:cond delay="0"/>
                                  </p:stCondLst>
                                  <p:childTnLst>
                                    <p:set>
                                      <p:cBhvr>
                                        <p:cTn id="516" dur="1" fill="hold">
                                          <p:stCondLst>
                                            <p:cond delay="0"/>
                                          </p:stCondLst>
                                        </p:cTn>
                                        <p:tgtEl>
                                          <p:spTgt spid="113"/>
                                        </p:tgtEl>
                                        <p:attrNameLst>
                                          <p:attrName>style.visibility</p:attrName>
                                        </p:attrNameLst>
                                      </p:cBhvr>
                                      <p:to>
                                        <p:strVal val="visible"/>
                                      </p:to>
                                    </p:set>
                                    <p:anim calcmode="lin" valueType="num">
                                      <p:cBhvr additive="base">
                                        <p:cTn id="517" dur="250" fill="hold"/>
                                        <p:tgtEl>
                                          <p:spTgt spid="113"/>
                                        </p:tgtEl>
                                        <p:attrNameLst>
                                          <p:attrName>ppt_x</p:attrName>
                                        </p:attrNameLst>
                                      </p:cBhvr>
                                      <p:tavLst>
                                        <p:tav tm="0">
                                          <p:val>
                                            <p:strVal val="#ppt_x"/>
                                          </p:val>
                                        </p:tav>
                                        <p:tav tm="100000">
                                          <p:val>
                                            <p:strVal val="#ppt_x"/>
                                          </p:val>
                                        </p:tav>
                                      </p:tavLst>
                                    </p:anim>
                                    <p:anim calcmode="lin" valueType="num">
                                      <p:cBhvr additive="base">
                                        <p:cTn id="518" dur="250" fill="hold"/>
                                        <p:tgtEl>
                                          <p:spTgt spid="113"/>
                                        </p:tgtEl>
                                        <p:attrNameLst>
                                          <p:attrName>ppt_y</p:attrName>
                                        </p:attrNameLst>
                                      </p:cBhvr>
                                      <p:tavLst>
                                        <p:tav tm="0">
                                          <p:val>
                                            <p:strVal val="1+#ppt_h/2"/>
                                          </p:val>
                                        </p:tav>
                                        <p:tav tm="100000">
                                          <p:val>
                                            <p:strVal val="#ppt_y"/>
                                          </p:val>
                                        </p:tav>
                                      </p:tavLst>
                                    </p:anim>
                                  </p:childTnLst>
                                </p:cTn>
                              </p:par>
                            </p:childTnLst>
                          </p:cTn>
                        </p:par>
                        <p:par>
                          <p:cTn id="519" fill="hold">
                            <p:stCondLst>
                              <p:cond delay="25750"/>
                            </p:stCondLst>
                            <p:childTnLst>
                              <p:par>
                                <p:cTn id="520" presetID="2" presetClass="entr" presetSubtype="4" fill="hold" grpId="0" nodeType="afterEffect">
                                  <p:stCondLst>
                                    <p:cond delay="0"/>
                                  </p:stCondLst>
                                  <p:childTnLst>
                                    <p:set>
                                      <p:cBhvr>
                                        <p:cTn id="521" dur="1" fill="hold">
                                          <p:stCondLst>
                                            <p:cond delay="0"/>
                                          </p:stCondLst>
                                        </p:cTn>
                                        <p:tgtEl>
                                          <p:spTgt spid="112"/>
                                        </p:tgtEl>
                                        <p:attrNameLst>
                                          <p:attrName>style.visibility</p:attrName>
                                        </p:attrNameLst>
                                      </p:cBhvr>
                                      <p:to>
                                        <p:strVal val="visible"/>
                                      </p:to>
                                    </p:set>
                                    <p:anim calcmode="lin" valueType="num">
                                      <p:cBhvr additive="base">
                                        <p:cTn id="522" dur="250" fill="hold"/>
                                        <p:tgtEl>
                                          <p:spTgt spid="112"/>
                                        </p:tgtEl>
                                        <p:attrNameLst>
                                          <p:attrName>ppt_x</p:attrName>
                                        </p:attrNameLst>
                                      </p:cBhvr>
                                      <p:tavLst>
                                        <p:tav tm="0">
                                          <p:val>
                                            <p:strVal val="#ppt_x"/>
                                          </p:val>
                                        </p:tav>
                                        <p:tav tm="100000">
                                          <p:val>
                                            <p:strVal val="#ppt_x"/>
                                          </p:val>
                                        </p:tav>
                                      </p:tavLst>
                                    </p:anim>
                                    <p:anim calcmode="lin" valueType="num">
                                      <p:cBhvr additive="base">
                                        <p:cTn id="523" dur="250" fill="hold"/>
                                        <p:tgtEl>
                                          <p:spTgt spid="112"/>
                                        </p:tgtEl>
                                        <p:attrNameLst>
                                          <p:attrName>ppt_y</p:attrName>
                                        </p:attrNameLst>
                                      </p:cBhvr>
                                      <p:tavLst>
                                        <p:tav tm="0">
                                          <p:val>
                                            <p:strVal val="1+#ppt_h/2"/>
                                          </p:val>
                                        </p:tav>
                                        <p:tav tm="100000">
                                          <p:val>
                                            <p:strVal val="#ppt_y"/>
                                          </p:val>
                                        </p:tav>
                                      </p:tavLst>
                                    </p:anim>
                                  </p:childTnLst>
                                </p:cTn>
                              </p:par>
                            </p:childTnLst>
                          </p:cTn>
                        </p:par>
                        <p:par>
                          <p:cTn id="524" fill="hold">
                            <p:stCondLst>
                              <p:cond delay="26000"/>
                            </p:stCondLst>
                            <p:childTnLst>
                              <p:par>
                                <p:cTn id="525" presetID="2" presetClass="entr" presetSubtype="4" fill="hold" grpId="0" nodeType="afterEffect">
                                  <p:stCondLst>
                                    <p:cond delay="0"/>
                                  </p:stCondLst>
                                  <p:childTnLst>
                                    <p:set>
                                      <p:cBhvr>
                                        <p:cTn id="526" dur="1" fill="hold">
                                          <p:stCondLst>
                                            <p:cond delay="0"/>
                                          </p:stCondLst>
                                        </p:cTn>
                                        <p:tgtEl>
                                          <p:spTgt spid="111"/>
                                        </p:tgtEl>
                                        <p:attrNameLst>
                                          <p:attrName>style.visibility</p:attrName>
                                        </p:attrNameLst>
                                      </p:cBhvr>
                                      <p:to>
                                        <p:strVal val="visible"/>
                                      </p:to>
                                    </p:set>
                                    <p:anim calcmode="lin" valueType="num">
                                      <p:cBhvr additive="base">
                                        <p:cTn id="527" dur="250" fill="hold"/>
                                        <p:tgtEl>
                                          <p:spTgt spid="111"/>
                                        </p:tgtEl>
                                        <p:attrNameLst>
                                          <p:attrName>ppt_x</p:attrName>
                                        </p:attrNameLst>
                                      </p:cBhvr>
                                      <p:tavLst>
                                        <p:tav tm="0">
                                          <p:val>
                                            <p:strVal val="#ppt_x"/>
                                          </p:val>
                                        </p:tav>
                                        <p:tav tm="100000">
                                          <p:val>
                                            <p:strVal val="#ppt_x"/>
                                          </p:val>
                                        </p:tav>
                                      </p:tavLst>
                                    </p:anim>
                                    <p:anim calcmode="lin" valueType="num">
                                      <p:cBhvr additive="base">
                                        <p:cTn id="528" dur="250" fill="hold"/>
                                        <p:tgtEl>
                                          <p:spTgt spid="111"/>
                                        </p:tgtEl>
                                        <p:attrNameLst>
                                          <p:attrName>ppt_y</p:attrName>
                                        </p:attrNameLst>
                                      </p:cBhvr>
                                      <p:tavLst>
                                        <p:tav tm="0">
                                          <p:val>
                                            <p:strVal val="1+#ppt_h/2"/>
                                          </p:val>
                                        </p:tav>
                                        <p:tav tm="100000">
                                          <p:val>
                                            <p:strVal val="#ppt_y"/>
                                          </p:val>
                                        </p:tav>
                                      </p:tavLst>
                                    </p:anim>
                                  </p:childTnLst>
                                </p:cTn>
                              </p:par>
                            </p:childTnLst>
                          </p:cTn>
                        </p:par>
                        <p:par>
                          <p:cTn id="529" fill="hold">
                            <p:stCondLst>
                              <p:cond delay="26250"/>
                            </p:stCondLst>
                            <p:childTnLst>
                              <p:par>
                                <p:cTn id="530" presetID="2" presetClass="entr" presetSubtype="4" fill="hold" grpId="0" nodeType="afterEffect">
                                  <p:stCondLst>
                                    <p:cond delay="0"/>
                                  </p:stCondLst>
                                  <p:childTnLst>
                                    <p:set>
                                      <p:cBhvr>
                                        <p:cTn id="531" dur="1" fill="hold">
                                          <p:stCondLst>
                                            <p:cond delay="0"/>
                                          </p:stCondLst>
                                        </p:cTn>
                                        <p:tgtEl>
                                          <p:spTgt spid="110"/>
                                        </p:tgtEl>
                                        <p:attrNameLst>
                                          <p:attrName>style.visibility</p:attrName>
                                        </p:attrNameLst>
                                      </p:cBhvr>
                                      <p:to>
                                        <p:strVal val="visible"/>
                                      </p:to>
                                    </p:set>
                                    <p:anim calcmode="lin" valueType="num">
                                      <p:cBhvr additive="base">
                                        <p:cTn id="532" dur="250" fill="hold"/>
                                        <p:tgtEl>
                                          <p:spTgt spid="110"/>
                                        </p:tgtEl>
                                        <p:attrNameLst>
                                          <p:attrName>ppt_x</p:attrName>
                                        </p:attrNameLst>
                                      </p:cBhvr>
                                      <p:tavLst>
                                        <p:tav tm="0">
                                          <p:val>
                                            <p:strVal val="#ppt_x"/>
                                          </p:val>
                                        </p:tav>
                                        <p:tav tm="100000">
                                          <p:val>
                                            <p:strVal val="#ppt_x"/>
                                          </p:val>
                                        </p:tav>
                                      </p:tavLst>
                                    </p:anim>
                                    <p:anim calcmode="lin" valueType="num">
                                      <p:cBhvr additive="base">
                                        <p:cTn id="533" dur="250" fill="hold"/>
                                        <p:tgtEl>
                                          <p:spTgt spid="110"/>
                                        </p:tgtEl>
                                        <p:attrNameLst>
                                          <p:attrName>ppt_y</p:attrName>
                                        </p:attrNameLst>
                                      </p:cBhvr>
                                      <p:tavLst>
                                        <p:tav tm="0">
                                          <p:val>
                                            <p:strVal val="1+#ppt_h/2"/>
                                          </p:val>
                                        </p:tav>
                                        <p:tav tm="100000">
                                          <p:val>
                                            <p:strVal val="#ppt_y"/>
                                          </p:val>
                                        </p:tav>
                                      </p:tavLst>
                                    </p:anim>
                                  </p:childTnLst>
                                </p:cTn>
                              </p:par>
                            </p:childTnLst>
                          </p:cTn>
                        </p:par>
                        <p:par>
                          <p:cTn id="534" fill="hold">
                            <p:stCondLst>
                              <p:cond delay="26500"/>
                            </p:stCondLst>
                            <p:childTnLst>
                              <p:par>
                                <p:cTn id="535" presetID="2" presetClass="entr" presetSubtype="4" fill="hold" grpId="0" nodeType="afterEffect">
                                  <p:stCondLst>
                                    <p:cond delay="0"/>
                                  </p:stCondLst>
                                  <p:childTnLst>
                                    <p:set>
                                      <p:cBhvr>
                                        <p:cTn id="536" dur="1" fill="hold">
                                          <p:stCondLst>
                                            <p:cond delay="0"/>
                                          </p:stCondLst>
                                        </p:cTn>
                                        <p:tgtEl>
                                          <p:spTgt spid="109"/>
                                        </p:tgtEl>
                                        <p:attrNameLst>
                                          <p:attrName>style.visibility</p:attrName>
                                        </p:attrNameLst>
                                      </p:cBhvr>
                                      <p:to>
                                        <p:strVal val="visible"/>
                                      </p:to>
                                    </p:set>
                                    <p:anim calcmode="lin" valueType="num">
                                      <p:cBhvr additive="base">
                                        <p:cTn id="537" dur="250" fill="hold"/>
                                        <p:tgtEl>
                                          <p:spTgt spid="109"/>
                                        </p:tgtEl>
                                        <p:attrNameLst>
                                          <p:attrName>ppt_x</p:attrName>
                                        </p:attrNameLst>
                                      </p:cBhvr>
                                      <p:tavLst>
                                        <p:tav tm="0">
                                          <p:val>
                                            <p:strVal val="#ppt_x"/>
                                          </p:val>
                                        </p:tav>
                                        <p:tav tm="100000">
                                          <p:val>
                                            <p:strVal val="#ppt_x"/>
                                          </p:val>
                                        </p:tav>
                                      </p:tavLst>
                                    </p:anim>
                                    <p:anim calcmode="lin" valueType="num">
                                      <p:cBhvr additive="base">
                                        <p:cTn id="538" dur="250" fill="hold"/>
                                        <p:tgtEl>
                                          <p:spTgt spid="109"/>
                                        </p:tgtEl>
                                        <p:attrNameLst>
                                          <p:attrName>ppt_y</p:attrName>
                                        </p:attrNameLst>
                                      </p:cBhvr>
                                      <p:tavLst>
                                        <p:tav tm="0">
                                          <p:val>
                                            <p:strVal val="1+#ppt_h/2"/>
                                          </p:val>
                                        </p:tav>
                                        <p:tav tm="100000">
                                          <p:val>
                                            <p:strVal val="#ppt_y"/>
                                          </p:val>
                                        </p:tav>
                                      </p:tavLst>
                                    </p:anim>
                                  </p:childTnLst>
                                </p:cTn>
                              </p:par>
                            </p:childTnLst>
                          </p:cTn>
                        </p:par>
                        <p:par>
                          <p:cTn id="539" fill="hold">
                            <p:stCondLst>
                              <p:cond delay="26750"/>
                            </p:stCondLst>
                            <p:childTnLst>
                              <p:par>
                                <p:cTn id="540" presetID="2" presetClass="entr" presetSubtype="4" fill="hold" grpId="0" nodeType="afterEffect">
                                  <p:stCondLst>
                                    <p:cond delay="0"/>
                                  </p:stCondLst>
                                  <p:childTnLst>
                                    <p:set>
                                      <p:cBhvr>
                                        <p:cTn id="541" dur="1" fill="hold">
                                          <p:stCondLst>
                                            <p:cond delay="0"/>
                                          </p:stCondLst>
                                        </p:cTn>
                                        <p:tgtEl>
                                          <p:spTgt spid="108"/>
                                        </p:tgtEl>
                                        <p:attrNameLst>
                                          <p:attrName>style.visibility</p:attrName>
                                        </p:attrNameLst>
                                      </p:cBhvr>
                                      <p:to>
                                        <p:strVal val="visible"/>
                                      </p:to>
                                    </p:set>
                                    <p:anim calcmode="lin" valueType="num">
                                      <p:cBhvr additive="base">
                                        <p:cTn id="542" dur="250" fill="hold"/>
                                        <p:tgtEl>
                                          <p:spTgt spid="108"/>
                                        </p:tgtEl>
                                        <p:attrNameLst>
                                          <p:attrName>ppt_x</p:attrName>
                                        </p:attrNameLst>
                                      </p:cBhvr>
                                      <p:tavLst>
                                        <p:tav tm="0">
                                          <p:val>
                                            <p:strVal val="#ppt_x"/>
                                          </p:val>
                                        </p:tav>
                                        <p:tav tm="100000">
                                          <p:val>
                                            <p:strVal val="#ppt_x"/>
                                          </p:val>
                                        </p:tav>
                                      </p:tavLst>
                                    </p:anim>
                                    <p:anim calcmode="lin" valueType="num">
                                      <p:cBhvr additive="base">
                                        <p:cTn id="543" dur="250" fill="hold"/>
                                        <p:tgtEl>
                                          <p:spTgt spid="108"/>
                                        </p:tgtEl>
                                        <p:attrNameLst>
                                          <p:attrName>ppt_y</p:attrName>
                                        </p:attrNameLst>
                                      </p:cBhvr>
                                      <p:tavLst>
                                        <p:tav tm="0">
                                          <p:val>
                                            <p:strVal val="1+#ppt_h/2"/>
                                          </p:val>
                                        </p:tav>
                                        <p:tav tm="100000">
                                          <p:val>
                                            <p:strVal val="#ppt_y"/>
                                          </p:val>
                                        </p:tav>
                                      </p:tavLst>
                                    </p:anim>
                                  </p:childTnLst>
                                </p:cTn>
                              </p:par>
                            </p:childTnLst>
                          </p:cTn>
                        </p:par>
                        <p:par>
                          <p:cTn id="544" fill="hold">
                            <p:stCondLst>
                              <p:cond delay="27000"/>
                            </p:stCondLst>
                            <p:childTnLst>
                              <p:par>
                                <p:cTn id="545" presetID="2" presetClass="entr" presetSubtype="4" fill="hold" grpId="0" nodeType="afterEffect">
                                  <p:stCondLst>
                                    <p:cond delay="0"/>
                                  </p:stCondLst>
                                  <p:childTnLst>
                                    <p:set>
                                      <p:cBhvr>
                                        <p:cTn id="546" dur="1" fill="hold">
                                          <p:stCondLst>
                                            <p:cond delay="0"/>
                                          </p:stCondLst>
                                        </p:cTn>
                                        <p:tgtEl>
                                          <p:spTgt spid="107"/>
                                        </p:tgtEl>
                                        <p:attrNameLst>
                                          <p:attrName>style.visibility</p:attrName>
                                        </p:attrNameLst>
                                      </p:cBhvr>
                                      <p:to>
                                        <p:strVal val="visible"/>
                                      </p:to>
                                    </p:set>
                                    <p:anim calcmode="lin" valueType="num">
                                      <p:cBhvr additive="base">
                                        <p:cTn id="547" dur="250" fill="hold"/>
                                        <p:tgtEl>
                                          <p:spTgt spid="107"/>
                                        </p:tgtEl>
                                        <p:attrNameLst>
                                          <p:attrName>ppt_x</p:attrName>
                                        </p:attrNameLst>
                                      </p:cBhvr>
                                      <p:tavLst>
                                        <p:tav tm="0">
                                          <p:val>
                                            <p:strVal val="#ppt_x"/>
                                          </p:val>
                                        </p:tav>
                                        <p:tav tm="100000">
                                          <p:val>
                                            <p:strVal val="#ppt_x"/>
                                          </p:val>
                                        </p:tav>
                                      </p:tavLst>
                                    </p:anim>
                                    <p:anim calcmode="lin" valueType="num">
                                      <p:cBhvr additive="base">
                                        <p:cTn id="548" dur="250" fill="hold"/>
                                        <p:tgtEl>
                                          <p:spTgt spid="107"/>
                                        </p:tgtEl>
                                        <p:attrNameLst>
                                          <p:attrName>ppt_y</p:attrName>
                                        </p:attrNameLst>
                                      </p:cBhvr>
                                      <p:tavLst>
                                        <p:tav tm="0">
                                          <p:val>
                                            <p:strVal val="1+#ppt_h/2"/>
                                          </p:val>
                                        </p:tav>
                                        <p:tav tm="100000">
                                          <p:val>
                                            <p:strVal val="#ppt_y"/>
                                          </p:val>
                                        </p:tav>
                                      </p:tavLst>
                                    </p:anim>
                                  </p:childTnLst>
                                </p:cTn>
                              </p:par>
                            </p:childTnLst>
                          </p:cTn>
                        </p:par>
                        <p:par>
                          <p:cTn id="549" fill="hold">
                            <p:stCondLst>
                              <p:cond delay="27250"/>
                            </p:stCondLst>
                            <p:childTnLst>
                              <p:par>
                                <p:cTn id="550" presetID="2" presetClass="entr" presetSubtype="4" fill="hold" grpId="0" nodeType="afterEffect">
                                  <p:stCondLst>
                                    <p:cond delay="0"/>
                                  </p:stCondLst>
                                  <p:childTnLst>
                                    <p:set>
                                      <p:cBhvr>
                                        <p:cTn id="551" dur="1" fill="hold">
                                          <p:stCondLst>
                                            <p:cond delay="0"/>
                                          </p:stCondLst>
                                        </p:cTn>
                                        <p:tgtEl>
                                          <p:spTgt spid="106"/>
                                        </p:tgtEl>
                                        <p:attrNameLst>
                                          <p:attrName>style.visibility</p:attrName>
                                        </p:attrNameLst>
                                      </p:cBhvr>
                                      <p:to>
                                        <p:strVal val="visible"/>
                                      </p:to>
                                    </p:set>
                                    <p:anim calcmode="lin" valueType="num">
                                      <p:cBhvr additive="base">
                                        <p:cTn id="552" dur="250" fill="hold"/>
                                        <p:tgtEl>
                                          <p:spTgt spid="106"/>
                                        </p:tgtEl>
                                        <p:attrNameLst>
                                          <p:attrName>ppt_x</p:attrName>
                                        </p:attrNameLst>
                                      </p:cBhvr>
                                      <p:tavLst>
                                        <p:tav tm="0">
                                          <p:val>
                                            <p:strVal val="#ppt_x"/>
                                          </p:val>
                                        </p:tav>
                                        <p:tav tm="100000">
                                          <p:val>
                                            <p:strVal val="#ppt_x"/>
                                          </p:val>
                                        </p:tav>
                                      </p:tavLst>
                                    </p:anim>
                                    <p:anim calcmode="lin" valueType="num">
                                      <p:cBhvr additive="base">
                                        <p:cTn id="553" dur="250" fill="hold"/>
                                        <p:tgtEl>
                                          <p:spTgt spid="106"/>
                                        </p:tgtEl>
                                        <p:attrNameLst>
                                          <p:attrName>ppt_y</p:attrName>
                                        </p:attrNameLst>
                                      </p:cBhvr>
                                      <p:tavLst>
                                        <p:tav tm="0">
                                          <p:val>
                                            <p:strVal val="1+#ppt_h/2"/>
                                          </p:val>
                                        </p:tav>
                                        <p:tav tm="100000">
                                          <p:val>
                                            <p:strVal val="#ppt_y"/>
                                          </p:val>
                                        </p:tav>
                                      </p:tavLst>
                                    </p:anim>
                                  </p:childTnLst>
                                </p:cTn>
                              </p:par>
                            </p:childTnLst>
                          </p:cTn>
                        </p:par>
                        <p:par>
                          <p:cTn id="554" fill="hold">
                            <p:stCondLst>
                              <p:cond delay="27500"/>
                            </p:stCondLst>
                            <p:childTnLst>
                              <p:par>
                                <p:cTn id="555" presetID="2" presetClass="entr" presetSubtype="4" fill="hold" grpId="0" nodeType="afterEffect">
                                  <p:stCondLst>
                                    <p:cond delay="0"/>
                                  </p:stCondLst>
                                  <p:childTnLst>
                                    <p:set>
                                      <p:cBhvr>
                                        <p:cTn id="556" dur="1" fill="hold">
                                          <p:stCondLst>
                                            <p:cond delay="0"/>
                                          </p:stCondLst>
                                        </p:cTn>
                                        <p:tgtEl>
                                          <p:spTgt spid="105"/>
                                        </p:tgtEl>
                                        <p:attrNameLst>
                                          <p:attrName>style.visibility</p:attrName>
                                        </p:attrNameLst>
                                      </p:cBhvr>
                                      <p:to>
                                        <p:strVal val="visible"/>
                                      </p:to>
                                    </p:set>
                                    <p:anim calcmode="lin" valueType="num">
                                      <p:cBhvr additive="base">
                                        <p:cTn id="557" dur="250" fill="hold"/>
                                        <p:tgtEl>
                                          <p:spTgt spid="105"/>
                                        </p:tgtEl>
                                        <p:attrNameLst>
                                          <p:attrName>ppt_x</p:attrName>
                                        </p:attrNameLst>
                                      </p:cBhvr>
                                      <p:tavLst>
                                        <p:tav tm="0">
                                          <p:val>
                                            <p:strVal val="#ppt_x"/>
                                          </p:val>
                                        </p:tav>
                                        <p:tav tm="100000">
                                          <p:val>
                                            <p:strVal val="#ppt_x"/>
                                          </p:val>
                                        </p:tav>
                                      </p:tavLst>
                                    </p:anim>
                                    <p:anim calcmode="lin" valueType="num">
                                      <p:cBhvr additive="base">
                                        <p:cTn id="558" dur="250" fill="hold"/>
                                        <p:tgtEl>
                                          <p:spTgt spid="105"/>
                                        </p:tgtEl>
                                        <p:attrNameLst>
                                          <p:attrName>ppt_y</p:attrName>
                                        </p:attrNameLst>
                                      </p:cBhvr>
                                      <p:tavLst>
                                        <p:tav tm="0">
                                          <p:val>
                                            <p:strVal val="1+#ppt_h/2"/>
                                          </p:val>
                                        </p:tav>
                                        <p:tav tm="100000">
                                          <p:val>
                                            <p:strVal val="#ppt_y"/>
                                          </p:val>
                                        </p:tav>
                                      </p:tavLst>
                                    </p:anim>
                                  </p:childTnLst>
                                </p:cTn>
                              </p:par>
                            </p:childTnLst>
                          </p:cTn>
                        </p:par>
                        <p:par>
                          <p:cTn id="559" fill="hold">
                            <p:stCondLst>
                              <p:cond delay="27750"/>
                            </p:stCondLst>
                            <p:childTnLst>
                              <p:par>
                                <p:cTn id="560" presetID="2" presetClass="entr" presetSubtype="4" fill="hold" grpId="0" nodeType="afterEffect">
                                  <p:stCondLst>
                                    <p:cond delay="0"/>
                                  </p:stCondLst>
                                  <p:childTnLst>
                                    <p:set>
                                      <p:cBhvr>
                                        <p:cTn id="561" dur="1" fill="hold">
                                          <p:stCondLst>
                                            <p:cond delay="0"/>
                                          </p:stCondLst>
                                        </p:cTn>
                                        <p:tgtEl>
                                          <p:spTgt spid="104"/>
                                        </p:tgtEl>
                                        <p:attrNameLst>
                                          <p:attrName>style.visibility</p:attrName>
                                        </p:attrNameLst>
                                      </p:cBhvr>
                                      <p:to>
                                        <p:strVal val="visible"/>
                                      </p:to>
                                    </p:set>
                                    <p:anim calcmode="lin" valueType="num">
                                      <p:cBhvr additive="base">
                                        <p:cTn id="562" dur="250" fill="hold"/>
                                        <p:tgtEl>
                                          <p:spTgt spid="104"/>
                                        </p:tgtEl>
                                        <p:attrNameLst>
                                          <p:attrName>ppt_x</p:attrName>
                                        </p:attrNameLst>
                                      </p:cBhvr>
                                      <p:tavLst>
                                        <p:tav tm="0">
                                          <p:val>
                                            <p:strVal val="#ppt_x"/>
                                          </p:val>
                                        </p:tav>
                                        <p:tav tm="100000">
                                          <p:val>
                                            <p:strVal val="#ppt_x"/>
                                          </p:val>
                                        </p:tav>
                                      </p:tavLst>
                                    </p:anim>
                                    <p:anim calcmode="lin" valueType="num">
                                      <p:cBhvr additive="base">
                                        <p:cTn id="563" dur="250" fill="hold"/>
                                        <p:tgtEl>
                                          <p:spTgt spid="104"/>
                                        </p:tgtEl>
                                        <p:attrNameLst>
                                          <p:attrName>ppt_y</p:attrName>
                                        </p:attrNameLst>
                                      </p:cBhvr>
                                      <p:tavLst>
                                        <p:tav tm="0">
                                          <p:val>
                                            <p:strVal val="1+#ppt_h/2"/>
                                          </p:val>
                                        </p:tav>
                                        <p:tav tm="100000">
                                          <p:val>
                                            <p:strVal val="#ppt_y"/>
                                          </p:val>
                                        </p:tav>
                                      </p:tavLst>
                                    </p:anim>
                                  </p:childTnLst>
                                </p:cTn>
                              </p:par>
                            </p:childTnLst>
                          </p:cTn>
                        </p:par>
                        <p:par>
                          <p:cTn id="564" fill="hold">
                            <p:stCondLst>
                              <p:cond delay="28000"/>
                            </p:stCondLst>
                            <p:childTnLst>
                              <p:par>
                                <p:cTn id="565" presetID="2" presetClass="entr" presetSubtype="4" fill="hold" nodeType="afterEffect">
                                  <p:stCondLst>
                                    <p:cond delay="0"/>
                                  </p:stCondLst>
                                  <p:childTnLst>
                                    <p:set>
                                      <p:cBhvr>
                                        <p:cTn id="566" dur="1" fill="hold">
                                          <p:stCondLst>
                                            <p:cond delay="0"/>
                                          </p:stCondLst>
                                        </p:cTn>
                                        <p:tgtEl>
                                          <p:spTgt spid="152"/>
                                        </p:tgtEl>
                                        <p:attrNameLst>
                                          <p:attrName>style.visibility</p:attrName>
                                        </p:attrNameLst>
                                      </p:cBhvr>
                                      <p:to>
                                        <p:strVal val="visible"/>
                                      </p:to>
                                    </p:set>
                                    <p:anim calcmode="lin" valueType="num">
                                      <p:cBhvr additive="base">
                                        <p:cTn id="567" dur="250" fill="hold"/>
                                        <p:tgtEl>
                                          <p:spTgt spid="152"/>
                                        </p:tgtEl>
                                        <p:attrNameLst>
                                          <p:attrName>ppt_x</p:attrName>
                                        </p:attrNameLst>
                                      </p:cBhvr>
                                      <p:tavLst>
                                        <p:tav tm="0">
                                          <p:val>
                                            <p:strVal val="#ppt_x"/>
                                          </p:val>
                                        </p:tav>
                                        <p:tav tm="100000">
                                          <p:val>
                                            <p:strVal val="#ppt_x"/>
                                          </p:val>
                                        </p:tav>
                                      </p:tavLst>
                                    </p:anim>
                                    <p:anim calcmode="lin" valueType="num">
                                      <p:cBhvr additive="base">
                                        <p:cTn id="568" dur="250" fill="hold"/>
                                        <p:tgtEl>
                                          <p:spTgt spid="152"/>
                                        </p:tgtEl>
                                        <p:attrNameLst>
                                          <p:attrName>ppt_y</p:attrName>
                                        </p:attrNameLst>
                                      </p:cBhvr>
                                      <p:tavLst>
                                        <p:tav tm="0">
                                          <p:val>
                                            <p:strVal val="1+#ppt_h/2"/>
                                          </p:val>
                                        </p:tav>
                                        <p:tav tm="100000">
                                          <p:val>
                                            <p:strVal val="#ppt_y"/>
                                          </p:val>
                                        </p:tav>
                                      </p:tavLst>
                                    </p:anim>
                                  </p:childTnLst>
                                </p:cTn>
                              </p:par>
                            </p:childTnLst>
                          </p:cTn>
                        </p:par>
                        <p:par>
                          <p:cTn id="569" fill="hold">
                            <p:stCondLst>
                              <p:cond delay="28250"/>
                            </p:stCondLst>
                            <p:childTnLst>
                              <p:par>
                                <p:cTn id="570" presetID="2" presetClass="entr" presetSubtype="4" fill="hold" grpId="0" nodeType="afterEffect">
                                  <p:stCondLst>
                                    <p:cond delay="0"/>
                                  </p:stCondLst>
                                  <p:childTnLst>
                                    <p:set>
                                      <p:cBhvr>
                                        <p:cTn id="571" dur="1" fill="hold">
                                          <p:stCondLst>
                                            <p:cond delay="0"/>
                                          </p:stCondLst>
                                        </p:cTn>
                                        <p:tgtEl>
                                          <p:spTgt spid="155"/>
                                        </p:tgtEl>
                                        <p:attrNameLst>
                                          <p:attrName>style.visibility</p:attrName>
                                        </p:attrNameLst>
                                      </p:cBhvr>
                                      <p:to>
                                        <p:strVal val="visible"/>
                                      </p:to>
                                    </p:set>
                                    <p:anim calcmode="lin" valueType="num">
                                      <p:cBhvr additive="base">
                                        <p:cTn id="572" dur="250" fill="hold"/>
                                        <p:tgtEl>
                                          <p:spTgt spid="155"/>
                                        </p:tgtEl>
                                        <p:attrNameLst>
                                          <p:attrName>ppt_x</p:attrName>
                                        </p:attrNameLst>
                                      </p:cBhvr>
                                      <p:tavLst>
                                        <p:tav tm="0">
                                          <p:val>
                                            <p:strVal val="#ppt_x"/>
                                          </p:val>
                                        </p:tav>
                                        <p:tav tm="100000">
                                          <p:val>
                                            <p:strVal val="#ppt_x"/>
                                          </p:val>
                                        </p:tav>
                                      </p:tavLst>
                                    </p:anim>
                                    <p:anim calcmode="lin" valueType="num">
                                      <p:cBhvr additive="base">
                                        <p:cTn id="573" dur="250" fill="hold"/>
                                        <p:tgtEl>
                                          <p:spTgt spid="155"/>
                                        </p:tgtEl>
                                        <p:attrNameLst>
                                          <p:attrName>ppt_y</p:attrName>
                                        </p:attrNameLst>
                                      </p:cBhvr>
                                      <p:tavLst>
                                        <p:tav tm="0">
                                          <p:val>
                                            <p:strVal val="1+#ppt_h/2"/>
                                          </p:val>
                                        </p:tav>
                                        <p:tav tm="100000">
                                          <p:val>
                                            <p:strVal val="#ppt_y"/>
                                          </p:val>
                                        </p:tav>
                                      </p:tavLst>
                                    </p:anim>
                                  </p:childTnLst>
                                </p:cTn>
                              </p:par>
                            </p:childTnLst>
                          </p:cTn>
                        </p:par>
                        <p:par>
                          <p:cTn id="574" fill="hold">
                            <p:stCondLst>
                              <p:cond delay="28500"/>
                            </p:stCondLst>
                            <p:childTnLst>
                              <p:par>
                                <p:cTn id="575" presetID="2" presetClass="entr" presetSubtype="4" fill="hold" grpId="0" nodeType="afterEffect">
                                  <p:stCondLst>
                                    <p:cond delay="0"/>
                                  </p:stCondLst>
                                  <p:childTnLst>
                                    <p:set>
                                      <p:cBhvr>
                                        <p:cTn id="576" dur="1" fill="hold">
                                          <p:stCondLst>
                                            <p:cond delay="0"/>
                                          </p:stCondLst>
                                        </p:cTn>
                                        <p:tgtEl>
                                          <p:spTgt spid="94"/>
                                        </p:tgtEl>
                                        <p:attrNameLst>
                                          <p:attrName>style.visibility</p:attrName>
                                        </p:attrNameLst>
                                      </p:cBhvr>
                                      <p:to>
                                        <p:strVal val="visible"/>
                                      </p:to>
                                    </p:set>
                                    <p:anim calcmode="lin" valueType="num">
                                      <p:cBhvr additive="base">
                                        <p:cTn id="577" dur="250" fill="hold"/>
                                        <p:tgtEl>
                                          <p:spTgt spid="94"/>
                                        </p:tgtEl>
                                        <p:attrNameLst>
                                          <p:attrName>ppt_x</p:attrName>
                                        </p:attrNameLst>
                                      </p:cBhvr>
                                      <p:tavLst>
                                        <p:tav tm="0">
                                          <p:val>
                                            <p:strVal val="#ppt_x"/>
                                          </p:val>
                                        </p:tav>
                                        <p:tav tm="100000">
                                          <p:val>
                                            <p:strVal val="#ppt_x"/>
                                          </p:val>
                                        </p:tav>
                                      </p:tavLst>
                                    </p:anim>
                                    <p:anim calcmode="lin" valueType="num">
                                      <p:cBhvr additive="base">
                                        <p:cTn id="578" dur="250" fill="hold"/>
                                        <p:tgtEl>
                                          <p:spTgt spid="94"/>
                                        </p:tgtEl>
                                        <p:attrNameLst>
                                          <p:attrName>ppt_y</p:attrName>
                                        </p:attrNameLst>
                                      </p:cBhvr>
                                      <p:tavLst>
                                        <p:tav tm="0">
                                          <p:val>
                                            <p:strVal val="1+#ppt_h/2"/>
                                          </p:val>
                                        </p:tav>
                                        <p:tav tm="100000">
                                          <p:val>
                                            <p:strVal val="#ppt_y"/>
                                          </p:val>
                                        </p:tav>
                                      </p:tavLst>
                                    </p:anim>
                                  </p:childTnLst>
                                </p:cTn>
                              </p:par>
                            </p:childTnLst>
                          </p:cTn>
                        </p:par>
                        <p:par>
                          <p:cTn id="579" fill="hold">
                            <p:stCondLst>
                              <p:cond delay="28750"/>
                            </p:stCondLst>
                            <p:childTnLst>
                              <p:par>
                                <p:cTn id="580" presetID="2" presetClass="entr" presetSubtype="4" fill="hold" grpId="0" nodeType="afterEffect">
                                  <p:stCondLst>
                                    <p:cond delay="0"/>
                                  </p:stCondLst>
                                  <p:childTnLst>
                                    <p:set>
                                      <p:cBhvr>
                                        <p:cTn id="581" dur="1" fill="hold">
                                          <p:stCondLst>
                                            <p:cond delay="0"/>
                                          </p:stCondLst>
                                        </p:cTn>
                                        <p:tgtEl>
                                          <p:spTgt spid="95"/>
                                        </p:tgtEl>
                                        <p:attrNameLst>
                                          <p:attrName>style.visibility</p:attrName>
                                        </p:attrNameLst>
                                      </p:cBhvr>
                                      <p:to>
                                        <p:strVal val="visible"/>
                                      </p:to>
                                    </p:set>
                                    <p:anim calcmode="lin" valueType="num">
                                      <p:cBhvr additive="base">
                                        <p:cTn id="582" dur="250" fill="hold"/>
                                        <p:tgtEl>
                                          <p:spTgt spid="95"/>
                                        </p:tgtEl>
                                        <p:attrNameLst>
                                          <p:attrName>ppt_x</p:attrName>
                                        </p:attrNameLst>
                                      </p:cBhvr>
                                      <p:tavLst>
                                        <p:tav tm="0">
                                          <p:val>
                                            <p:strVal val="#ppt_x"/>
                                          </p:val>
                                        </p:tav>
                                        <p:tav tm="100000">
                                          <p:val>
                                            <p:strVal val="#ppt_x"/>
                                          </p:val>
                                        </p:tav>
                                      </p:tavLst>
                                    </p:anim>
                                    <p:anim calcmode="lin" valueType="num">
                                      <p:cBhvr additive="base">
                                        <p:cTn id="583" dur="250" fill="hold"/>
                                        <p:tgtEl>
                                          <p:spTgt spid="95"/>
                                        </p:tgtEl>
                                        <p:attrNameLst>
                                          <p:attrName>ppt_y</p:attrName>
                                        </p:attrNameLst>
                                      </p:cBhvr>
                                      <p:tavLst>
                                        <p:tav tm="0">
                                          <p:val>
                                            <p:strVal val="1+#ppt_h/2"/>
                                          </p:val>
                                        </p:tav>
                                        <p:tav tm="100000">
                                          <p:val>
                                            <p:strVal val="#ppt_y"/>
                                          </p:val>
                                        </p:tav>
                                      </p:tavLst>
                                    </p:anim>
                                  </p:childTnLst>
                                </p:cTn>
                              </p:par>
                            </p:childTnLst>
                          </p:cTn>
                        </p:par>
                        <p:par>
                          <p:cTn id="584" fill="hold">
                            <p:stCondLst>
                              <p:cond delay="29000"/>
                            </p:stCondLst>
                            <p:childTnLst>
                              <p:par>
                                <p:cTn id="585" presetID="2" presetClass="entr" presetSubtype="4" fill="hold" grpId="0" nodeType="afterEffect">
                                  <p:stCondLst>
                                    <p:cond delay="0"/>
                                  </p:stCondLst>
                                  <p:childTnLst>
                                    <p:set>
                                      <p:cBhvr>
                                        <p:cTn id="586" dur="1" fill="hold">
                                          <p:stCondLst>
                                            <p:cond delay="0"/>
                                          </p:stCondLst>
                                        </p:cTn>
                                        <p:tgtEl>
                                          <p:spTgt spid="96"/>
                                        </p:tgtEl>
                                        <p:attrNameLst>
                                          <p:attrName>style.visibility</p:attrName>
                                        </p:attrNameLst>
                                      </p:cBhvr>
                                      <p:to>
                                        <p:strVal val="visible"/>
                                      </p:to>
                                    </p:set>
                                    <p:anim calcmode="lin" valueType="num">
                                      <p:cBhvr additive="base">
                                        <p:cTn id="587" dur="250" fill="hold"/>
                                        <p:tgtEl>
                                          <p:spTgt spid="96"/>
                                        </p:tgtEl>
                                        <p:attrNameLst>
                                          <p:attrName>ppt_x</p:attrName>
                                        </p:attrNameLst>
                                      </p:cBhvr>
                                      <p:tavLst>
                                        <p:tav tm="0">
                                          <p:val>
                                            <p:strVal val="#ppt_x"/>
                                          </p:val>
                                        </p:tav>
                                        <p:tav tm="100000">
                                          <p:val>
                                            <p:strVal val="#ppt_x"/>
                                          </p:val>
                                        </p:tav>
                                      </p:tavLst>
                                    </p:anim>
                                    <p:anim calcmode="lin" valueType="num">
                                      <p:cBhvr additive="base">
                                        <p:cTn id="588" dur="250" fill="hold"/>
                                        <p:tgtEl>
                                          <p:spTgt spid="96"/>
                                        </p:tgtEl>
                                        <p:attrNameLst>
                                          <p:attrName>ppt_y</p:attrName>
                                        </p:attrNameLst>
                                      </p:cBhvr>
                                      <p:tavLst>
                                        <p:tav tm="0">
                                          <p:val>
                                            <p:strVal val="1+#ppt_h/2"/>
                                          </p:val>
                                        </p:tav>
                                        <p:tav tm="100000">
                                          <p:val>
                                            <p:strVal val="#ppt_y"/>
                                          </p:val>
                                        </p:tav>
                                      </p:tavLst>
                                    </p:anim>
                                  </p:childTnLst>
                                </p:cTn>
                              </p:par>
                            </p:childTnLst>
                          </p:cTn>
                        </p:par>
                        <p:par>
                          <p:cTn id="589" fill="hold">
                            <p:stCondLst>
                              <p:cond delay="29250"/>
                            </p:stCondLst>
                            <p:childTnLst>
                              <p:par>
                                <p:cTn id="590" presetID="2" presetClass="entr" presetSubtype="4" fill="hold" grpId="0" nodeType="afterEffect">
                                  <p:stCondLst>
                                    <p:cond delay="0"/>
                                  </p:stCondLst>
                                  <p:childTnLst>
                                    <p:set>
                                      <p:cBhvr>
                                        <p:cTn id="591" dur="1" fill="hold">
                                          <p:stCondLst>
                                            <p:cond delay="0"/>
                                          </p:stCondLst>
                                        </p:cTn>
                                        <p:tgtEl>
                                          <p:spTgt spid="97"/>
                                        </p:tgtEl>
                                        <p:attrNameLst>
                                          <p:attrName>style.visibility</p:attrName>
                                        </p:attrNameLst>
                                      </p:cBhvr>
                                      <p:to>
                                        <p:strVal val="visible"/>
                                      </p:to>
                                    </p:set>
                                    <p:anim calcmode="lin" valueType="num">
                                      <p:cBhvr additive="base">
                                        <p:cTn id="592" dur="250" fill="hold"/>
                                        <p:tgtEl>
                                          <p:spTgt spid="97"/>
                                        </p:tgtEl>
                                        <p:attrNameLst>
                                          <p:attrName>ppt_x</p:attrName>
                                        </p:attrNameLst>
                                      </p:cBhvr>
                                      <p:tavLst>
                                        <p:tav tm="0">
                                          <p:val>
                                            <p:strVal val="#ppt_x"/>
                                          </p:val>
                                        </p:tav>
                                        <p:tav tm="100000">
                                          <p:val>
                                            <p:strVal val="#ppt_x"/>
                                          </p:val>
                                        </p:tav>
                                      </p:tavLst>
                                    </p:anim>
                                    <p:anim calcmode="lin" valueType="num">
                                      <p:cBhvr additive="base">
                                        <p:cTn id="593" dur="250" fill="hold"/>
                                        <p:tgtEl>
                                          <p:spTgt spid="97"/>
                                        </p:tgtEl>
                                        <p:attrNameLst>
                                          <p:attrName>ppt_y</p:attrName>
                                        </p:attrNameLst>
                                      </p:cBhvr>
                                      <p:tavLst>
                                        <p:tav tm="0">
                                          <p:val>
                                            <p:strVal val="1+#ppt_h/2"/>
                                          </p:val>
                                        </p:tav>
                                        <p:tav tm="100000">
                                          <p:val>
                                            <p:strVal val="#ppt_y"/>
                                          </p:val>
                                        </p:tav>
                                      </p:tavLst>
                                    </p:anim>
                                  </p:childTnLst>
                                </p:cTn>
                              </p:par>
                            </p:childTnLst>
                          </p:cTn>
                        </p:par>
                        <p:par>
                          <p:cTn id="594" fill="hold">
                            <p:stCondLst>
                              <p:cond delay="29500"/>
                            </p:stCondLst>
                            <p:childTnLst>
                              <p:par>
                                <p:cTn id="595" presetID="2" presetClass="entr" presetSubtype="4" fill="hold" grpId="0" nodeType="afterEffect">
                                  <p:stCondLst>
                                    <p:cond delay="0"/>
                                  </p:stCondLst>
                                  <p:childTnLst>
                                    <p:set>
                                      <p:cBhvr>
                                        <p:cTn id="596" dur="1" fill="hold">
                                          <p:stCondLst>
                                            <p:cond delay="0"/>
                                          </p:stCondLst>
                                        </p:cTn>
                                        <p:tgtEl>
                                          <p:spTgt spid="98"/>
                                        </p:tgtEl>
                                        <p:attrNameLst>
                                          <p:attrName>style.visibility</p:attrName>
                                        </p:attrNameLst>
                                      </p:cBhvr>
                                      <p:to>
                                        <p:strVal val="visible"/>
                                      </p:to>
                                    </p:set>
                                    <p:anim calcmode="lin" valueType="num">
                                      <p:cBhvr additive="base">
                                        <p:cTn id="597" dur="250" fill="hold"/>
                                        <p:tgtEl>
                                          <p:spTgt spid="98"/>
                                        </p:tgtEl>
                                        <p:attrNameLst>
                                          <p:attrName>ppt_x</p:attrName>
                                        </p:attrNameLst>
                                      </p:cBhvr>
                                      <p:tavLst>
                                        <p:tav tm="0">
                                          <p:val>
                                            <p:strVal val="#ppt_x"/>
                                          </p:val>
                                        </p:tav>
                                        <p:tav tm="100000">
                                          <p:val>
                                            <p:strVal val="#ppt_x"/>
                                          </p:val>
                                        </p:tav>
                                      </p:tavLst>
                                    </p:anim>
                                    <p:anim calcmode="lin" valueType="num">
                                      <p:cBhvr additive="base">
                                        <p:cTn id="598" dur="250" fill="hold"/>
                                        <p:tgtEl>
                                          <p:spTgt spid="98"/>
                                        </p:tgtEl>
                                        <p:attrNameLst>
                                          <p:attrName>ppt_y</p:attrName>
                                        </p:attrNameLst>
                                      </p:cBhvr>
                                      <p:tavLst>
                                        <p:tav tm="0">
                                          <p:val>
                                            <p:strVal val="1+#ppt_h/2"/>
                                          </p:val>
                                        </p:tav>
                                        <p:tav tm="100000">
                                          <p:val>
                                            <p:strVal val="#ppt_y"/>
                                          </p:val>
                                        </p:tav>
                                      </p:tavLst>
                                    </p:anim>
                                  </p:childTnLst>
                                </p:cTn>
                              </p:par>
                            </p:childTnLst>
                          </p:cTn>
                        </p:par>
                        <p:par>
                          <p:cTn id="599" fill="hold">
                            <p:stCondLst>
                              <p:cond delay="29750"/>
                            </p:stCondLst>
                            <p:childTnLst>
                              <p:par>
                                <p:cTn id="600" presetID="2" presetClass="entr" presetSubtype="4" fill="hold" grpId="0" nodeType="afterEffect">
                                  <p:stCondLst>
                                    <p:cond delay="0"/>
                                  </p:stCondLst>
                                  <p:childTnLst>
                                    <p:set>
                                      <p:cBhvr>
                                        <p:cTn id="601" dur="1" fill="hold">
                                          <p:stCondLst>
                                            <p:cond delay="0"/>
                                          </p:stCondLst>
                                        </p:cTn>
                                        <p:tgtEl>
                                          <p:spTgt spid="99"/>
                                        </p:tgtEl>
                                        <p:attrNameLst>
                                          <p:attrName>style.visibility</p:attrName>
                                        </p:attrNameLst>
                                      </p:cBhvr>
                                      <p:to>
                                        <p:strVal val="visible"/>
                                      </p:to>
                                    </p:set>
                                    <p:anim calcmode="lin" valueType="num">
                                      <p:cBhvr additive="base">
                                        <p:cTn id="602" dur="250" fill="hold"/>
                                        <p:tgtEl>
                                          <p:spTgt spid="99"/>
                                        </p:tgtEl>
                                        <p:attrNameLst>
                                          <p:attrName>ppt_x</p:attrName>
                                        </p:attrNameLst>
                                      </p:cBhvr>
                                      <p:tavLst>
                                        <p:tav tm="0">
                                          <p:val>
                                            <p:strVal val="#ppt_x"/>
                                          </p:val>
                                        </p:tav>
                                        <p:tav tm="100000">
                                          <p:val>
                                            <p:strVal val="#ppt_x"/>
                                          </p:val>
                                        </p:tav>
                                      </p:tavLst>
                                    </p:anim>
                                    <p:anim calcmode="lin" valueType="num">
                                      <p:cBhvr additive="base">
                                        <p:cTn id="603" dur="250" fill="hold"/>
                                        <p:tgtEl>
                                          <p:spTgt spid="99"/>
                                        </p:tgtEl>
                                        <p:attrNameLst>
                                          <p:attrName>ppt_y</p:attrName>
                                        </p:attrNameLst>
                                      </p:cBhvr>
                                      <p:tavLst>
                                        <p:tav tm="0">
                                          <p:val>
                                            <p:strVal val="1+#ppt_h/2"/>
                                          </p:val>
                                        </p:tav>
                                        <p:tav tm="100000">
                                          <p:val>
                                            <p:strVal val="#ppt_y"/>
                                          </p:val>
                                        </p:tav>
                                      </p:tavLst>
                                    </p:anim>
                                  </p:childTnLst>
                                </p:cTn>
                              </p:par>
                            </p:childTnLst>
                          </p:cTn>
                        </p:par>
                        <p:par>
                          <p:cTn id="604" fill="hold">
                            <p:stCondLst>
                              <p:cond delay="30000"/>
                            </p:stCondLst>
                            <p:childTnLst>
                              <p:par>
                                <p:cTn id="605" presetID="2" presetClass="entr" presetSubtype="4" fill="hold" grpId="0" nodeType="afterEffect">
                                  <p:stCondLst>
                                    <p:cond delay="0"/>
                                  </p:stCondLst>
                                  <p:childTnLst>
                                    <p:set>
                                      <p:cBhvr>
                                        <p:cTn id="606" dur="1" fill="hold">
                                          <p:stCondLst>
                                            <p:cond delay="0"/>
                                          </p:stCondLst>
                                        </p:cTn>
                                        <p:tgtEl>
                                          <p:spTgt spid="100"/>
                                        </p:tgtEl>
                                        <p:attrNameLst>
                                          <p:attrName>style.visibility</p:attrName>
                                        </p:attrNameLst>
                                      </p:cBhvr>
                                      <p:to>
                                        <p:strVal val="visible"/>
                                      </p:to>
                                    </p:set>
                                    <p:anim calcmode="lin" valueType="num">
                                      <p:cBhvr additive="base">
                                        <p:cTn id="607" dur="250" fill="hold"/>
                                        <p:tgtEl>
                                          <p:spTgt spid="100"/>
                                        </p:tgtEl>
                                        <p:attrNameLst>
                                          <p:attrName>ppt_x</p:attrName>
                                        </p:attrNameLst>
                                      </p:cBhvr>
                                      <p:tavLst>
                                        <p:tav tm="0">
                                          <p:val>
                                            <p:strVal val="#ppt_x"/>
                                          </p:val>
                                        </p:tav>
                                        <p:tav tm="100000">
                                          <p:val>
                                            <p:strVal val="#ppt_x"/>
                                          </p:val>
                                        </p:tav>
                                      </p:tavLst>
                                    </p:anim>
                                    <p:anim calcmode="lin" valueType="num">
                                      <p:cBhvr additive="base">
                                        <p:cTn id="608" dur="250" fill="hold"/>
                                        <p:tgtEl>
                                          <p:spTgt spid="100"/>
                                        </p:tgtEl>
                                        <p:attrNameLst>
                                          <p:attrName>ppt_y</p:attrName>
                                        </p:attrNameLst>
                                      </p:cBhvr>
                                      <p:tavLst>
                                        <p:tav tm="0">
                                          <p:val>
                                            <p:strVal val="1+#ppt_h/2"/>
                                          </p:val>
                                        </p:tav>
                                        <p:tav tm="100000">
                                          <p:val>
                                            <p:strVal val="#ppt_y"/>
                                          </p:val>
                                        </p:tav>
                                      </p:tavLst>
                                    </p:anim>
                                  </p:childTnLst>
                                </p:cTn>
                              </p:par>
                            </p:childTnLst>
                          </p:cTn>
                        </p:par>
                        <p:par>
                          <p:cTn id="609" fill="hold">
                            <p:stCondLst>
                              <p:cond delay="30250"/>
                            </p:stCondLst>
                            <p:childTnLst>
                              <p:par>
                                <p:cTn id="610" presetID="2" presetClass="entr" presetSubtype="4" fill="hold" grpId="0" nodeType="afterEffect">
                                  <p:stCondLst>
                                    <p:cond delay="0"/>
                                  </p:stCondLst>
                                  <p:childTnLst>
                                    <p:set>
                                      <p:cBhvr>
                                        <p:cTn id="611" dur="1" fill="hold">
                                          <p:stCondLst>
                                            <p:cond delay="0"/>
                                          </p:stCondLst>
                                        </p:cTn>
                                        <p:tgtEl>
                                          <p:spTgt spid="101"/>
                                        </p:tgtEl>
                                        <p:attrNameLst>
                                          <p:attrName>style.visibility</p:attrName>
                                        </p:attrNameLst>
                                      </p:cBhvr>
                                      <p:to>
                                        <p:strVal val="visible"/>
                                      </p:to>
                                    </p:set>
                                    <p:anim calcmode="lin" valueType="num">
                                      <p:cBhvr additive="base">
                                        <p:cTn id="612" dur="250" fill="hold"/>
                                        <p:tgtEl>
                                          <p:spTgt spid="101"/>
                                        </p:tgtEl>
                                        <p:attrNameLst>
                                          <p:attrName>ppt_x</p:attrName>
                                        </p:attrNameLst>
                                      </p:cBhvr>
                                      <p:tavLst>
                                        <p:tav tm="0">
                                          <p:val>
                                            <p:strVal val="#ppt_x"/>
                                          </p:val>
                                        </p:tav>
                                        <p:tav tm="100000">
                                          <p:val>
                                            <p:strVal val="#ppt_x"/>
                                          </p:val>
                                        </p:tav>
                                      </p:tavLst>
                                    </p:anim>
                                    <p:anim calcmode="lin" valueType="num">
                                      <p:cBhvr additive="base">
                                        <p:cTn id="613" dur="250" fill="hold"/>
                                        <p:tgtEl>
                                          <p:spTgt spid="101"/>
                                        </p:tgtEl>
                                        <p:attrNameLst>
                                          <p:attrName>ppt_y</p:attrName>
                                        </p:attrNameLst>
                                      </p:cBhvr>
                                      <p:tavLst>
                                        <p:tav tm="0">
                                          <p:val>
                                            <p:strVal val="1+#ppt_h/2"/>
                                          </p:val>
                                        </p:tav>
                                        <p:tav tm="100000">
                                          <p:val>
                                            <p:strVal val="#ppt_y"/>
                                          </p:val>
                                        </p:tav>
                                      </p:tavLst>
                                    </p:anim>
                                  </p:childTnLst>
                                </p:cTn>
                              </p:par>
                            </p:childTnLst>
                          </p:cTn>
                        </p:par>
                        <p:par>
                          <p:cTn id="614" fill="hold">
                            <p:stCondLst>
                              <p:cond delay="30500"/>
                            </p:stCondLst>
                            <p:childTnLst>
                              <p:par>
                                <p:cTn id="615" presetID="2" presetClass="entr" presetSubtype="4" fill="hold" grpId="0" nodeType="afterEffect">
                                  <p:stCondLst>
                                    <p:cond delay="0"/>
                                  </p:stCondLst>
                                  <p:childTnLst>
                                    <p:set>
                                      <p:cBhvr>
                                        <p:cTn id="616" dur="1" fill="hold">
                                          <p:stCondLst>
                                            <p:cond delay="0"/>
                                          </p:stCondLst>
                                        </p:cTn>
                                        <p:tgtEl>
                                          <p:spTgt spid="102"/>
                                        </p:tgtEl>
                                        <p:attrNameLst>
                                          <p:attrName>style.visibility</p:attrName>
                                        </p:attrNameLst>
                                      </p:cBhvr>
                                      <p:to>
                                        <p:strVal val="visible"/>
                                      </p:to>
                                    </p:set>
                                    <p:anim calcmode="lin" valueType="num">
                                      <p:cBhvr additive="base">
                                        <p:cTn id="617" dur="250" fill="hold"/>
                                        <p:tgtEl>
                                          <p:spTgt spid="102"/>
                                        </p:tgtEl>
                                        <p:attrNameLst>
                                          <p:attrName>ppt_x</p:attrName>
                                        </p:attrNameLst>
                                      </p:cBhvr>
                                      <p:tavLst>
                                        <p:tav tm="0">
                                          <p:val>
                                            <p:strVal val="#ppt_x"/>
                                          </p:val>
                                        </p:tav>
                                        <p:tav tm="100000">
                                          <p:val>
                                            <p:strVal val="#ppt_x"/>
                                          </p:val>
                                        </p:tav>
                                      </p:tavLst>
                                    </p:anim>
                                    <p:anim calcmode="lin" valueType="num">
                                      <p:cBhvr additive="base">
                                        <p:cTn id="618" dur="250" fill="hold"/>
                                        <p:tgtEl>
                                          <p:spTgt spid="102"/>
                                        </p:tgtEl>
                                        <p:attrNameLst>
                                          <p:attrName>ppt_y</p:attrName>
                                        </p:attrNameLst>
                                      </p:cBhvr>
                                      <p:tavLst>
                                        <p:tav tm="0">
                                          <p:val>
                                            <p:strVal val="1+#ppt_h/2"/>
                                          </p:val>
                                        </p:tav>
                                        <p:tav tm="100000">
                                          <p:val>
                                            <p:strVal val="#ppt_y"/>
                                          </p:val>
                                        </p:tav>
                                      </p:tavLst>
                                    </p:anim>
                                  </p:childTnLst>
                                </p:cTn>
                              </p:par>
                            </p:childTnLst>
                          </p:cTn>
                        </p:par>
                        <p:par>
                          <p:cTn id="619" fill="hold">
                            <p:stCondLst>
                              <p:cond delay="30750"/>
                            </p:stCondLst>
                            <p:childTnLst>
                              <p:par>
                                <p:cTn id="620" presetID="2" presetClass="entr" presetSubtype="4" fill="hold" grpId="0" nodeType="afterEffect">
                                  <p:stCondLst>
                                    <p:cond delay="0"/>
                                  </p:stCondLst>
                                  <p:childTnLst>
                                    <p:set>
                                      <p:cBhvr>
                                        <p:cTn id="621" dur="1" fill="hold">
                                          <p:stCondLst>
                                            <p:cond delay="0"/>
                                          </p:stCondLst>
                                        </p:cTn>
                                        <p:tgtEl>
                                          <p:spTgt spid="103"/>
                                        </p:tgtEl>
                                        <p:attrNameLst>
                                          <p:attrName>style.visibility</p:attrName>
                                        </p:attrNameLst>
                                      </p:cBhvr>
                                      <p:to>
                                        <p:strVal val="visible"/>
                                      </p:to>
                                    </p:set>
                                    <p:anim calcmode="lin" valueType="num">
                                      <p:cBhvr additive="base">
                                        <p:cTn id="622" dur="250" fill="hold"/>
                                        <p:tgtEl>
                                          <p:spTgt spid="103"/>
                                        </p:tgtEl>
                                        <p:attrNameLst>
                                          <p:attrName>ppt_x</p:attrName>
                                        </p:attrNameLst>
                                      </p:cBhvr>
                                      <p:tavLst>
                                        <p:tav tm="0">
                                          <p:val>
                                            <p:strVal val="#ppt_x"/>
                                          </p:val>
                                        </p:tav>
                                        <p:tav tm="100000">
                                          <p:val>
                                            <p:strVal val="#ppt_x"/>
                                          </p:val>
                                        </p:tav>
                                      </p:tavLst>
                                    </p:anim>
                                    <p:anim calcmode="lin" valueType="num">
                                      <p:cBhvr additive="base">
                                        <p:cTn id="623" dur="250" fill="hold"/>
                                        <p:tgtEl>
                                          <p:spTgt spid="103"/>
                                        </p:tgtEl>
                                        <p:attrNameLst>
                                          <p:attrName>ppt_y</p:attrName>
                                        </p:attrNameLst>
                                      </p:cBhvr>
                                      <p:tavLst>
                                        <p:tav tm="0">
                                          <p:val>
                                            <p:strVal val="1+#ppt_h/2"/>
                                          </p:val>
                                        </p:tav>
                                        <p:tav tm="100000">
                                          <p:val>
                                            <p:strVal val="#ppt_y"/>
                                          </p:val>
                                        </p:tav>
                                      </p:tavLst>
                                    </p:anim>
                                  </p:childTnLst>
                                </p:cTn>
                              </p:par>
                            </p:childTnLst>
                          </p:cTn>
                        </p:par>
                        <p:par>
                          <p:cTn id="624" fill="hold">
                            <p:stCondLst>
                              <p:cond delay="31000"/>
                            </p:stCondLst>
                            <p:childTnLst>
                              <p:par>
                                <p:cTn id="625" presetID="2" presetClass="entr" presetSubtype="4" fill="hold" nodeType="afterEffect">
                                  <p:stCondLst>
                                    <p:cond delay="0"/>
                                  </p:stCondLst>
                                  <p:childTnLst>
                                    <p:set>
                                      <p:cBhvr>
                                        <p:cTn id="626" dur="1" fill="hold">
                                          <p:stCondLst>
                                            <p:cond delay="0"/>
                                          </p:stCondLst>
                                        </p:cTn>
                                        <p:tgtEl>
                                          <p:spTgt spid="132"/>
                                        </p:tgtEl>
                                        <p:attrNameLst>
                                          <p:attrName>style.visibility</p:attrName>
                                        </p:attrNameLst>
                                      </p:cBhvr>
                                      <p:to>
                                        <p:strVal val="visible"/>
                                      </p:to>
                                    </p:set>
                                    <p:anim calcmode="lin" valueType="num">
                                      <p:cBhvr additive="base">
                                        <p:cTn id="627" dur="250" fill="hold"/>
                                        <p:tgtEl>
                                          <p:spTgt spid="132"/>
                                        </p:tgtEl>
                                        <p:attrNameLst>
                                          <p:attrName>ppt_x</p:attrName>
                                        </p:attrNameLst>
                                      </p:cBhvr>
                                      <p:tavLst>
                                        <p:tav tm="0">
                                          <p:val>
                                            <p:strVal val="#ppt_x"/>
                                          </p:val>
                                        </p:tav>
                                        <p:tav tm="100000">
                                          <p:val>
                                            <p:strVal val="#ppt_x"/>
                                          </p:val>
                                        </p:tav>
                                      </p:tavLst>
                                    </p:anim>
                                    <p:anim calcmode="lin" valueType="num">
                                      <p:cBhvr additive="base">
                                        <p:cTn id="628" dur="250" fill="hold"/>
                                        <p:tgtEl>
                                          <p:spTgt spid="132"/>
                                        </p:tgtEl>
                                        <p:attrNameLst>
                                          <p:attrName>ppt_y</p:attrName>
                                        </p:attrNameLst>
                                      </p:cBhvr>
                                      <p:tavLst>
                                        <p:tav tm="0">
                                          <p:val>
                                            <p:strVal val="1+#ppt_h/2"/>
                                          </p:val>
                                        </p:tav>
                                        <p:tav tm="100000">
                                          <p:val>
                                            <p:strVal val="#ppt_y"/>
                                          </p:val>
                                        </p:tav>
                                      </p:tavLst>
                                    </p:anim>
                                  </p:childTnLst>
                                </p:cTn>
                              </p:par>
                            </p:childTnLst>
                          </p:cTn>
                        </p:par>
                        <p:par>
                          <p:cTn id="629" fill="hold">
                            <p:stCondLst>
                              <p:cond delay="31250"/>
                            </p:stCondLst>
                            <p:childTnLst>
                              <p:par>
                                <p:cTn id="630" presetID="2" presetClass="entr" presetSubtype="4" fill="hold" grpId="0" nodeType="afterEffect">
                                  <p:stCondLst>
                                    <p:cond delay="0"/>
                                  </p:stCondLst>
                                  <p:childTnLst>
                                    <p:set>
                                      <p:cBhvr>
                                        <p:cTn id="631" dur="1" fill="hold">
                                          <p:stCondLst>
                                            <p:cond delay="0"/>
                                          </p:stCondLst>
                                        </p:cTn>
                                        <p:tgtEl>
                                          <p:spTgt spid="135"/>
                                        </p:tgtEl>
                                        <p:attrNameLst>
                                          <p:attrName>style.visibility</p:attrName>
                                        </p:attrNameLst>
                                      </p:cBhvr>
                                      <p:to>
                                        <p:strVal val="visible"/>
                                      </p:to>
                                    </p:set>
                                    <p:anim calcmode="lin" valueType="num">
                                      <p:cBhvr additive="base">
                                        <p:cTn id="632" dur="250" fill="hold"/>
                                        <p:tgtEl>
                                          <p:spTgt spid="135"/>
                                        </p:tgtEl>
                                        <p:attrNameLst>
                                          <p:attrName>ppt_x</p:attrName>
                                        </p:attrNameLst>
                                      </p:cBhvr>
                                      <p:tavLst>
                                        <p:tav tm="0">
                                          <p:val>
                                            <p:strVal val="#ppt_x"/>
                                          </p:val>
                                        </p:tav>
                                        <p:tav tm="100000">
                                          <p:val>
                                            <p:strVal val="#ppt_x"/>
                                          </p:val>
                                        </p:tav>
                                      </p:tavLst>
                                    </p:anim>
                                    <p:anim calcmode="lin" valueType="num">
                                      <p:cBhvr additive="base">
                                        <p:cTn id="633" dur="250" fill="hold"/>
                                        <p:tgtEl>
                                          <p:spTgt spid="1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3"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8" grpId="0"/>
      <p:bldP spid="123" grpId="0"/>
      <p:bldP spid="127" grpId="0"/>
      <p:bldP spid="131" grpId="0"/>
      <p:bldP spid="135" grpId="0"/>
      <p:bldP spid="139" grpId="0"/>
      <p:bldP spid="143" grpId="0"/>
      <p:bldP spid="147" grpId="0"/>
      <p:bldP spid="151" grpId="0"/>
      <p:bldP spid="15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7"/>
          <p:cNvSpPr>
            <a:spLocks/>
          </p:cNvSpPr>
          <p:nvPr/>
        </p:nvSpPr>
        <p:spPr bwMode="auto">
          <a:xfrm>
            <a:off x="609602" y="2683153"/>
            <a:ext cx="1990369" cy="789657"/>
          </a:xfrm>
          <a:custGeom>
            <a:avLst/>
            <a:gdLst>
              <a:gd name="T0" fmla="*/ 330 w 660"/>
              <a:gd name="T1" fmla="*/ 262 h 262"/>
              <a:gd name="T2" fmla="*/ 331 w 660"/>
              <a:gd name="T3" fmla="*/ 262 h 262"/>
              <a:gd name="T4" fmla="*/ 660 w 660"/>
              <a:gd name="T5" fmla="*/ 262 h 262"/>
              <a:gd name="T6" fmla="*/ 330 w 660"/>
              <a:gd name="T7" fmla="*/ 4 h 262"/>
              <a:gd name="T8" fmla="*/ 0 w 660"/>
              <a:gd name="T9" fmla="*/ 262 h 262"/>
              <a:gd name="T10" fmla="*/ 330 w 660"/>
              <a:gd name="T11" fmla="*/ 262 h 262"/>
            </a:gdLst>
            <a:ahLst/>
            <a:cxnLst>
              <a:cxn ang="0">
                <a:pos x="T0" y="T1"/>
              </a:cxn>
              <a:cxn ang="0">
                <a:pos x="T2" y="T3"/>
              </a:cxn>
              <a:cxn ang="0">
                <a:pos x="T4" y="T5"/>
              </a:cxn>
              <a:cxn ang="0">
                <a:pos x="T6" y="T7"/>
              </a:cxn>
              <a:cxn ang="0">
                <a:pos x="T8" y="T9"/>
              </a:cxn>
              <a:cxn ang="0">
                <a:pos x="T10" y="T11"/>
              </a:cxn>
            </a:cxnLst>
            <a:rect l="0" t="0" r="r" b="b"/>
            <a:pathLst>
              <a:path w="660" h="262">
                <a:moveTo>
                  <a:pt x="330" y="262"/>
                </a:moveTo>
                <a:cubicBezTo>
                  <a:pt x="331" y="262"/>
                  <a:pt x="331" y="262"/>
                  <a:pt x="331" y="262"/>
                </a:cubicBezTo>
                <a:cubicBezTo>
                  <a:pt x="660" y="262"/>
                  <a:pt x="660" y="262"/>
                  <a:pt x="660" y="262"/>
                </a:cubicBezTo>
                <a:cubicBezTo>
                  <a:pt x="442" y="189"/>
                  <a:pt x="419" y="0"/>
                  <a:pt x="330" y="4"/>
                </a:cubicBezTo>
                <a:cubicBezTo>
                  <a:pt x="242" y="0"/>
                  <a:pt x="219" y="189"/>
                  <a:pt x="0" y="262"/>
                </a:cubicBezTo>
                <a:lnTo>
                  <a:pt x="330" y="262"/>
                </a:ln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5" name="Freeform 7"/>
          <p:cNvSpPr>
            <a:spLocks/>
          </p:cNvSpPr>
          <p:nvPr/>
        </p:nvSpPr>
        <p:spPr bwMode="auto">
          <a:xfrm>
            <a:off x="1959592" y="2087121"/>
            <a:ext cx="1990369" cy="1385688"/>
          </a:xfrm>
          <a:custGeom>
            <a:avLst/>
            <a:gdLst>
              <a:gd name="T0" fmla="*/ 330 w 660"/>
              <a:gd name="T1" fmla="*/ 262 h 262"/>
              <a:gd name="T2" fmla="*/ 331 w 660"/>
              <a:gd name="T3" fmla="*/ 262 h 262"/>
              <a:gd name="T4" fmla="*/ 660 w 660"/>
              <a:gd name="T5" fmla="*/ 262 h 262"/>
              <a:gd name="T6" fmla="*/ 330 w 660"/>
              <a:gd name="T7" fmla="*/ 4 h 262"/>
              <a:gd name="T8" fmla="*/ 0 w 660"/>
              <a:gd name="T9" fmla="*/ 262 h 262"/>
              <a:gd name="T10" fmla="*/ 330 w 660"/>
              <a:gd name="T11" fmla="*/ 262 h 262"/>
            </a:gdLst>
            <a:ahLst/>
            <a:cxnLst>
              <a:cxn ang="0">
                <a:pos x="T0" y="T1"/>
              </a:cxn>
              <a:cxn ang="0">
                <a:pos x="T2" y="T3"/>
              </a:cxn>
              <a:cxn ang="0">
                <a:pos x="T4" y="T5"/>
              </a:cxn>
              <a:cxn ang="0">
                <a:pos x="T6" y="T7"/>
              </a:cxn>
              <a:cxn ang="0">
                <a:pos x="T8" y="T9"/>
              </a:cxn>
              <a:cxn ang="0">
                <a:pos x="T10" y="T11"/>
              </a:cxn>
            </a:cxnLst>
            <a:rect l="0" t="0" r="r" b="b"/>
            <a:pathLst>
              <a:path w="660" h="262">
                <a:moveTo>
                  <a:pt x="330" y="262"/>
                </a:moveTo>
                <a:cubicBezTo>
                  <a:pt x="331" y="262"/>
                  <a:pt x="331" y="262"/>
                  <a:pt x="331" y="262"/>
                </a:cubicBezTo>
                <a:cubicBezTo>
                  <a:pt x="660" y="262"/>
                  <a:pt x="660" y="262"/>
                  <a:pt x="660" y="262"/>
                </a:cubicBezTo>
                <a:cubicBezTo>
                  <a:pt x="442" y="189"/>
                  <a:pt x="419" y="0"/>
                  <a:pt x="330" y="4"/>
                </a:cubicBezTo>
                <a:cubicBezTo>
                  <a:pt x="242" y="0"/>
                  <a:pt x="219" y="189"/>
                  <a:pt x="0" y="262"/>
                </a:cubicBezTo>
                <a:lnTo>
                  <a:pt x="330" y="262"/>
                </a:ln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6" name="Freeform 7"/>
          <p:cNvSpPr>
            <a:spLocks/>
          </p:cNvSpPr>
          <p:nvPr/>
        </p:nvSpPr>
        <p:spPr bwMode="auto">
          <a:xfrm>
            <a:off x="3501048" y="1671740"/>
            <a:ext cx="1990369" cy="1801069"/>
          </a:xfrm>
          <a:custGeom>
            <a:avLst/>
            <a:gdLst>
              <a:gd name="T0" fmla="*/ 330 w 660"/>
              <a:gd name="T1" fmla="*/ 262 h 262"/>
              <a:gd name="T2" fmla="*/ 331 w 660"/>
              <a:gd name="T3" fmla="*/ 262 h 262"/>
              <a:gd name="T4" fmla="*/ 660 w 660"/>
              <a:gd name="T5" fmla="*/ 262 h 262"/>
              <a:gd name="T6" fmla="*/ 330 w 660"/>
              <a:gd name="T7" fmla="*/ 4 h 262"/>
              <a:gd name="T8" fmla="*/ 0 w 660"/>
              <a:gd name="T9" fmla="*/ 262 h 262"/>
              <a:gd name="T10" fmla="*/ 330 w 660"/>
              <a:gd name="T11" fmla="*/ 262 h 262"/>
            </a:gdLst>
            <a:ahLst/>
            <a:cxnLst>
              <a:cxn ang="0">
                <a:pos x="T0" y="T1"/>
              </a:cxn>
              <a:cxn ang="0">
                <a:pos x="T2" y="T3"/>
              </a:cxn>
              <a:cxn ang="0">
                <a:pos x="T4" y="T5"/>
              </a:cxn>
              <a:cxn ang="0">
                <a:pos x="T6" y="T7"/>
              </a:cxn>
              <a:cxn ang="0">
                <a:pos x="T8" y="T9"/>
              </a:cxn>
              <a:cxn ang="0">
                <a:pos x="T10" y="T11"/>
              </a:cxn>
            </a:cxnLst>
            <a:rect l="0" t="0" r="r" b="b"/>
            <a:pathLst>
              <a:path w="660" h="262">
                <a:moveTo>
                  <a:pt x="330" y="262"/>
                </a:moveTo>
                <a:cubicBezTo>
                  <a:pt x="331" y="262"/>
                  <a:pt x="331" y="262"/>
                  <a:pt x="331" y="262"/>
                </a:cubicBezTo>
                <a:cubicBezTo>
                  <a:pt x="660" y="262"/>
                  <a:pt x="660" y="262"/>
                  <a:pt x="660" y="262"/>
                </a:cubicBezTo>
                <a:cubicBezTo>
                  <a:pt x="442" y="189"/>
                  <a:pt x="419" y="0"/>
                  <a:pt x="330" y="4"/>
                </a:cubicBezTo>
                <a:cubicBezTo>
                  <a:pt x="242" y="0"/>
                  <a:pt x="219" y="189"/>
                  <a:pt x="0" y="262"/>
                </a:cubicBezTo>
                <a:lnTo>
                  <a:pt x="330" y="262"/>
                </a:ln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7" name="Freeform 7"/>
          <p:cNvSpPr>
            <a:spLocks/>
          </p:cNvSpPr>
          <p:nvPr/>
        </p:nvSpPr>
        <p:spPr bwMode="auto">
          <a:xfrm>
            <a:off x="5057145" y="2190967"/>
            <a:ext cx="1990369" cy="1281843"/>
          </a:xfrm>
          <a:custGeom>
            <a:avLst/>
            <a:gdLst>
              <a:gd name="T0" fmla="*/ 330 w 660"/>
              <a:gd name="T1" fmla="*/ 262 h 262"/>
              <a:gd name="T2" fmla="*/ 331 w 660"/>
              <a:gd name="T3" fmla="*/ 262 h 262"/>
              <a:gd name="T4" fmla="*/ 660 w 660"/>
              <a:gd name="T5" fmla="*/ 262 h 262"/>
              <a:gd name="T6" fmla="*/ 330 w 660"/>
              <a:gd name="T7" fmla="*/ 4 h 262"/>
              <a:gd name="T8" fmla="*/ 0 w 660"/>
              <a:gd name="T9" fmla="*/ 262 h 262"/>
              <a:gd name="T10" fmla="*/ 330 w 660"/>
              <a:gd name="T11" fmla="*/ 262 h 262"/>
            </a:gdLst>
            <a:ahLst/>
            <a:cxnLst>
              <a:cxn ang="0">
                <a:pos x="T0" y="T1"/>
              </a:cxn>
              <a:cxn ang="0">
                <a:pos x="T2" y="T3"/>
              </a:cxn>
              <a:cxn ang="0">
                <a:pos x="T4" y="T5"/>
              </a:cxn>
              <a:cxn ang="0">
                <a:pos x="T6" y="T7"/>
              </a:cxn>
              <a:cxn ang="0">
                <a:pos x="T8" y="T9"/>
              </a:cxn>
              <a:cxn ang="0">
                <a:pos x="T10" y="T11"/>
              </a:cxn>
            </a:cxnLst>
            <a:rect l="0" t="0" r="r" b="b"/>
            <a:pathLst>
              <a:path w="660" h="262">
                <a:moveTo>
                  <a:pt x="330" y="262"/>
                </a:moveTo>
                <a:cubicBezTo>
                  <a:pt x="331" y="262"/>
                  <a:pt x="331" y="262"/>
                  <a:pt x="331" y="262"/>
                </a:cubicBezTo>
                <a:cubicBezTo>
                  <a:pt x="660" y="262"/>
                  <a:pt x="660" y="262"/>
                  <a:pt x="660" y="262"/>
                </a:cubicBezTo>
                <a:cubicBezTo>
                  <a:pt x="442" y="189"/>
                  <a:pt x="419" y="0"/>
                  <a:pt x="330" y="4"/>
                </a:cubicBezTo>
                <a:cubicBezTo>
                  <a:pt x="242" y="0"/>
                  <a:pt x="219" y="189"/>
                  <a:pt x="0" y="262"/>
                </a:cubicBezTo>
                <a:lnTo>
                  <a:pt x="330" y="262"/>
                </a:ln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8" name="Freeform 7"/>
          <p:cNvSpPr>
            <a:spLocks/>
          </p:cNvSpPr>
          <p:nvPr/>
        </p:nvSpPr>
        <p:spPr bwMode="auto">
          <a:xfrm>
            <a:off x="6556824" y="1397001"/>
            <a:ext cx="1990369" cy="2075809"/>
          </a:xfrm>
          <a:custGeom>
            <a:avLst/>
            <a:gdLst>
              <a:gd name="T0" fmla="*/ 330 w 660"/>
              <a:gd name="T1" fmla="*/ 262 h 262"/>
              <a:gd name="T2" fmla="*/ 331 w 660"/>
              <a:gd name="T3" fmla="*/ 262 h 262"/>
              <a:gd name="T4" fmla="*/ 660 w 660"/>
              <a:gd name="T5" fmla="*/ 262 h 262"/>
              <a:gd name="T6" fmla="*/ 330 w 660"/>
              <a:gd name="T7" fmla="*/ 4 h 262"/>
              <a:gd name="T8" fmla="*/ 0 w 660"/>
              <a:gd name="T9" fmla="*/ 262 h 262"/>
              <a:gd name="T10" fmla="*/ 330 w 660"/>
              <a:gd name="T11" fmla="*/ 262 h 262"/>
            </a:gdLst>
            <a:ahLst/>
            <a:cxnLst>
              <a:cxn ang="0">
                <a:pos x="T0" y="T1"/>
              </a:cxn>
              <a:cxn ang="0">
                <a:pos x="T2" y="T3"/>
              </a:cxn>
              <a:cxn ang="0">
                <a:pos x="T4" y="T5"/>
              </a:cxn>
              <a:cxn ang="0">
                <a:pos x="T6" y="T7"/>
              </a:cxn>
              <a:cxn ang="0">
                <a:pos x="T8" y="T9"/>
              </a:cxn>
              <a:cxn ang="0">
                <a:pos x="T10" y="T11"/>
              </a:cxn>
            </a:cxnLst>
            <a:rect l="0" t="0" r="r" b="b"/>
            <a:pathLst>
              <a:path w="660" h="262">
                <a:moveTo>
                  <a:pt x="330" y="262"/>
                </a:moveTo>
                <a:cubicBezTo>
                  <a:pt x="331" y="262"/>
                  <a:pt x="331" y="262"/>
                  <a:pt x="331" y="262"/>
                </a:cubicBezTo>
                <a:cubicBezTo>
                  <a:pt x="660" y="262"/>
                  <a:pt x="660" y="262"/>
                  <a:pt x="660" y="262"/>
                </a:cubicBezTo>
                <a:cubicBezTo>
                  <a:pt x="442" y="189"/>
                  <a:pt x="419" y="0"/>
                  <a:pt x="330" y="4"/>
                </a:cubicBezTo>
                <a:cubicBezTo>
                  <a:pt x="242" y="0"/>
                  <a:pt x="219" y="189"/>
                  <a:pt x="0" y="262"/>
                </a:cubicBezTo>
                <a:lnTo>
                  <a:pt x="330" y="262"/>
                </a:ln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29" name="Freeform 7"/>
          <p:cNvSpPr>
            <a:spLocks/>
          </p:cNvSpPr>
          <p:nvPr/>
        </p:nvSpPr>
        <p:spPr bwMode="auto">
          <a:xfrm>
            <a:off x="8067229" y="1775585"/>
            <a:ext cx="1990369" cy="1697224"/>
          </a:xfrm>
          <a:custGeom>
            <a:avLst/>
            <a:gdLst>
              <a:gd name="T0" fmla="*/ 330 w 660"/>
              <a:gd name="T1" fmla="*/ 262 h 262"/>
              <a:gd name="T2" fmla="*/ 331 w 660"/>
              <a:gd name="T3" fmla="*/ 262 h 262"/>
              <a:gd name="T4" fmla="*/ 660 w 660"/>
              <a:gd name="T5" fmla="*/ 262 h 262"/>
              <a:gd name="T6" fmla="*/ 330 w 660"/>
              <a:gd name="T7" fmla="*/ 4 h 262"/>
              <a:gd name="T8" fmla="*/ 0 w 660"/>
              <a:gd name="T9" fmla="*/ 262 h 262"/>
              <a:gd name="T10" fmla="*/ 330 w 660"/>
              <a:gd name="T11" fmla="*/ 262 h 262"/>
            </a:gdLst>
            <a:ahLst/>
            <a:cxnLst>
              <a:cxn ang="0">
                <a:pos x="T0" y="T1"/>
              </a:cxn>
              <a:cxn ang="0">
                <a:pos x="T2" y="T3"/>
              </a:cxn>
              <a:cxn ang="0">
                <a:pos x="T4" y="T5"/>
              </a:cxn>
              <a:cxn ang="0">
                <a:pos x="T6" y="T7"/>
              </a:cxn>
              <a:cxn ang="0">
                <a:pos x="T8" y="T9"/>
              </a:cxn>
              <a:cxn ang="0">
                <a:pos x="T10" y="T11"/>
              </a:cxn>
            </a:cxnLst>
            <a:rect l="0" t="0" r="r" b="b"/>
            <a:pathLst>
              <a:path w="660" h="262">
                <a:moveTo>
                  <a:pt x="330" y="262"/>
                </a:moveTo>
                <a:cubicBezTo>
                  <a:pt x="331" y="262"/>
                  <a:pt x="331" y="262"/>
                  <a:pt x="331" y="262"/>
                </a:cubicBezTo>
                <a:cubicBezTo>
                  <a:pt x="660" y="262"/>
                  <a:pt x="660" y="262"/>
                  <a:pt x="660" y="262"/>
                </a:cubicBezTo>
                <a:cubicBezTo>
                  <a:pt x="442" y="189"/>
                  <a:pt x="419" y="0"/>
                  <a:pt x="330" y="4"/>
                </a:cubicBezTo>
                <a:cubicBezTo>
                  <a:pt x="242" y="0"/>
                  <a:pt x="219" y="189"/>
                  <a:pt x="0" y="262"/>
                </a:cubicBezTo>
                <a:lnTo>
                  <a:pt x="330" y="262"/>
                </a:ln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0" name="Freeform 7"/>
          <p:cNvSpPr>
            <a:spLocks/>
          </p:cNvSpPr>
          <p:nvPr/>
        </p:nvSpPr>
        <p:spPr bwMode="auto">
          <a:xfrm>
            <a:off x="9388833" y="2434905"/>
            <a:ext cx="1990369" cy="1037904"/>
          </a:xfrm>
          <a:custGeom>
            <a:avLst/>
            <a:gdLst>
              <a:gd name="T0" fmla="*/ 330 w 660"/>
              <a:gd name="T1" fmla="*/ 262 h 262"/>
              <a:gd name="T2" fmla="*/ 331 w 660"/>
              <a:gd name="T3" fmla="*/ 262 h 262"/>
              <a:gd name="T4" fmla="*/ 660 w 660"/>
              <a:gd name="T5" fmla="*/ 262 h 262"/>
              <a:gd name="T6" fmla="*/ 330 w 660"/>
              <a:gd name="T7" fmla="*/ 4 h 262"/>
              <a:gd name="T8" fmla="*/ 0 w 660"/>
              <a:gd name="T9" fmla="*/ 262 h 262"/>
              <a:gd name="T10" fmla="*/ 330 w 660"/>
              <a:gd name="T11" fmla="*/ 262 h 262"/>
            </a:gdLst>
            <a:ahLst/>
            <a:cxnLst>
              <a:cxn ang="0">
                <a:pos x="T0" y="T1"/>
              </a:cxn>
              <a:cxn ang="0">
                <a:pos x="T2" y="T3"/>
              </a:cxn>
              <a:cxn ang="0">
                <a:pos x="T4" y="T5"/>
              </a:cxn>
              <a:cxn ang="0">
                <a:pos x="T6" y="T7"/>
              </a:cxn>
              <a:cxn ang="0">
                <a:pos x="T8" y="T9"/>
              </a:cxn>
              <a:cxn ang="0">
                <a:pos x="T10" y="T11"/>
              </a:cxn>
            </a:cxnLst>
            <a:rect l="0" t="0" r="r" b="b"/>
            <a:pathLst>
              <a:path w="660" h="262">
                <a:moveTo>
                  <a:pt x="330" y="262"/>
                </a:moveTo>
                <a:cubicBezTo>
                  <a:pt x="331" y="262"/>
                  <a:pt x="331" y="262"/>
                  <a:pt x="331" y="262"/>
                </a:cubicBezTo>
                <a:cubicBezTo>
                  <a:pt x="660" y="262"/>
                  <a:pt x="660" y="262"/>
                  <a:pt x="660" y="262"/>
                </a:cubicBezTo>
                <a:cubicBezTo>
                  <a:pt x="442" y="189"/>
                  <a:pt x="419" y="0"/>
                  <a:pt x="330" y="4"/>
                </a:cubicBezTo>
                <a:cubicBezTo>
                  <a:pt x="242" y="0"/>
                  <a:pt x="219" y="189"/>
                  <a:pt x="0" y="262"/>
                </a:cubicBezTo>
                <a:lnTo>
                  <a:pt x="330" y="262"/>
                </a:ln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2400">
              <a:cs typeface="+mn-ea"/>
              <a:sym typeface="+mn-lt"/>
            </a:endParaRPr>
          </a:p>
        </p:txBody>
      </p:sp>
      <p:sp>
        <p:nvSpPr>
          <p:cNvPr id="32" name="Text Box 10"/>
          <p:cNvSpPr txBox="1">
            <a:spLocks noChangeArrowheads="1"/>
          </p:cNvSpPr>
          <p:nvPr/>
        </p:nvSpPr>
        <p:spPr bwMode="auto">
          <a:xfrm>
            <a:off x="1228564" y="3033625"/>
            <a:ext cx="701040" cy="348878"/>
          </a:xfrm>
          <a:prstGeom prst="rect">
            <a:avLst/>
          </a:prstGeom>
          <a:noFill/>
          <a:ln w="9525">
            <a:noFill/>
            <a:miter lim="800000"/>
            <a:headEnd/>
            <a:tailEnd/>
          </a:ln>
        </p:spPr>
        <p:txBody>
          <a:bodyPr wrap="square" lIns="60960" tIns="30480" rIns="60960" bIns="30480">
            <a:spAutoFit/>
          </a:bodyPr>
          <a:lstStyle/>
          <a:p>
            <a:pPr algn="r" defTabSz="1450940"/>
            <a:r>
              <a:rPr lang="en-US" sz="1867" b="1">
                <a:solidFill>
                  <a:schemeClr val="bg1"/>
                </a:solidFill>
                <a:cs typeface="+mn-ea"/>
                <a:sym typeface="+mn-lt"/>
              </a:rPr>
              <a:t>20%</a:t>
            </a:r>
            <a:endParaRPr lang="en-US" sz="1400">
              <a:solidFill>
                <a:schemeClr val="bg1"/>
              </a:solidFill>
              <a:cs typeface="+mn-ea"/>
              <a:sym typeface="+mn-lt"/>
            </a:endParaRPr>
          </a:p>
        </p:txBody>
      </p:sp>
      <p:sp>
        <p:nvSpPr>
          <p:cNvPr id="40" name="Text Box 10"/>
          <p:cNvSpPr txBox="1">
            <a:spLocks noChangeArrowheads="1"/>
          </p:cNvSpPr>
          <p:nvPr/>
        </p:nvSpPr>
        <p:spPr bwMode="auto">
          <a:xfrm>
            <a:off x="2545080" y="3033625"/>
            <a:ext cx="701040" cy="348878"/>
          </a:xfrm>
          <a:prstGeom prst="rect">
            <a:avLst/>
          </a:prstGeom>
          <a:noFill/>
          <a:ln w="9525">
            <a:noFill/>
            <a:miter lim="800000"/>
            <a:headEnd/>
            <a:tailEnd/>
          </a:ln>
        </p:spPr>
        <p:txBody>
          <a:bodyPr wrap="square" lIns="60960" tIns="30480" rIns="60960" bIns="30480">
            <a:spAutoFit/>
          </a:bodyPr>
          <a:lstStyle/>
          <a:p>
            <a:pPr algn="r" defTabSz="1450940"/>
            <a:r>
              <a:rPr lang="en-US" sz="1867" b="1">
                <a:solidFill>
                  <a:schemeClr val="bg1"/>
                </a:solidFill>
                <a:cs typeface="+mn-ea"/>
                <a:sym typeface="+mn-lt"/>
              </a:rPr>
              <a:t>40%</a:t>
            </a:r>
            <a:endParaRPr lang="en-US" sz="1400">
              <a:solidFill>
                <a:schemeClr val="bg1"/>
              </a:solidFill>
              <a:cs typeface="+mn-ea"/>
              <a:sym typeface="+mn-lt"/>
            </a:endParaRPr>
          </a:p>
        </p:txBody>
      </p:sp>
      <p:sp>
        <p:nvSpPr>
          <p:cNvPr id="41" name="Text Box 10"/>
          <p:cNvSpPr txBox="1">
            <a:spLocks noChangeArrowheads="1"/>
          </p:cNvSpPr>
          <p:nvPr/>
        </p:nvSpPr>
        <p:spPr bwMode="auto">
          <a:xfrm>
            <a:off x="4170680" y="3033625"/>
            <a:ext cx="701040" cy="348878"/>
          </a:xfrm>
          <a:prstGeom prst="rect">
            <a:avLst/>
          </a:prstGeom>
          <a:noFill/>
          <a:ln w="9525">
            <a:noFill/>
            <a:miter lim="800000"/>
            <a:headEnd/>
            <a:tailEnd/>
          </a:ln>
        </p:spPr>
        <p:txBody>
          <a:bodyPr wrap="square" lIns="60960" tIns="30480" rIns="60960" bIns="30480">
            <a:spAutoFit/>
          </a:bodyPr>
          <a:lstStyle/>
          <a:p>
            <a:pPr algn="r" defTabSz="1450940"/>
            <a:r>
              <a:rPr lang="en-US" sz="1867" b="1">
                <a:solidFill>
                  <a:schemeClr val="bg1"/>
                </a:solidFill>
                <a:cs typeface="+mn-ea"/>
                <a:sym typeface="+mn-lt"/>
              </a:rPr>
              <a:t>68%</a:t>
            </a:r>
            <a:endParaRPr lang="en-US" sz="1400">
              <a:solidFill>
                <a:schemeClr val="bg1"/>
              </a:solidFill>
              <a:cs typeface="+mn-ea"/>
              <a:sym typeface="+mn-lt"/>
            </a:endParaRPr>
          </a:p>
        </p:txBody>
      </p:sp>
      <p:sp>
        <p:nvSpPr>
          <p:cNvPr id="42" name="Text Box 10"/>
          <p:cNvSpPr txBox="1">
            <a:spLocks noChangeArrowheads="1"/>
          </p:cNvSpPr>
          <p:nvPr/>
        </p:nvSpPr>
        <p:spPr bwMode="auto">
          <a:xfrm>
            <a:off x="5694680" y="3033625"/>
            <a:ext cx="701040" cy="348878"/>
          </a:xfrm>
          <a:prstGeom prst="rect">
            <a:avLst/>
          </a:prstGeom>
          <a:noFill/>
          <a:ln w="9525">
            <a:noFill/>
            <a:miter lim="800000"/>
            <a:headEnd/>
            <a:tailEnd/>
          </a:ln>
        </p:spPr>
        <p:txBody>
          <a:bodyPr wrap="square" lIns="60960" tIns="30480" rIns="60960" bIns="30480">
            <a:spAutoFit/>
          </a:bodyPr>
          <a:lstStyle/>
          <a:p>
            <a:pPr algn="r" defTabSz="1450940"/>
            <a:r>
              <a:rPr lang="en-US" sz="1867" b="1">
                <a:solidFill>
                  <a:schemeClr val="bg1"/>
                </a:solidFill>
                <a:cs typeface="+mn-ea"/>
                <a:sym typeface="+mn-lt"/>
              </a:rPr>
              <a:t>38%</a:t>
            </a:r>
            <a:endParaRPr lang="en-US" sz="1400">
              <a:solidFill>
                <a:schemeClr val="bg1"/>
              </a:solidFill>
              <a:cs typeface="+mn-ea"/>
              <a:sym typeface="+mn-lt"/>
            </a:endParaRPr>
          </a:p>
        </p:txBody>
      </p:sp>
      <p:sp>
        <p:nvSpPr>
          <p:cNvPr id="43" name="Text Box 10"/>
          <p:cNvSpPr txBox="1">
            <a:spLocks noChangeArrowheads="1"/>
          </p:cNvSpPr>
          <p:nvPr/>
        </p:nvSpPr>
        <p:spPr bwMode="auto">
          <a:xfrm>
            <a:off x="7117080" y="3033625"/>
            <a:ext cx="701040" cy="348878"/>
          </a:xfrm>
          <a:prstGeom prst="rect">
            <a:avLst/>
          </a:prstGeom>
          <a:noFill/>
          <a:ln w="9525">
            <a:noFill/>
            <a:miter lim="800000"/>
            <a:headEnd/>
            <a:tailEnd/>
          </a:ln>
        </p:spPr>
        <p:txBody>
          <a:bodyPr wrap="square" lIns="60960" tIns="30480" rIns="60960" bIns="30480">
            <a:spAutoFit/>
          </a:bodyPr>
          <a:lstStyle/>
          <a:p>
            <a:pPr algn="r" defTabSz="1450940"/>
            <a:r>
              <a:rPr lang="en-US" sz="1867" b="1">
                <a:solidFill>
                  <a:schemeClr val="bg1"/>
                </a:solidFill>
                <a:cs typeface="+mn-ea"/>
                <a:sym typeface="+mn-lt"/>
              </a:rPr>
              <a:t>75%</a:t>
            </a:r>
            <a:endParaRPr lang="en-US" sz="1400">
              <a:solidFill>
                <a:schemeClr val="bg1"/>
              </a:solidFill>
              <a:cs typeface="+mn-ea"/>
              <a:sym typeface="+mn-lt"/>
            </a:endParaRPr>
          </a:p>
        </p:txBody>
      </p:sp>
      <p:sp>
        <p:nvSpPr>
          <p:cNvPr id="44" name="Text Box 10"/>
          <p:cNvSpPr txBox="1">
            <a:spLocks noChangeArrowheads="1"/>
          </p:cNvSpPr>
          <p:nvPr/>
        </p:nvSpPr>
        <p:spPr bwMode="auto">
          <a:xfrm>
            <a:off x="8742680" y="3033625"/>
            <a:ext cx="701040" cy="348878"/>
          </a:xfrm>
          <a:prstGeom prst="rect">
            <a:avLst/>
          </a:prstGeom>
          <a:noFill/>
          <a:ln w="9525">
            <a:noFill/>
            <a:miter lim="800000"/>
            <a:headEnd/>
            <a:tailEnd/>
          </a:ln>
        </p:spPr>
        <p:txBody>
          <a:bodyPr wrap="square" lIns="60960" tIns="30480" rIns="60960" bIns="30480">
            <a:spAutoFit/>
          </a:bodyPr>
          <a:lstStyle/>
          <a:p>
            <a:pPr algn="r" defTabSz="1450940"/>
            <a:r>
              <a:rPr lang="en-US" sz="1867" b="1">
                <a:solidFill>
                  <a:schemeClr val="bg1"/>
                </a:solidFill>
                <a:cs typeface="+mn-ea"/>
                <a:sym typeface="+mn-lt"/>
              </a:rPr>
              <a:t>65%</a:t>
            </a:r>
            <a:endParaRPr lang="en-US" sz="1400">
              <a:solidFill>
                <a:schemeClr val="bg1"/>
              </a:solidFill>
              <a:cs typeface="+mn-ea"/>
              <a:sym typeface="+mn-lt"/>
            </a:endParaRPr>
          </a:p>
        </p:txBody>
      </p:sp>
      <p:sp>
        <p:nvSpPr>
          <p:cNvPr id="45" name="Text Box 10"/>
          <p:cNvSpPr txBox="1">
            <a:spLocks noChangeArrowheads="1"/>
          </p:cNvSpPr>
          <p:nvPr/>
        </p:nvSpPr>
        <p:spPr bwMode="auto">
          <a:xfrm>
            <a:off x="10063480" y="3033625"/>
            <a:ext cx="701040" cy="348878"/>
          </a:xfrm>
          <a:prstGeom prst="rect">
            <a:avLst/>
          </a:prstGeom>
          <a:noFill/>
          <a:ln w="9525">
            <a:noFill/>
            <a:miter lim="800000"/>
            <a:headEnd/>
            <a:tailEnd/>
          </a:ln>
        </p:spPr>
        <p:txBody>
          <a:bodyPr wrap="square" lIns="60960" tIns="30480" rIns="60960" bIns="30480">
            <a:spAutoFit/>
          </a:bodyPr>
          <a:lstStyle/>
          <a:p>
            <a:pPr algn="r" defTabSz="1450940"/>
            <a:r>
              <a:rPr lang="en-US" sz="1867" b="1">
                <a:solidFill>
                  <a:schemeClr val="bg1"/>
                </a:solidFill>
                <a:cs typeface="+mn-ea"/>
                <a:sym typeface="+mn-lt"/>
              </a:rPr>
              <a:t>30%</a:t>
            </a:r>
            <a:endParaRPr lang="en-US" sz="1400">
              <a:solidFill>
                <a:schemeClr val="bg1"/>
              </a:solidFill>
              <a:cs typeface="+mn-ea"/>
              <a:sym typeface="+mn-lt"/>
            </a:endParaRPr>
          </a:p>
        </p:txBody>
      </p:sp>
      <p:sp>
        <p:nvSpPr>
          <p:cNvPr id="46" name="Text Box 10"/>
          <p:cNvSpPr txBox="1">
            <a:spLocks noChangeArrowheads="1"/>
          </p:cNvSpPr>
          <p:nvPr/>
        </p:nvSpPr>
        <p:spPr bwMode="auto">
          <a:xfrm>
            <a:off x="609600" y="3733801"/>
            <a:ext cx="1524000" cy="1087157"/>
          </a:xfrm>
          <a:prstGeom prst="rect">
            <a:avLst/>
          </a:prstGeom>
          <a:noFill/>
          <a:ln w="9525">
            <a:noFill/>
            <a:miter lim="800000"/>
            <a:headEnd/>
            <a:tailEnd/>
          </a:ln>
        </p:spPr>
        <p:txBody>
          <a:bodyPr wrap="square" lIns="60960" tIns="30480" rIns="60960" bIns="30480">
            <a:spAutoFit/>
          </a:bodyPr>
          <a:lstStyle/>
          <a:p>
            <a:pPr defTabSz="1450940"/>
            <a:r>
              <a:rPr lang="en-US" sz="1333" dirty="0" err="1">
                <a:solidFill>
                  <a:schemeClr val="bg1">
                    <a:lumMod val="65000"/>
                  </a:schemeClr>
                </a:solidFill>
                <a:cs typeface="+mn-ea"/>
                <a:sym typeface="+mn-lt"/>
              </a:rPr>
              <a:t>Nullam</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tempor</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purus</a:t>
            </a:r>
            <a:r>
              <a:rPr lang="en-US" sz="1333" dirty="0">
                <a:solidFill>
                  <a:schemeClr val="bg1">
                    <a:lumMod val="65000"/>
                  </a:schemeClr>
                </a:solidFill>
                <a:cs typeface="+mn-ea"/>
                <a:sym typeface="+mn-lt"/>
              </a:rPr>
              <a:t>. Nunc a </a:t>
            </a:r>
            <a:r>
              <a:rPr lang="en-US" sz="1333" dirty="0" err="1">
                <a:solidFill>
                  <a:schemeClr val="bg1">
                    <a:lumMod val="65000"/>
                  </a:schemeClr>
                </a:solidFill>
                <a:cs typeface="+mn-ea"/>
                <a:sym typeface="+mn-lt"/>
              </a:rPr>
              <a:t>leo</a:t>
            </a:r>
            <a:r>
              <a:rPr lang="en-US" sz="1333" dirty="0">
                <a:solidFill>
                  <a:schemeClr val="bg1">
                    <a:lumMod val="65000"/>
                  </a:schemeClr>
                </a:solidFill>
                <a:cs typeface="+mn-ea"/>
                <a:sym typeface="+mn-lt"/>
              </a:rPr>
              <a:t> magna,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consequat</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risus</a:t>
            </a:r>
            <a:r>
              <a:rPr lang="en-US" sz="1333" dirty="0">
                <a:solidFill>
                  <a:schemeClr val="bg1">
                    <a:lumMod val="65000"/>
                  </a:schemeClr>
                </a:solidFill>
                <a:cs typeface="+mn-ea"/>
                <a:sym typeface="+mn-lt"/>
              </a:rPr>
              <a:t>. </a:t>
            </a:r>
          </a:p>
        </p:txBody>
      </p:sp>
      <p:sp>
        <p:nvSpPr>
          <p:cNvPr id="55" name="Text Box 10"/>
          <p:cNvSpPr txBox="1">
            <a:spLocks noChangeArrowheads="1"/>
          </p:cNvSpPr>
          <p:nvPr/>
        </p:nvSpPr>
        <p:spPr bwMode="auto">
          <a:xfrm>
            <a:off x="2133600" y="3733801"/>
            <a:ext cx="1524000" cy="1087157"/>
          </a:xfrm>
          <a:prstGeom prst="rect">
            <a:avLst/>
          </a:prstGeom>
          <a:noFill/>
          <a:ln w="9525">
            <a:noFill/>
            <a:miter lim="800000"/>
            <a:headEnd/>
            <a:tailEnd/>
          </a:ln>
        </p:spPr>
        <p:txBody>
          <a:bodyPr wrap="square" lIns="60960" tIns="30480" rIns="60960" bIns="30480">
            <a:spAutoFit/>
          </a:bodyPr>
          <a:lstStyle/>
          <a:p>
            <a:pPr defTabSz="1450940"/>
            <a:r>
              <a:rPr lang="en-US" sz="1333" dirty="0" err="1">
                <a:solidFill>
                  <a:schemeClr val="bg1">
                    <a:lumMod val="65000"/>
                  </a:schemeClr>
                </a:solidFill>
                <a:cs typeface="+mn-ea"/>
                <a:sym typeface="+mn-lt"/>
              </a:rPr>
              <a:t>Nullam</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tempor</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purus</a:t>
            </a:r>
            <a:r>
              <a:rPr lang="en-US" sz="1333" dirty="0">
                <a:solidFill>
                  <a:schemeClr val="bg1">
                    <a:lumMod val="65000"/>
                  </a:schemeClr>
                </a:solidFill>
                <a:cs typeface="+mn-ea"/>
                <a:sym typeface="+mn-lt"/>
              </a:rPr>
              <a:t>. Nunc a </a:t>
            </a:r>
            <a:r>
              <a:rPr lang="en-US" sz="1333" dirty="0" err="1">
                <a:solidFill>
                  <a:schemeClr val="bg1">
                    <a:lumMod val="65000"/>
                  </a:schemeClr>
                </a:solidFill>
                <a:cs typeface="+mn-ea"/>
                <a:sym typeface="+mn-lt"/>
              </a:rPr>
              <a:t>leo</a:t>
            </a:r>
            <a:r>
              <a:rPr lang="en-US" sz="1333" dirty="0">
                <a:solidFill>
                  <a:schemeClr val="bg1">
                    <a:lumMod val="65000"/>
                  </a:schemeClr>
                </a:solidFill>
                <a:cs typeface="+mn-ea"/>
                <a:sym typeface="+mn-lt"/>
              </a:rPr>
              <a:t> magna,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consequat</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risus</a:t>
            </a:r>
            <a:r>
              <a:rPr lang="en-US" sz="1333" dirty="0">
                <a:solidFill>
                  <a:schemeClr val="bg1">
                    <a:lumMod val="65000"/>
                  </a:schemeClr>
                </a:solidFill>
                <a:cs typeface="+mn-ea"/>
                <a:sym typeface="+mn-lt"/>
              </a:rPr>
              <a:t>. </a:t>
            </a:r>
          </a:p>
        </p:txBody>
      </p:sp>
      <p:sp>
        <p:nvSpPr>
          <p:cNvPr id="56" name="Text Box 10"/>
          <p:cNvSpPr txBox="1">
            <a:spLocks noChangeArrowheads="1"/>
          </p:cNvSpPr>
          <p:nvPr/>
        </p:nvSpPr>
        <p:spPr bwMode="auto">
          <a:xfrm>
            <a:off x="3657600" y="3733801"/>
            <a:ext cx="1524000" cy="1087157"/>
          </a:xfrm>
          <a:prstGeom prst="rect">
            <a:avLst/>
          </a:prstGeom>
          <a:noFill/>
          <a:ln w="9525">
            <a:noFill/>
            <a:miter lim="800000"/>
            <a:headEnd/>
            <a:tailEnd/>
          </a:ln>
        </p:spPr>
        <p:txBody>
          <a:bodyPr wrap="square" lIns="60960" tIns="30480" rIns="60960" bIns="30480">
            <a:spAutoFit/>
          </a:bodyPr>
          <a:lstStyle/>
          <a:p>
            <a:pPr defTabSz="1450940"/>
            <a:r>
              <a:rPr lang="en-US" sz="1333" dirty="0" err="1">
                <a:solidFill>
                  <a:schemeClr val="bg1">
                    <a:lumMod val="65000"/>
                  </a:schemeClr>
                </a:solidFill>
                <a:cs typeface="+mn-ea"/>
                <a:sym typeface="+mn-lt"/>
              </a:rPr>
              <a:t>Nullam</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tempor</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purus</a:t>
            </a:r>
            <a:r>
              <a:rPr lang="en-US" sz="1333" dirty="0">
                <a:solidFill>
                  <a:schemeClr val="bg1">
                    <a:lumMod val="65000"/>
                  </a:schemeClr>
                </a:solidFill>
                <a:cs typeface="+mn-ea"/>
                <a:sym typeface="+mn-lt"/>
              </a:rPr>
              <a:t>. Nunc a </a:t>
            </a:r>
            <a:r>
              <a:rPr lang="en-US" sz="1333" dirty="0" err="1">
                <a:solidFill>
                  <a:schemeClr val="bg1">
                    <a:lumMod val="65000"/>
                  </a:schemeClr>
                </a:solidFill>
                <a:cs typeface="+mn-ea"/>
                <a:sym typeface="+mn-lt"/>
              </a:rPr>
              <a:t>leo</a:t>
            </a:r>
            <a:r>
              <a:rPr lang="en-US" sz="1333" dirty="0">
                <a:solidFill>
                  <a:schemeClr val="bg1">
                    <a:lumMod val="65000"/>
                  </a:schemeClr>
                </a:solidFill>
                <a:cs typeface="+mn-ea"/>
                <a:sym typeface="+mn-lt"/>
              </a:rPr>
              <a:t> magna,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consequat</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risus</a:t>
            </a:r>
            <a:r>
              <a:rPr lang="en-US" sz="1333" dirty="0">
                <a:solidFill>
                  <a:schemeClr val="bg1">
                    <a:lumMod val="65000"/>
                  </a:schemeClr>
                </a:solidFill>
                <a:cs typeface="+mn-ea"/>
                <a:sym typeface="+mn-lt"/>
              </a:rPr>
              <a:t>. </a:t>
            </a:r>
          </a:p>
        </p:txBody>
      </p:sp>
      <p:sp>
        <p:nvSpPr>
          <p:cNvPr id="57" name="Text Box 10"/>
          <p:cNvSpPr txBox="1">
            <a:spLocks noChangeArrowheads="1"/>
          </p:cNvSpPr>
          <p:nvPr/>
        </p:nvSpPr>
        <p:spPr bwMode="auto">
          <a:xfrm>
            <a:off x="5283200" y="3733801"/>
            <a:ext cx="1524000" cy="1087157"/>
          </a:xfrm>
          <a:prstGeom prst="rect">
            <a:avLst/>
          </a:prstGeom>
          <a:noFill/>
          <a:ln w="9525">
            <a:noFill/>
            <a:miter lim="800000"/>
            <a:headEnd/>
            <a:tailEnd/>
          </a:ln>
        </p:spPr>
        <p:txBody>
          <a:bodyPr wrap="square" lIns="60960" tIns="30480" rIns="60960" bIns="30480">
            <a:spAutoFit/>
          </a:bodyPr>
          <a:lstStyle/>
          <a:p>
            <a:pPr defTabSz="1450940"/>
            <a:r>
              <a:rPr lang="en-US" sz="1333" dirty="0" err="1">
                <a:solidFill>
                  <a:schemeClr val="bg1">
                    <a:lumMod val="65000"/>
                  </a:schemeClr>
                </a:solidFill>
                <a:cs typeface="+mn-ea"/>
                <a:sym typeface="+mn-lt"/>
              </a:rPr>
              <a:t>Nullam</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tempor</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purus</a:t>
            </a:r>
            <a:r>
              <a:rPr lang="en-US" sz="1333" dirty="0">
                <a:solidFill>
                  <a:schemeClr val="bg1">
                    <a:lumMod val="65000"/>
                  </a:schemeClr>
                </a:solidFill>
                <a:cs typeface="+mn-ea"/>
                <a:sym typeface="+mn-lt"/>
              </a:rPr>
              <a:t>. Nunc a </a:t>
            </a:r>
            <a:r>
              <a:rPr lang="en-US" sz="1333" dirty="0" err="1">
                <a:solidFill>
                  <a:schemeClr val="bg1">
                    <a:lumMod val="65000"/>
                  </a:schemeClr>
                </a:solidFill>
                <a:cs typeface="+mn-ea"/>
                <a:sym typeface="+mn-lt"/>
              </a:rPr>
              <a:t>leo</a:t>
            </a:r>
            <a:r>
              <a:rPr lang="en-US" sz="1333" dirty="0">
                <a:solidFill>
                  <a:schemeClr val="bg1">
                    <a:lumMod val="65000"/>
                  </a:schemeClr>
                </a:solidFill>
                <a:cs typeface="+mn-ea"/>
                <a:sym typeface="+mn-lt"/>
              </a:rPr>
              <a:t> magna,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consequat</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risus</a:t>
            </a:r>
            <a:r>
              <a:rPr lang="en-US" sz="1333" dirty="0">
                <a:solidFill>
                  <a:schemeClr val="bg1">
                    <a:lumMod val="65000"/>
                  </a:schemeClr>
                </a:solidFill>
                <a:cs typeface="+mn-ea"/>
                <a:sym typeface="+mn-lt"/>
              </a:rPr>
              <a:t>. </a:t>
            </a:r>
          </a:p>
        </p:txBody>
      </p:sp>
      <p:sp>
        <p:nvSpPr>
          <p:cNvPr id="58" name="Text Box 10"/>
          <p:cNvSpPr txBox="1">
            <a:spLocks noChangeArrowheads="1"/>
          </p:cNvSpPr>
          <p:nvPr/>
        </p:nvSpPr>
        <p:spPr bwMode="auto">
          <a:xfrm>
            <a:off x="6807200" y="3733801"/>
            <a:ext cx="1524000" cy="1087157"/>
          </a:xfrm>
          <a:prstGeom prst="rect">
            <a:avLst/>
          </a:prstGeom>
          <a:noFill/>
          <a:ln w="9525">
            <a:noFill/>
            <a:miter lim="800000"/>
            <a:headEnd/>
            <a:tailEnd/>
          </a:ln>
        </p:spPr>
        <p:txBody>
          <a:bodyPr wrap="square" lIns="60960" tIns="30480" rIns="60960" bIns="30480">
            <a:spAutoFit/>
          </a:bodyPr>
          <a:lstStyle/>
          <a:p>
            <a:pPr defTabSz="1450940"/>
            <a:r>
              <a:rPr lang="en-US" sz="1333" dirty="0" err="1">
                <a:solidFill>
                  <a:schemeClr val="bg1">
                    <a:lumMod val="65000"/>
                  </a:schemeClr>
                </a:solidFill>
                <a:cs typeface="+mn-ea"/>
                <a:sym typeface="+mn-lt"/>
              </a:rPr>
              <a:t>Nullam</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tempor</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purus</a:t>
            </a:r>
            <a:r>
              <a:rPr lang="en-US" sz="1333" dirty="0">
                <a:solidFill>
                  <a:schemeClr val="bg1">
                    <a:lumMod val="65000"/>
                  </a:schemeClr>
                </a:solidFill>
                <a:cs typeface="+mn-ea"/>
                <a:sym typeface="+mn-lt"/>
              </a:rPr>
              <a:t>. Nunc a </a:t>
            </a:r>
            <a:r>
              <a:rPr lang="en-US" sz="1333" dirty="0" err="1">
                <a:solidFill>
                  <a:schemeClr val="bg1">
                    <a:lumMod val="65000"/>
                  </a:schemeClr>
                </a:solidFill>
                <a:cs typeface="+mn-ea"/>
                <a:sym typeface="+mn-lt"/>
              </a:rPr>
              <a:t>leo</a:t>
            </a:r>
            <a:r>
              <a:rPr lang="en-US" sz="1333" dirty="0">
                <a:solidFill>
                  <a:schemeClr val="bg1">
                    <a:lumMod val="65000"/>
                  </a:schemeClr>
                </a:solidFill>
                <a:cs typeface="+mn-ea"/>
                <a:sym typeface="+mn-lt"/>
              </a:rPr>
              <a:t> magna,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consequat</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risus</a:t>
            </a:r>
            <a:r>
              <a:rPr lang="en-US" sz="1333" dirty="0">
                <a:solidFill>
                  <a:schemeClr val="bg1">
                    <a:lumMod val="65000"/>
                  </a:schemeClr>
                </a:solidFill>
                <a:cs typeface="+mn-ea"/>
                <a:sym typeface="+mn-lt"/>
              </a:rPr>
              <a:t>. </a:t>
            </a:r>
          </a:p>
        </p:txBody>
      </p:sp>
      <p:sp>
        <p:nvSpPr>
          <p:cNvPr id="59" name="Text Box 10"/>
          <p:cNvSpPr txBox="1">
            <a:spLocks noChangeArrowheads="1"/>
          </p:cNvSpPr>
          <p:nvPr/>
        </p:nvSpPr>
        <p:spPr bwMode="auto">
          <a:xfrm>
            <a:off x="8331200" y="3733801"/>
            <a:ext cx="1524000" cy="1087157"/>
          </a:xfrm>
          <a:prstGeom prst="rect">
            <a:avLst/>
          </a:prstGeom>
          <a:noFill/>
          <a:ln w="9525">
            <a:noFill/>
            <a:miter lim="800000"/>
            <a:headEnd/>
            <a:tailEnd/>
          </a:ln>
        </p:spPr>
        <p:txBody>
          <a:bodyPr wrap="square" lIns="60960" tIns="30480" rIns="60960" bIns="30480">
            <a:spAutoFit/>
          </a:bodyPr>
          <a:lstStyle/>
          <a:p>
            <a:pPr defTabSz="1450940"/>
            <a:r>
              <a:rPr lang="en-US" sz="1333" dirty="0" err="1">
                <a:solidFill>
                  <a:schemeClr val="bg1">
                    <a:lumMod val="65000"/>
                  </a:schemeClr>
                </a:solidFill>
                <a:cs typeface="+mn-ea"/>
                <a:sym typeface="+mn-lt"/>
              </a:rPr>
              <a:t>Nullam</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tempor</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purus</a:t>
            </a:r>
            <a:r>
              <a:rPr lang="en-US" sz="1333" dirty="0">
                <a:solidFill>
                  <a:schemeClr val="bg1">
                    <a:lumMod val="65000"/>
                  </a:schemeClr>
                </a:solidFill>
                <a:cs typeface="+mn-ea"/>
                <a:sym typeface="+mn-lt"/>
              </a:rPr>
              <a:t>. Nunc a </a:t>
            </a:r>
            <a:r>
              <a:rPr lang="en-US" sz="1333" dirty="0" err="1">
                <a:solidFill>
                  <a:schemeClr val="bg1">
                    <a:lumMod val="65000"/>
                  </a:schemeClr>
                </a:solidFill>
                <a:cs typeface="+mn-ea"/>
                <a:sym typeface="+mn-lt"/>
              </a:rPr>
              <a:t>leo</a:t>
            </a:r>
            <a:r>
              <a:rPr lang="en-US" sz="1333" dirty="0">
                <a:solidFill>
                  <a:schemeClr val="bg1">
                    <a:lumMod val="65000"/>
                  </a:schemeClr>
                </a:solidFill>
                <a:cs typeface="+mn-ea"/>
                <a:sym typeface="+mn-lt"/>
              </a:rPr>
              <a:t> magna,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consequat</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risus</a:t>
            </a:r>
            <a:r>
              <a:rPr lang="en-US" sz="1333" dirty="0">
                <a:solidFill>
                  <a:schemeClr val="bg1">
                    <a:lumMod val="65000"/>
                  </a:schemeClr>
                </a:solidFill>
                <a:cs typeface="+mn-ea"/>
                <a:sym typeface="+mn-lt"/>
              </a:rPr>
              <a:t>. </a:t>
            </a:r>
          </a:p>
        </p:txBody>
      </p:sp>
      <p:sp>
        <p:nvSpPr>
          <p:cNvPr id="60" name="Text Box 10"/>
          <p:cNvSpPr txBox="1">
            <a:spLocks noChangeArrowheads="1"/>
          </p:cNvSpPr>
          <p:nvPr/>
        </p:nvSpPr>
        <p:spPr bwMode="auto">
          <a:xfrm>
            <a:off x="9855200" y="3733801"/>
            <a:ext cx="1524000" cy="1087157"/>
          </a:xfrm>
          <a:prstGeom prst="rect">
            <a:avLst/>
          </a:prstGeom>
          <a:noFill/>
          <a:ln w="9525">
            <a:noFill/>
            <a:miter lim="800000"/>
            <a:headEnd/>
            <a:tailEnd/>
          </a:ln>
        </p:spPr>
        <p:txBody>
          <a:bodyPr wrap="square" lIns="60960" tIns="30480" rIns="60960" bIns="30480">
            <a:spAutoFit/>
          </a:bodyPr>
          <a:lstStyle/>
          <a:p>
            <a:pPr defTabSz="1450940"/>
            <a:r>
              <a:rPr lang="en-US" sz="1333" dirty="0" err="1">
                <a:solidFill>
                  <a:schemeClr val="bg1">
                    <a:lumMod val="65000"/>
                  </a:schemeClr>
                </a:solidFill>
                <a:cs typeface="+mn-ea"/>
                <a:sym typeface="+mn-lt"/>
              </a:rPr>
              <a:t>Nullam</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tempor</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purus</a:t>
            </a:r>
            <a:r>
              <a:rPr lang="en-US" sz="1333" dirty="0">
                <a:solidFill>
                  <a:schemeClr val="bg1">
                    <a:lumMod val="65000"/>
                  </a:schemeClr>
                </a:solidFill>
                <a:cs typeface="+mn-ea"/>
                <a:sym typeface="+mn-lt"/>
              </a:rPr>
              <a:t>. Nunc a </a:t>
            </a:r>
            <a:r>
              <a:rPr lang="en-US" sz="1333" dirty="0" err="1">
                <a:solidFill>
                  <a:schemeClr val="bg1">
                    <a:lumMod val="65000"/>
                  </a:schemeClr>
                </a:solidFill>
                <a:cs typeface="+mn-ea"/>
                <a:sym typeface="+mn-lt"/>
              </a:rPr>
              <a:t>leo</a:t>
            </a:r>
            <a:r>
              <a:rPr lang="en-US" sz="1333" dirty="0">
                <a:solidFill>
                  <a:schemeClr val="bg1">
                    <a:lumMod val="65000"/>
                  </a:schemeClr>
                </a:solidFill>
                <a:cs typeface="+mn-ea"/>
                <a:sym typeface="+mn-lt"/>
              </a:rPr>
              <a:t> magna, </a:t>
            </a:r>
            <a:r>
              <a:rPr lang="en-US" sz="1333" dirty="0" err="1">
                <a:solidFill>
                  <a:schemeClr val="bg1">
                    <a:lumMod val="65000"/>
                  </a:schemeClr>
                </a:solidFill>
                <a:cs typeface="+mn-ea"/>
                <a:sym typeface="+mn-lt"/>
              </a:rPr>
              <a:t>eu</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consequat</a:t>
            </a:r>
            <a:r>
              <a:rPr lang="en-US" sz="1333" dirty="0">
                <a:solidFill>
                  <a:schemeClr val="bg1">
                    <a:lumMod val="65000"/>
                  </a:schemeClr>
                </a:solidFill>
                <a:cs typeface="+mn-ea"/>
                <a:sym typeface="+mn-lt"/>
              </a:rPr>
              <a:t> </a:t>
            </a:r>
            <a:r>
              <a:rPr lang="en-US" sz="1333" dirty="0" err="1">
                <a:solidFill>
                  <a:schemeClr val="bg1">
                    <a:lumMod val="65000"/>
                  </a:schemeClr>
                </a:solidFill>
                <a:cs typeface="+mn-ea"/>
                <a:sym typeface="+mn-lt"/>
              </a:rPr>
              <a:t>risus</a:t>
            </a:r>
            <a:r>
              <a:rPr lang="en-US" sz="1333" dirty="0">
                <a:solidFill>
                  <a:schemeClr val="bg1">
                    <a:lumMod val="65000"/>
                  </a:schemeClr>
                </a:solidFill>
                <a:cs typeface="+mn-ea"/>
                <a:sym typeface="+mn-lt"/>
              </a:rPr>
              <a:t>. </a:t>
            </a:r>
          </a:p>
        </p:txBody>
      </p:sp>
      <p:sp>
        <p:nvSpPr>
          <p:cNvPr id="61" name="Rectangle 60"/>
          <p:cNvSpPr/>
          <p:nvPr/>
        </p:nvSpPr>
        <p:spPr>
          <a:xfrm>
            <a:off x="609600" y="5461000"/>
            <a:ext cx="10668000" cy="871379"/>
          </a:xfrm>
          <a:prstGeom prst="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mn-ea"/>
              <a:sym typeface="+mn-lt"/>
            </a:endParaRPr>
          </a:p>
        </p:txBody>
      </p:sp>
      <p:sp>
        <p:nvSpPr>
          <p:cNvPr id="62" name="Text Box 7"/>
          <p:cNvSpPr txBox="1">
            <a:spLocks noChangeArrowheads="1"/>
          </p:cNvSpPr>
          <p:nvPr/>
        </p:nvSpPr>
        <p:spPr bwMode="auto">
          <a:xfrm>
            <a:off x="738423" y="5619690"/>
            <a:ext cx="10428452" cy="553998"/>
          </a:xfrm>
          <a:prstGeom prst="rect">
            <a:avLst/>
          </a:prstGeom>
          <a:noFill/>
          <a:ln w="9525">
            <a:noFill/>
            <a:miter lim="800000"/>
            <a:headEnd/>
            <a:tailEnd/>
          </a:ln>
        </p:spPr>
        <p:txBody>
          <a:bodyPr wrap="square" lIns="60960" tIns="30480" rIns="60960" bIns="30480" anchor="ctr">
            <a:spAutoFit/>
          </a:bodyPr>
          <a:lstStyle/>
          <a:p>
            <a:pPr algn="ctr" defTabSz="1450940"/>
            <a:r>
              <a:rPr lang="en-US" sz="1600">
                <a:solidFill>
                  <a:schemeClr val="bg1"/>
                </a:solidFill>
                <a:cs typeface="+mn-ea"/>
                <a:sym typeface="+mn-lt"/>
              </a:rPr>
              <a:t>Nullam eu </a:t>
            </a:r>
            <a:r>
              <a:rPr lang="en-US" sz="1600" err="1">
                <a:solidFill>
                  <a:schemeClr val="bg1"/>
                </a:solidFill>
                <a:cs typeface="+mn-ea"/>
                <a:sym typeface="+mn-lt"/>
              </a:rPr>
              <a:t>tempor</a:t>
            </a:r>
            <a:r>
              <a:rPr lang="en-US" sz="1600">
                <a:solidFill>
                  <a:schemeClr val="bg1"/>
                </a:solidFill>
                <a:cs typeface="+mn-ea"/>
                <a:sym typeface="+mn-lt"/>
              </a:rPr>
              <a:t> </a:t>
            </a:r>
            <a:r>
              <a:rPr lang="en-US" sz="1600" err="1">
                <a:solidFill>
                  <a:schemeClr val="bg1"/>
                </a:solidFill>
                <a:cs typeface="+mn-ea"/>
                <a:sym typeface="+mn-lt"/>
              </a:rPr>
              <a:t>purus</a:t>
            </a:r>
            <a:r>
              <a:rPr lang="en-US" sz="1600">
                <a:solidFill>
                  <a:schemeClr val="bg1"/>
                </a:solidFill>
                <a:cs typeface="+mn-ea"/>
                <a:sym typeface="+mn-lt"/>
              </a:rPr>
              <a:t>. </a:t>
            </a:r>
            <a:r>
              <a:rPr lang="en-US" sz="1600" err="1">
                <a:solidFill>
                  <a:schemeClr val="bg1"/>
                </a:solidFill>
                <a:cs typeface="+mn-ea"/>
                <a:sym typeface="+mn-lt"/>
              </a:rPr>
              <a:t>Nunc</a:t>
            </a:r>
            <a:r>
              <a:rPr lang="en-US" sz="1600">
                <a:solidFill>
                  <a:schemeClr val="bg1"/>
                </a:solidFill>
                <a:cs typeface="+mn-ea"/>
                <a:sym typeface="+mn-lt"/>
              </a:rPr>
              <a:t> a </a:t>
            </a:r>
            <a:r>
              <a:rPr lang="en-US" sz="1600" err="1">
                <a:solidFill>
                  <a:schemeClr val="bg1"/>
                </a:solidFill>
                <a:cs typeface="+mn-ea"/>
                <a:sym typeface="+mn-lt"/>
              </a:rPr>
              <a:t>leo</a:t>
            </a:r>
            <a:r>
              <a:rPr lang="en-US" sz="1600">
                <a:solidFill>
                  <a:schemeClr val="bg1"/>
                </a:solidFill>
                <a:cs typeface="+mn-ea"/>
                <a:sym typeface="+mn-lt"/>
              </a:rPr>
              <a:t> magna, sit </a:t>
            </a:r>
            <a:r>
              <a:rPr lang="en-US" sz="1600" err="1">
                <a:solidFill>
                  <a:schemeClr val="bg1"/>
                </a:solidFill>
                <a:cs typeface="+mn-ea"/>
                <a:sym typeface="+mn-lt"/>
              </a:rPr>
              <a:t>amet</a:t>
            </a:r>
            <a:r>
              <a:rPr lang="en-US" sz="1600">
                <a:solidFill>
                  <a:schemeClr val="bg1"/>
                </a:solidFill>
                <a:cs typeface="+mn-ea"/>
                <a:sym typeface="+mn-lt"/>
              </a:rPr>
              <a:t> </a:t>
            </a:r>
            <a:r>
              <a:rPr lang="en-US" sz="1600" err="1">
                <a:solidFill>
                  <a:schemeClr val="bg1"/>
                </a:solidFill>
                <a:cs typeface="+mn-ea"/>
                <a:sym typeface="+mn-lt"/>
              </a:rPr>
              <a:t>consequat</a:t>
            </a:r>
            <a:r>
              <a:rPr lang="en-US" sz="1600">
                <a:solidFill>
                  <a:schemeClr val="bg1"/>
                </a:solidFill>
                <a:cs typeface="+mn-ea"/>
                <a:sym typeface="+mn-lt"/>
              </a:rPr>
              <a:t> </a:t>
            </a:r>
            <a:r>
              <a:rPr lang="en-US" sz="1600" err="1">
                <a:solidFill>
                  <a:schemeClr val="bg1"/>
                </a:solidFill>
                <a:cs typeface="+mn-ea"/>
                <a:sym typeface="+mn-lt"/>
              </a:rPr>
              <a:t>risus</a:t>
            </a:r>
            <a:r>
              <a:rPr lang="en-US" sz="1600">
                <a:solidFill>
                  <a:schemeClr val="bg1"/>
                </a:solidFill>
                <a:cs typeface="+mn-ea"/>
                <a:sym typeface="+mn-lt"/>
              </a:rPr>
              <a:t>. </a:t>
            </a:r>
            <a:r>
              <a:rPr lang="en-US" sz="1600" err="1">
                <a:solidFill>
                  <a:schemeClr val="bg1"/>
                </a:solidFill>
                <a:cs typeface="+mn-ea"/>
                <a:sym typeface="+mn-lt"/>
              </a:rPr>
              <a:t>Etiam</a:t>
            </a:r>
            <a:r>
              <a:rPr lang="en-US" sz="1600">
                <a:solidFill>
                  <a:schemeClr val="bg1"/>
                </a:solidFill>
                <a:cs typeface="+mn-ea"/>
                <a:sym typeface="+mn-lt"/>
              </a:rPr>
              <a:t> </a:t>
            </a:r>
            <a:r>
              <a:rPr lang="en-US" sz="1600" err="1">
                <a:solidFill>
                  <a:schemeClr val="bg1"/>
                </a:solidFill>
                <a:cs typeface="+mn-ea"/>
                <a:sym typeface="+mn-lt"/>
              </a:rPr>
              <a:t>faucibus</a:t>
            </a:r>
            <a:r>
              <a:rPr lang="en-US" sz="1600">
                <a:solidFill>
                  <a:schemeClr val="bg1"/>
                </a:solidFill>
                <a:cs typeface="+mn-ea"/>
                <a:sym typeface="+mn-lt"/>
              </a:rPr>
              <a:t> </a:t>
            </a:r>
            <a:r>
              <a:rPr lang="en-US" sz="1600" err="1">
                <a:solidFill>
                  <a:schemeClr val="bg1"/>
                </a:solidFill>
                <a:cs typeface="+mn-ea"/>
                <a:sym typeface="+mn-lt"/>
              </a:rPr>
              <a:t>tortor</a:t>
            </a:r>
            <a:r>
              <a:rPr lang="en-US" sz="1600">
                <a:solidFill>
                  <a:schemeClr val="bg1"/>
                </a:solidFill>
                <a:cs typeface="+mn-ea"/>
                <a:sym typeface="+mn-lt"/>
              </a:rPr>
              <a:t> a </a:t>
            </a:r>
            <a:r>
              <a:rPr lang="en-US" sz="1600" err="1">
                <a:solidFill>
                  <a:schemeClr val="bg1"/>
                </a:solidFill>
                <a:cs typeface="+mn-ea"/>
                <a:sym typeface="+mn-lt"/>
              </a:rPr>
              <a:t>ipsum</a:t>
            </a:r>
            <a:r>
              <a:rPr lang="en-US" sz="1600">
                <a:solidFill>
                  <a:schemeClr val="bg1"/>
                </a:solidFill>
                <a:cs typeface="+mn-ea"/>
                <a:sym typeface="+mn-lt"/>
              </a:rPr>
              <a:t> </a:t>
            </a:r>
            <a:r>
              <a:rPr lang="en-US" sz="1600" err="1">
                <a:solidFill>
                  <a:schemeClr val="bg1"/>
                </a:solidFill>
                <a:cs typeface="+mn-ea"/>
                <a:sym typeface="+mn-lt"/>
              </a:rPr>
              <a:t>vehicula</a:t>
            </a:r>
            <a:r>
              <a:rPr lang="en-US" sz="1600">
                <a:solidFill>
                  <a:schemeClr val="bg1"/>
                </a:solidFill>
                <a:cs typeface="+mn-ea"/>
                <a:sym typeface="+mn-lt"/>
              </a:rPr>
              <a:t> </a:t>
            </a:r>
            <a:r>
              <a:rPr lang="en-US" sz="1600" err="1">
                <a:solidFill>
                  <a:schemeClr val="bg1"/>
                </a:solidFill>
                <a:cs typeface="+mn-ea"/>
                <a:sym typeface="+mn-lt"/>
              </a:rPr>
              <a:t>sed</a:t>
            </a:r>
            <a:r>
              <a:rPr lang="en-US" sz="1600">
                <a:solidFill>
                  <a:schemeClr val="bg1"/>
                </a:solidFill>
                <a:cs typeface="+mn-ea"/>
                <a:sym typeface="+mn-lt"/>
              </a:rPr>
              <a:t> suscipit. Nunc a leo magna, sit amet consequat risus. Nullam eu tempor purus. </a:t>
            </a:r>
          </a:p>
        </p:txBody>
      </p:sp>
      <p:grpSp>
        <p:nvGrpSpPr>
          <p:cNvPr id="31" name="组合 30">
            <a:extLst>
              <a:ext uri="{FF2B5EF4-FFF2-40B4-BE49-F238E27FC236}">
                <a16:creationId xmlns:a16="http://schemas.microsoft.com/office/drawing/2014/main" id="{2C2A4FFA-3D76-43A0-B034-46451F3C9E6E}"/>
              </a:ext>
            </a:extLst>
          </p:cNvPr>
          <p:cNvGrpSpPr/>
          <p:nvPr/>
        </p:nvGrpSpPr>
        <p:grpSpPr>
          <a:xfrm>
            <a:off x="2918188" y="338191"/>
            <a:ext cx="5975713" cy="584775"/>
            <a:chOff x="2918188" y="338191"/>
            <a:chExt cx="5975713" cy="584775"/>
          </a:xfrm>
        </p:grpSpPr>
        <p:sp>
          <p:nvSpPr>
            <p:cNvPr id="33" name="TextBox 18">
              <a:extLst>
                <a:ext uri="{FF2B5EF4-FFF2-40B4-BE49-F238E27FC236}">
                  <a16:creationId xmlns:a16="http://schemas.microsoft.com/office/drawing/2014/main" id="{A5ADA7CF-9B2B-41FE-8903-A98DEA0EF89A}"/>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34" name="椭圆 33">
              <a:extLst>
                <a:ext uri="{FF2B5EF4-FFF2-40B4-BE49-F238E27FC236}">
                  <a16:creationId xmlns:a16="http://schemas.microsoft.com/office/drawing/2014/main" id="{EF54848C-DADD-40EB-BB76-5252B04F9452}"/>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椭圆 34">
              <a:extLst>
                <a:ext uri="{FF2B5EF4-FFF2-40B4-BE49-F238E27FC236}">
                  <a16:creationId xmlns:a16="http://schemas.microsoft.com/office/drawing/2014/main" id="{1B9D1D68-036A-416E-B9FD-D39BBABEAB42}"/>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椭圆 35">
              <a:extLst>
                <a:ext uri="{FF2B5EF4-FFF2-40B4-BE49-F238E27FC236}">
                  <a16:creationId xmlns:a16="http://schemas.microsoft.com/office/drawing/2014/main" id="{8B59225F-DD6A-470A-A207-7394F073B2D6}"/>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椭圆 36">
              <a:extLst>
                <a:ext uri="{FF2B5EF4-FFF2-40B4-BE49-F238E27FC236}">
                  <a16:creationId xmlns:a16="http://schemas.microsoft.com/office/drawing/2014/main" id="{CFDC05F8-FB02-443A-895D-1C27F4D9A4C0}"/>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a:extLst>
                <a:ext uri="{FF2B5EF4-FFF2-40B4-BE49-F238E27FC236}">
                  <a16:creationId xmlns:a16="http://schemas.microsoft.com/office/drawing/2014/main" id="{03F682D1-E670-40FE-B6F3-491068AD1574}"/>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a:extLst>
                <a:ext uri="{FF2B5EF4-FFF2-40B4-BE49-F238E27FC236}">
                  <a16:creationId xmlns:a16="http://schemas.microsoft.com/office/drawing/2014/main" id="{78F04732-3C6E-4ADF-93D7-F82A28D9D0AF}"/>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椭圆 46">
              <a:extLst>
                <a:ext uri="{FF2B5EF4-FFF2-40B4-BE49-F238E27FC236}">
                  <a16:creationId xmlns:a16="http://schemas.microsoft.com/office/drawing/2014/main" id="{A9A85F6A-EDCA-4854-A2E9-E39B62D15F2C}"/>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8" name="椭圆 47">
              <a:extLst>
                <a:ext uri="{FF2B5EF4-FFF2-40B4-BE49-F238E27FC236}">
                  <a16:creationId xmlns:a16="http://schemas.microsoft.com/office/drawing/2014/main" id="{00CCF5B0-8EE0-461C-BD86-64FC88E74444}"/>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9" name="椭圆 48">
              <a:extLst>
                <a:ext uri="{FF2B5EF4-FFF2-40B4-BE49-F238E27FC236}">
                  <a16:creationId xmlns:a16="http://schemas.microsoft.com/office/drawing/2014/main" id="{755EDF42-35E2-44E2-B083-2107E216C096}"/>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0" name="椭圆 49">
              <a:extLst>
                <a:ext uri="{FF2B5EF4-FFF2-40B4-BE49-F238E27FC236}">
                  <a16:creationId xmlns:a16="http://schemas.microsoft.com/office/drawing/2014/main" id="{2B91AC13-7416-4D5A-BB91-753127367EDA}"/>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4109973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250" fill="hold"/>
                                        <p:tgtEl>
                                          <p:spTgt spid="24"/>
                                        </p:tgtEl>
                                        <p:attrNameLst>
                                          <p:attrName>ppt_x</p:attrName>
                                        </p:attrNameLst>
                                      </p:cBhvr>
                                      <p:tavLst>
                                        <p:tav tm="0">
                                          <p:val>
                                            <p:strVal val="#ppt_x"/>
                                          </p:val>
                                        </p:tav>
                                        <p:tav tm="100000">
                                          <p:val>
                                            <p:strVal val="#ppt_x"/>
                                          </p:val>
                                        </p:tav>
                                      </p:tavLst>
                                    </p:anim>
                                    <p:anim calcmode="lin" valueType="num">
                                      <p:cBhvr additive="base">
                                        <p:cTn id="8" dur="250" fill="hold"/>
                                        <p:tgtEl>
                                          <p:spTgt spid="24"/>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additive="base">
                                        <p:cTn id="12" dur="250" fill="hold"/>
                                        <p:tgtEl>
                                          <p:spTgt spid="32"/>
                                        </p:tgtEl>
                                        <p:attrNameLst>
                                          <p:attrName>ppt_x</p:attrName>
                                        </p:attrNameLst>
                                      </p:cBhvr>
                                      <p:tavLst>
                                        <p:tav tm="0">
                                          <p:val>
                                            <p:strVal val="#ppt_x"/>
                                          </p:val>
                                        </p:tav>
                                        <p:tav tm="100000">
                                          <p:val>
                                            <p:strVal val="#ppt_x"/>
                                          </p:val>
                                        </p:tav>
                                      </p:tavLst>
                                    </p:anim>
                                    <p:anim calcmode="lin" valueType="num">
                                      <p:cBhvr additive="base">
                                        <p:cTn id="13" dur="250" fill="hold"/>
                                        <p:tgtEl>
                                          <p:spTgt spid="32"/>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46"/>
                                        </p:tgtEl>
                                        <p:attrNameLst>
                                          <p:attrName>style.visibility</p:attrName>
                                        </p:attrNameLst>
                                      </p:cBhvr>
                                      <p:to>
                                        <p:strVal val="visible"/>
                                      </p:to>
                                    </p:set>
                                    <p:anim calcmode="lin" valueType="num">
                                      <p:cBhvr additive="base">
                                        <p:cTn id="17" dur="250" fill="hold"/>
                                        <p:tgtEl>
                                          <p:spTgt spid="46"/>
                                        </p:tgtEl>
                                        <p:attrNameLst>
                                          <p:attrName>ppt_x</p:attrName>
                                        </p:attrNameLst>
                                      </p:cBhvr>
                                      <p:tavLst>
                                        <p:tav tm="0">
                                          <p:val>
                                            <p:strVal val="#ppt_x"/>
                                          </p:val>
                                        </p:tav>
                                        <p:tav tm="100000">
                                          <p:val>
                                            <p:strVal val="#ppt_x"/>
                                          </p:val>
                                        </p:tav>
                                      </p:tavLst>
                                    </p:anim>
                                    <p:anim calcmode="lin" valueType="num">
                                      <p:cBhvr additive="base">
                                        <p:cTn id="18" dur="250" fill="hold"/>
                                        <p:tgtEl>
                                          <p:spTgt spid="46"/>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additive="base">
                                        <p:cTn id="22" dur="250" fill="hold"/>
                                        <p:tgtEl>
                                          <p:spTgt spid="25"/>
                                        </p:tgtEl>
                                        <p:attrNameLst>
                                          <p:attrName>ppt_x</p:attrName>
                                        </p:attrNameLst>
                                      </p:cBhvr>
                                      <p:tavLst>
                                        <p:tav tm="0">
                                          <p:val>
                                            <p:strVal val="#ppt_x"/>
                                          </p:val>
                                        </p:tav>
                                        <p:tav tm="100000">
                                          <p:val>
                                            <p:strVal val="#ppt_x"/>
                                          </p:val>
                                        </p:tav>
                                      </p:tavLst>
                                    </p:anim>
                                    <p:anim calcmode="lin" valueType="num">
                                      <p:cBhvr additive="base">
                                        <p:cTn id="23" dur="250" fill="hold"/>
                                        <p:tgtEl>
                                          <p:spTgt spid="25"/>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0" nodeType="afterEffect">
                                  <p:stCondLst>
                                    <p:cond delay="0"/>
                                  </p:stCondLst>
                                  <p:childTnLst>
                                    <p:set>
                                      <p:cBhvr>
                                        <p:cTn id="26" dur="1" fill="hold">
                                          <p:stCondLst>
                                            <p:cond delay="0"/>
                                          </p:stCondLst>
                                        </p:cTn>
                                        <p:tgtEl>
                                          <p:spTgt spid="40"/>
                                        </p:tgtEl>
                                        <p:attrNameLst>
                                          <p:attrName>style.visibility</p:attrName>
                                        </p:attrNameLst>
                                      </p:cBhvr>
                                      <p:to>
                                        <p:strVal val="visible"/>
                                      </p:to>
                                    </p:set>
                                    <p:anim calcmode="lin" valueType="num">
                                      <p:cBhvr additive="base">
                                        <p:cTn id="27" dur="250" fill="hold"/>
                                        <p:tgtEl>
                                          <p:spTgt spid="40"/>
                                        </p:tgtEl>
                                        <p:attrNameLst>
                                          <p:attrName>ppt_x</p:attrName>
                                        </p:attrNameLst>
                                      </p:cBhvr>
                                      <p:tavLst>
                                        <p:tav tm="0">
                                          <p:val>
                                            <p:strVal val="#ppt_x"/>
                                          </p:val>
                                        </p:tav>
                                        <p:tav tm="100000">
                                          <p:val>
                                            <p:strVal val="#ppt_x"/>
                                          </p:val>
                                        </p:tav>
                                      </p:tavLst>
                                    </p:anim>
                                    <p:anim calcmode="lin" valueType="num">
                                      <p:cBhvr additive="base">
                                        <p:cTn id="28" dur="250" fill="hold"/>
                                        <p:tgtEl>
                                          <p:spTgt spid="40"/>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grpId="0" nodeType="afterEffect">
                                  <p:stCondLst>
                                    <p:cond delay="0"/>
                                  </p:stCondLst>
                                  <p:childTnLst>
                                    <p:set>
                                      <p:cBhvr>
                                        <p:cTn id="31" dur="1" fill="hold">
                                          <p:stCondLst>
                                            <p:cond delay="0"/>
                                          </p:stCondLst>
                                        </p:cTn>
                                        <p:tgtEl>
                                          <p:spTgt spid="55"/>
                                        </p:tgtEl>
                                        <p:attrNameLst>
                                          <p:attrName>style.visibility</p:attrName>
                                        </p:attrNameLst>
                                      </p:cBhvr>
                                      <p:to>
                                        <p:strVal val="visible"/>
                                      </p:to>
                                    </p:set>
                                    <p:anim calcmode="lin" valueType="num">
                                      <p:cBhvr additive="base">
                                        <p:cTn id="32" dur="250" fill="hold"/>
                                        <p:tgtEl>
                                          <p:spTgt spid="55"/>
                                        </p:tgtEl>
                                        <p:attrNameLst>
                                          <p:attrName>ppt_x</p:attrName>
                                        </p:attrNameLst>
                                      </p:cBhvr>
                                      <p:tavLst>
                                        <p:tav tm="0">
                                          <p:val>
                                            <p:strVal val="#ppt_x"/>
                                          </p:val>
                                        </p:tav>
                                        <p:tav tm="100000">
                                          <p:val>
                                            <p:strVal val="#ppt_x"/>
                                          </p:val>
                                        </p:tav>
                                      </p:tavLst>
                                    </p:anim>
                                    <p:anim calcmode="lin" valueType="num">
                                      <p:cBhvr additive="base">
                                        <p:cTn id="33" dur="250" fill="hold"/>
                                        <p:tgtEl>
                                          <p:spTgt spid="55"/>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grpId="0" nodeType="after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additive="base">
                                        <p:cTn id="37" dur="250" fill="hold"/>
                                        <p:tgtEl>
                                          <p:spTgt spid="26"/>
                                        </p:tgtEl>
                                        <p:attrNameLst>
                                          <p:attrName>ppt_x</p:attrName>
                                        </p:attrNameLst>
                                      </p:cBhvr>
                                      <p:tavLst>
                                        <p:tav tm="0">
                                          <p:val>
                                            <p:strVal val="#ppt_x"/>
                                          </p:val>
                                        </p:tav>
                                        <p:tav tm="100000">
                                          <p:val>
                                            <p:strVal val="#ppt_x"/>
                                          </p:val>
                                        </p:tav>
                                      </p:tavLst>
                                    </p:anim>
                                    <p:anim calcmode="lin" valueType="num">
                                      <p:cBhvr additive="base">
                                        <p:cTn id="38" dur="250" fill="hold"/>
                                        <p:tgtEl>
                                          <p:spTgt spid="26"/>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grpId="0" nodeType="afterEffect">
                                  <p:stCondLst>
                                    <p:cond delay="0"/>
                                  </p:stCondLst>
                                  <p:childTnLst>
                                    <p:set>
                                      <p:cBhvr>
                                        <p:cTn id="41" dur="1" fill="hold">
                                          <p:stCondLst>
                                            <p:cond delay="0"/>
                                          </p:stCondLst>
                                        </p:cTn>
                                        <p:tgtEl>
                                          <p:spTgt spid="41"/>
                                        </p:tgtEl>
                                        <p:attrNameLst>
                                          <p:attrName>style.visibility</p:attrName>
                                        </p:attrNameLst>
                                      </p:cBhvr>
                                      <p:to>
                                        <p:strVal val="visible"/>
                                      </p:to>
                                    </p:set>
                                    <p:anim calcmode="lin" valueType="num">
                                      <p:cBhvr additive="base">
                                        <p:cTn id="42" dur="250" fill="hold"/>
                                        <p:tgtEl>
                                          <p:spTgt spid="41"/>
                                        </p:tgtEl>
                                        <p:attrNameLst>
                                          <p:attrName>ppt_x</p:attrName>
                                        </p:attrNameLst>
                                      </p:cBhvr>
                                      <p:tavLst>
                                        <p:tav tm="0">
                                          <p:val>
                                            <p:strVal val="#ppt_x"/>
                                          </p:val>
                                        </p:tav>
                                        <p:tav tm="100000">
                                          <p:val>
                                            <p:strVal val="#ppt_x"/>
                                          </p:val>
                                        </p:tav>
                                      </p:tavLst>
                                    </p:anim>
                                    <p:anim calcmode="lin" valueType="num">
                                      <p:cBhvr additive="base">
                                        <p:cTn id="43" dur="250" fill="hold"/>
                                        <p:tgtEl>
                                          <p:spTgt spid="41"/>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0" nodeType="afterEffect">
                                  <p:stCondLst>
                                    <p:cond delay="0"/>
                                  </p:stCondLst>
                                  <p:childTnLst>
                                    <p:set>
                                      <p:cBhvr>
                                        <p:cTn id="46" dur="1" fill="hold">
                                          <p:stCondLst>
                                            <p:cond delay="0"/>
                                          </p:stCondLst>
                                        </p:cTn>
                                        <p:tgtEl>
                                          <p:spTgt spid="56"/>
                                        </p:tgtEl>
                                        <p:attrNameLst>
                                          <p:attrName>style.visibility</p:attrName>
                                        </p:attrNameLst>
                                      </p:cBhvr>
                                      <p:to>
                                        <p:strVal val="visible"/>
                                      </p:to>
                                    </p:set>
                                    <p:anim calcmode="lin" valueType="num">
                                      <p:cBhvr additive="base">
                                        <p:cTn id="47" dur="250" fill="hold"/>
                                        <p:tgtEl>
                                          <p:spTgt spid="56"/>
                                        </p:tgtEl>
                                        <p:attrNameLst>
                                          <p:attrName>ppt_x</p:attrName>
                                        </p:attrNameLst>
                                      </p:cBhvr>
                                      <p:tavLst>
                                        <p:tav tm="0">
                                          <p:val>
                                            <p:strVal val="#ppt_x"/>
                                          </p:val>
                                        </p:tav>
                                        <p:tav tm="100000">
                                          <p:val>
                                            <p:strVal val="#ppt_x"/>
                                          </p:val>
                                        </p:tav>
                                      </p:tavLst>
                                    </p:anim>
                                    <p:anim calcmode="lin" valueType="num">
                                      <p:cBhvr additive="base">
                                        <p:cTn id="48" dur="250" fill="hold"/>
                                        <p:tgtEl>
                                          <p:spTgt spid="56"/>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 presetClass="entr" presetSubtype="4" fill="hold" grpId="0" nodeType="afterEffect">
                                  <p:stCondLst>
                                    <p:cond delay="0"/>
                                  </p:stCondLst>
                                  <p:childTnLst>
                                    <p:set>
                                      <p:cBhvr>
                                        <p:cTn id="51" dur="1" fill="hold">
                                          <p:stCondLst>
                                            <p:cond delay="0"/>
                                          </p:stCondLst>
                                        </p:cTn>
                                        <p:tgtEl>
                                          <p:spTgt spid="27"/>
                                        </p:tgtEl>
                                        <p:attrNameLst>
                                          <p:attrName>style.visibility</p:attrName>
                                        </p:attrNameLst>
                                      </p:cBhvr>
                                      <p:to>
                                        <p:strVal val="visible"/>
                                      </p:to>
                                    </p:set>
                                    <p:anim calcmode="lin" valueType="num">
                                      <p:cBhvr additive="base">
                                        <p:cTn id="52" dur="250" fill="hold"/>
                                        <p:tgtEl>
                                          <p:spTgt spid="27"/>
                                        </p:tgtEl>
                                        <p:attrNameLst>
                                          <p:attrName>ppt_x</p:attrName>
                                        </p:attrNameLst>
                                      </p:cBhvr>
                                      <p:tavLst>
                                        <p:tav tm="0">
                                          <p:val>
                                            <p:strVal val="#ppt_x"/>
                                          </p:val>
                                        </p:tav>
                                        <p:tav tm="100000">
                                          <p:val>
                                            <p:strVal val="#ppt_x"/>
                                          </p:val>
                                        </p:tav>
                                      </p:tavLst>
                                    </p:anim>
                                    <p:anim calcmode="lin" valueType="num">
                                      <p:cBhvr additive="base">
                                        <p:cTn id="53" dur="250" fill="hold"/>
                                        <p:tgtEl>
                                          <p:spTgt spid="27"/>
                                        </p:tgtEl>
                                        <p:attrNameLst>
                                          <p:attrName>ppt_y</p:attrName>
                                        </p:attrNameLst>
                                      </p:cBhvr>
                                      <p:tavLst>
                                        <p:tav tm="0">
                                          <p:val>
                                            <p:strVal val="1+#ppt_h/2"/>
                                          </p:val>
                                        </p:tav>
                                        <p:tav tm="100000">
                                          <p:val>
                                            <p:strVal val="#ppt_y"/>
                                          </p:val>
                                        </p:tav>
                                      </p:tavLst>
                                    </p:anim>
                                  </p:childTnLst>
                                </p:cTn>
                              </p:par>
                            </p:childTnLst>
                          </p:cTn>
                        </p:par>
                        <p:par>
                          <p:cTn id="54" fill="hold">
                            <p:stCondLst>
                              <p:cond delay="2500"/>
                            </p:stCondLst>
                            <p:childTnLst>
                              <p:par>
                                <p:cTn id="55" presetID="2" presetClass="entr" presetSubtype="4" fill="hold" grpId="0" nodeType="afterEffect">
                                  <p:stCondLst>
                                    <p:cond delay="0"/>
                                  </p:stCondLst>
                                  <p:childTnLst>
                                    <p:set>
                                      <p:cBhvr>
                                        <p:cTn id="56" dur="1" fill="hold">
                                          <p:stCondLst>
                                            <p:cond delay="0"/>
                                          </p:stCondLst>
                                        </p:cTn>
                                        <p:tgtEl>
                                          <p:spTgt spid="42"/>
                                        </p:tgtEl>
                                        <p:attrNameLst>
                                          <p:attrName>style.visibility</p:attrName>
                                        </p:attrNameLst>
                                      </p:cBhvr>
                                      <p:to>
                                        <p:strVal val="visible"/>
                                      </p:to>
                                    </p:set>
                                    <p:anim calcmode="lin" valueType="num">
                                      <p:cBhvr additive="base">
                                        <p:cTn id="57" dur="250" fill="hold"/>
                                        <p:tgtEl>
                                          <p:spTgt spid="42"/>
                                        </p:tgtEl>
                                        <p:attrNameLst>
                                          <p:attrName>ppt_x</p:attrName>
                                        </p:attrNameLst>
                                      </p:cBhvr>
                                      <p:tavLst>
                                        <p:tav tm="0">
                                          <p:val>
                                            <p:strVal val="#ppt_x"/>
                                          </p:val>
                                        </p:tav>
                                        <p:tav tm="100000">
                                          <p:val>
                                            <p:strVal val="#ppt_x"/>
                                          </p:val>
                                        </p:tav>
                                      </p:tavLst>
                                    </p:anim>
                                    <p:anim calcmode="lin" valueType="num">
                                      <p:cBhvr additive="base">
                                        <p:cTn id="58" dur="250" fill="hold"/>
                                        <p:tgtEl>
                                          <p:spTgt spid="42"/>
                                        </p:tgtEl>
                                        <p:attrNameLst>
                                          <p:attrName>ppt_y</p:attrName>
                                        </p:attrNameLst>
                                      </p:cBhvr>
                                      <p:tavLst>
                                        <p:tav tm="0">
                                          <p:val>
                                            <p:strVal val="1+#ppt_h/2"/>
                                          </p:val>
                                        </p:tav>
                                        <p:tav tm="100000">
                                          <p:val>
                                            <p:strVal val="#ppt_y"/>
                                          </p:val>
                                        </p:tav>
                                      </p:tavLst>
                                    </p:anim>
                                  </p:childTnLst>
                                </p:cTn>
                              </p:par>
                            </p:childTnLst>
                          </p:cTn>
                        </p:par>
                        <p:par>
                          <p:cTn id="59" fill="hold">
                            <p:stCondLst>
                              <p:cond delay="2750"/>
                            </p:stCondLst>
                            <p:childTnLst>
                              <p:par>
                                <p:cTn id="60" presetID="2" presetClass="entr" presetSubtype="4" fill="hold" grpId="0" nodeType="afterEffect">
                                  <p:stCondLst>
                                    <p:cond delay="0"/>
                                  </p:stCondLst>
                                  <p:childTnLst>
                                    <p:set>
                                      <p:cBhvr>
                                        <p:cTn id="61" dur="1" fill="hold">
                                          <p:stCondLst>
                                            <p:cond delay="0"/>
                                          </p:stCondLst>
                                        </p:cTn>
                                        <p:tgtEl>
                                          <p:spTgt spid="57"/>
                                        </p:tgtEl>
                                        <p:attrNameLst>
                                          <p:attrName>style.visibility</p:attrName>
                                        </p:attrNameLst>
                                      </p:cBhvr>
                                      <p:to>
                                        <p:strVal val="visible"/>
                                      </p:to>
                                    </p:set>
                                    <p:anim calcmode="lin" valueType="num">
                                      <p:cBhvr additive="base">
                                        <p:cTn id="62" dur="250" fill="hold"/>
                                        <p:tgtEl>
                                          <p:spTgt spid="57"/>
                                        </p:tgtEl>
                                        <p:attrNameLst>
                                          <p:attrName>ppt_x</p:attrName>
                                        </p:attrNameLst>
                                      </p:cBhvr>
                                      <p:tavLst>
                                        <p:tav tm="0">
                                          <p:val>
                                            <p:strVal val="#ppt_x"/>
                                          </p:val>
                                        </p:tav>
                                        <p:tav tm="100000">
                                          <p:val>
                                            <p:strVal val="#ppt_x"/>
                                          </p:val>
                                        </p:tav>
                                      </p:tavLst>
                                    </p:anim>
                                    <p:anim calcmode="lin" valueType="num">
                                      <p:cBhvr additive="base">
                                        <p:cTn id="63" dur="250" fill="hold"/>
                                        <p:tgtEl>
                                          <p:spTgt spid="57"/>
                                        </p:tgtEl>
                                        <p:attrNameLst>
                                          <p:attrName>ppt_y</p:attrName>
                                        </p:attrNameLst>
                                      </p:cBhvr>
                                      <p:tavLst>
                                        <p:tav tm="0">
                                          <p:val>
                                            <p:strVal val="1+#ppt_h/2"/>
                                          </p:val>
                                        </p:tav>
                                        <p:tav tm="100000">
                                          <p:val>
                                            <p:strVal val="#ppt_y"/>
                                          </p:val>
                                        </p:tav>
                                      </p:tavLst>
                                    </p:anim>
                                  </p:childTnLst>
                                </p:cTn>
                              </p:par>
                            </p:childTnLst>
                          </p:cTn>
                        </p:par>
                        <p:par>
                          <p:cTn id="64" fill="hold">
                            <p:stCondLst>
                              <p:cond delay="3000"/>
                            </p:stCondLst>
                            <p:childTnLst>
                              <p:par>
                                <p:cTn id="65" presetID="2" presetClass="entr" presetSubtype="4" fill="hold" grpId="0" nodeType="afterEffect">
                                  <p:stCondLst>
                                    <p:cond delay="0"/>
                                  </p:stCondLst>
                                  <p:childTnLst>
                                    <p:set>
                                      <p:cBhvr>
                                        <p:cTn id="66" dur="1" fill="hold">
                                          <p:stCondLst>
                                            <p:cond delay="0"/>
                                          </p:stCondLst>
                                        </p:cTn>
                                        <p:tgtEl>
                                          <p:spTgt spid="28"/>
                                        </p:tgtEl>
                                        <p:attrNameLst>
                                          <p:attrName>style.visibility</p:attrName>
                                        </p:attrNameLst>
                                      </p:cBhvr>
                                      <p:to>
                                        <p:strVal val="visible"/>
                                      </p:to>
                                    </p:set>
                                    <p:anim calcmode="lin" valueType="num">
                                      <p:cBhvr additive="base">
                                        <p:cTn id="67" dur="250" fill="hold"/>
                                        <p:tgtEl>
                                          <p:spTgt spid="28"/>
                                        </p:tgtEl>
                                        <p:attrNameLst>
                                          <p:attrName>ppt_x</p:attrName>
                                        </p:attrNameLst>
                                      </p:cBhvr>
                                      <p:tavLst>
                                        <p:tav tm="0">
                                          <p:val>
                                            <p:strVal val="#ppt_x"/>
                                          </p:val>
                                        </p:tav>
                                        <p:tav tm="100000">
                                          <p:val>
                                            <p:strVal val="#ppt_x"/>
                                          </p:val>
                                        </p:tav>
                                      </p:tavLst>
                                    </p:anim>
                                    <p:anim calcmode="lin" valueType="num">
                                      <p:cBhvr additive="base">
                                        <p:cTn id="68" dur="250" fill="hold"/>
                                        <p:tgtEl>
                                          <p:spTgt spid="28"/>
                                        </p:tgtEl>
                                        <p:attrNameLst>
                                          <p:attrName>ppt_y</p:attrName>
                                        </p:attrNameLst>
                                      </p:cBhvr>
                                      <p:tavLst>
                                        <p:tav tm="0">
                                          <p:val>
                                            <p:strVal val="1+#ppt_h/2"/>
                                          </p:val>
                                        </p:tav>
                                        <p:tav tm="100000">
                                          <p:val>
                                            <p:strVal val="#ppt_y"/>
                                          </p:val>
                                        </p:tav>
                                      </p:tavLst>
                                    </p:anim>
                                  </p:childTnLst>
                                </p:cTn>
                              </p:par>
                            </p:childTnLst>
                          </p:cTn>
                        </p:par>
                        <p:par>
                          <p:cTn id="69" fill="hold">
                            <p:stCondLst>
                              <p:cond delay="3250"/>
                            </p:stCondLst>
                            <p:childTnLst>
                              <p:par>
                                <p:cTn id="70" presetID="2" presetClass="entr" presetSubtype="4" fill="hold" grpId="0" nodeType="afterEffect">
                                  <p:stCondLst>
                                    <p:cond delay="0"/>
                                  </p:stCondLst>
                                  <p:childTnLst>
                                    <p:set>
                                      <p:cBhvr>
                                        <p:cTn id="71" dur="1" fill="hold">
                                          <p:stCondLst>
                                            <p:cond delay="0"/>
                                          </p:stCondLst>
                                        </p:cTn>
                                        <p:tgtEl>
                                          <p:spTgt spid="43"/>
                                        </p:tgtEl>
                                        <p:attrNameLst>
                                          <p:attrName>style.visibility</p:attrName>
                                        </p:attrNameLst>
                                      </p:cBhvr>
                                      <p:to>
                                        <p:strVal val="visible"/>
                                      </p:to>
                                    </p:set>
                                    <p:anim calcmode="lin" valueType="num">
                                      <p:cBhvr additive="base">
                                        <p:cTn id="72" dur="250" fill="hold"/>
                                        <p:tgtEl>
                                          <p:spTgt spid="43"/>
                                        </p:tgtEl>
                                        <p:attrNameLst>
                                          <p:attrName>ppt_x</p:attrName>
                                        </p:attrNameLst>
                                      </p:cBhvr>
                                      <p:tavLst>
                                        <p:tav tm="0">
                                          <p:val>
                                            <p:strVal val="#ppt_x"/>
                                          </p:val>
                                        </p:tav>
                                        <p:tav tm="100000">
                                          <p:val>
                                            <p:strVal val="#ppt_x"/>
                                          </p:val>
                                        </p:tav>
                                      </p:tavLst>
                                    </p:anim>
                                    <p:anim calcmode="lin" valueType="num">
                                      <p:cBhvr additive="base">
                                        <p:cTn id="73" dur="250" fill="hold"/>
                                        <p:tgtEl>
                                          <p:spTgt spid="43"/>
                                        </p:tgtEl>
                                        <p:attrNameLst>
                                          <p:attrName>ppt_y</p:attrName>
                                        </p:attrNameLst>
                                      </p:cBhvr>
                                      <p:tavLst>
                                        <p:tav tm="0">
                                          <p:val>
                                            <p:strVal val="1+#ppt_h/2"/>
                                          </p:val>
                                        </p:tav>
                                        <p:tav tm="100000">
                                          <p:val>
                                            <p:strVal val="#ppt_y"/>
                                          </p:val>
                                        </p:tav>
                                      </p:tavLst>
                                    </p:anim>
                                  </p:childTnLst>
                                </p:cTn>
                              </p:par>
                            </p:childTnLst>
                          </p:cTn>
                        </p:par>
                        <p:par>
                          <p:cTn id="74" fill="hold">
                            <p:stCondLst>
                              <p:cond delay="3500"/>
                            </p:stCondLst>
                            <p:childTnLst>
                              <p:par>
                                <p:cTn id="75" presetID="2" presetClass="entr" presetSubtype="4" fill="hold" grpId="0" nodeType="afterEffect">
                                  <p:stCondLst>
                                    <p:cond delay="0"/>
                                  </p:stCondLst>
                                  <p:childTnLst>
                                    <p:set>
                                      <p:cBhvr>
                                        <p:cTn id="76" dur="1" fill="hold">
                                          <p:stCondLst>
                                            <p:cond delay="0"/>
                                          </p:stCondLst>
                                        </p:cTn>
                                        <p:tgtEl>
                                          <p:spTgt spid="58"/>
                                        </p:tgtEl>
                                        <p:attrNameLst>
                                          <p:attrName>style.visibility</p:attrName>
                                        </p:attrNameLst>
                                      </p:cBhvr>
                                      <p:to>
                                        <p:strVal val="visible"/>
                                      </p:to>
                                    </p:set>
                                    <p:anim calcmode="lin" valueType="num">
                                      <p:cBhvr additive="base">
                                        <p:cTn id="77" dur="250" fill="hold"/>
                                        <p:tgtEl>
                                          <p:spTgt spid="58"/>
                                        </p:tgtEl>
                                        <p:attrNameLst>
                                          <p:attrName>ppt_x</p:attrName>
                                        </p:attrNameLst>
                                      </p:cBhvr>
                                      <p:tavLst>
                                        <p:tav tm="0">
                                          <p:val>
                                            <p:strVal val="#ppt_x"/>
                                          </p:val>
                                        </p:tav>
                                        <p:tav tm="100000">
                                          <p:val>
                                            <p:strVal val="#ppt_x"/>
                                          </p:val>
                                        </p:tav>
                                      </p:tavLst>
                                    </p:anim>
                                    <p:anim calcmode="lin" valueType="num">
                                      <p:cBhvr additive="base">
                                        <p:cTn id="78" dur="250" fill="hold"/>
                                        <p:tgtEl>
                                          <p:spTgt spid="58"/>
                                        </p:tgtEl>
                                        <p:attrNameLst>
                                          <p:attrName>ppt_y</p:attrName>
                                        </p:attrNameLst>
                                      </p:cBhvr>
                                      <p:tavLst>
                                        <p:tav tm="0">
                                          <p:val>
                                            <p:strVal val="1+#ppt_h/2"/>
                                          </p:val>
                                        </p:tav>
                                        <p:tav tm="100000">
                                          <p:val>
                                            <p:strVal val="#ppt_y"/>
                                          </p:val>
                                        </p:tav>
                                      </p:tavLst>
                                    </p:anim>
                                  </p:childTnLst>
                                </p:cTn>
                              </p:par>
                            </p:childTnLst>
                          </p:cTn>
                        </p:par>
                        <p:par>
                          <p:cTn id="79" fill="hold">
                            <p:stCondLst>
                              <p:cond delay="3750"/>
                            </p:stCondLst>
                            <p:childTnLst>
                              <p:par>
                                <p:cTn id="80" presetID="2" presetClass="entr" presetSubtype="4" fill="hold" grpId="0" nodeType="afterEffect">
                                  <p:stCondLst>
                                    <p:cond delay="0"/>
                                  </p:stCondLst>
                                  <p:childTnLst>
                                    <p:set>
                                      <p:cBhvr>
                                        <p:cTn id="81" dur="1" fill="hold">
                                          <p:stCondLst>
                                            <p:cond delay="0"/>
                                          </p:stCondLst>
                                        </p:cTn>
                                        <p:tgtEl>
                                          <p:spTgt spid="29"/>
                                        </p:tgtEl>
                                        <p:attrNameLst>
                                          <p:attrName>style.visibility</p:attrName>
                                        </p:attrNameLst>
                                      </p:cBhvr>
                                      <p:to>
                                        <p:strVal val="visible"/>
                                      </p:to>
                                    </p:set>
                                    <p:anim calcmode="lin" valueType="num">
                                      <p:cBhvr additive="base">
                                        <p:cTn id="82" dur="250" fill="hold"/>
                                        <p:tgtEl>
                                          <p:spTgt spid="29"/>
                                        </p:tgtEl>
                                        <p:attrNameLst>
                                          <p:attrName>ppt_x</p:attrName>
                                        </p:attrNameLst>
                                      </p:cBhvr>
                                      <p:tavLst>
                                        <p:tav tm="0">
                                          <p:val>
                                            <p:strVal val="#ppt_x"/>
                                          </p:val>
                                        </p:tav>
                                        <p:tav tm="100000">
                                          <p:val>
                                            <p:strVal val="#ppt_x"/>
                                          </p:val>
                                        </p:tav>
                                      </p:tavLst>
                                    </p:anim>
                                    <p:anim calcmode="lin" valueType="num">
                                      <p:cBhvr additive="base">
                                        <p:cTn id="83" dur="250" fill="hold"/>
                                        <p:tgtEl>
                                          <p:spTgt spid="29"/>
                                        </p:tgtEl>
                                        <p:attrNameLst>
                                          <p:attrName>ppt_y</p:attrName>
                                        </p:attrNameLst>
                                      </p:cBhvr>
                                      <p:tavLst>
                                        <p:tav tm="0">
                                          <p:val>
                                            <p:strVal val="1+#ppt_h/2"/>
                                          </p:val>
                                        </p:tav>
                                        <p:tav tm="100000">
                                          <p:val>
                                            <p:strVal val="#ppt_y"/>
                                          </p:val>
                                        </p:tav>
                                      </p:tavLst>
                                    </p:anim>
                                  </p:childTnLst>
                                </p:cTn>
                              </p:par>
                            </p:childTnLst>
                          </p:cTn>
                        </p:par>
                        <p:par>
                          <p:cTn id="84" fill="hold">
                            <p:stCondLst>
                              <p:cond delay="4000"/>
                            </p:stCondLst>
                            <p:childTnLst>
                              <p:par>
                                <p:cTn id="85" presetID="2" presetClass="entr" presetSubtype="4" fill="hold" grpId="0" nodeType="afterEffect">
                                  <p:stCondLst>
                                    <p:cond delay="0"/>
                                  </p:stCondLst>
                                  <p:childTnLst>
                                    <p:set>
                                      <p:cBhvr>
                                        <p:cTn id="86" dur="1" fill="hold">
                                          <p:stCondLst>
                                            <p:cond delay="0"/>
                                          </p:stCondLst>
                                        </p:cTn>
                                        <p:tgtEl>
                                          <p:spTgt spid="44"/>
                                        </p:tgtEl>
                                        <p:attrNameLst>
                                          <p:attrName>style.visibility</p:attrName>
                                        </p:attrNameLst>
                                      </p:cBhvr>
                                      <p:to>
                                        <p:strVal val="visible"/>
                                      </p:to>
                                    </p:set>
                                    <p:anim calcmode="lin" valueType="num">
                                      <p:cBhvr additive="base">
                                        <p:cTn id="87" dur="250" fill="hold"/>
                                        <p:tgtEl>
                                          <p:spTgt spid="44"/>
                                        </p:tgtEl>
                                        <p:attrNameLst>
                                          <p:attrName>ppt_x</p:attrName>
                                        </p:attrNameLst>
                                      </p:cBhvr>
                                      <p:tavLst>
                                        <p:tav tm="0">
                                          <p:val>
                                            <p:strVal val="#ppt_x"/>
                                          </p:val>
                                        </p:tav>
                                        <p:tav tm="100000">
                                          <p:val>
                                            <p:strVal val="#ppt_x"/>
                                          </p:val>
                                        </p:tav>
                                      </p:tavLst>
                                    </p:anim>
                                    <p:anim calcmode="lin" valueType="num">
                                      <p:cBhvr additive="base">
                                        <p:cTn id="88" dur="250" fill="hold"/>
                                        <p:tgtEl>
                                          <p:spTgt spid="44"/>
                                        </p:tgtEl>
                                        <p:attrNameLst>
                                          <p:attrName>ppt_y</p:attrName>
                                        </p:attrNameLst>
                                      </p:cBhvr>
                                      <p:tavLst>
                                        <p:tav tm="0">
                                          <p:val>
                                            <p:strVal val="1+#ppt_h/2"/>
                                          </p:val>
                                        </p:tav>
                                        <p:tav tm="100000">
                                          <p:val>
                                            <p:strVal val="#ppt_y"/>
                                          </p:val>
                                        </p:tav>
                                      </p:tavLst>
                                    </p:anim>
                                  </p:childTnLst>
                                </p:cTn>
                              </p:par>
                            </p:childTnLst>
                          </p:cTn>
                        </p:par>
                        <p:par>
                          <p:cTn id="89" fill="hold">
                            <p:stCondLst>
                              <p:cond delay="4250"/>
                            </p:stCondLst>
                            <p:childTnLst>
                              <p:par>
                                <p:cTn id="90" presetID="2" presetClass="entr" presetSubtype="4" fill="hold" grpId="0" nodeType="afterEffect">
                                  <p:stCondLst>
                                    <p:cond delay="0"/>
                                  </p:stCondLst>
                                  <p:childTnLst>
                                    <p:set>
                                      <p:cBhvr>
                                        <p:cTn id="91" dur="1" fill="hold">
                                          <p:stCondLst>
                                            <p:cond delay="0"/>
                                          </p:stCondLst>
                                        </p:cTn>
                                        <p:tgtEl>
                                          <p:spTgt spid="59"/>
                                        </p:tgtEl>
                                        <p:attrNameLst>
                                          <p:attrName>style.visibility</p:attrName>
                                        </p:attrNameLst>
                                      </p:cBhvr>
                                      <p:to>
                                        <p:strVal val="visible"/>
                                      </p:to>
                                    </p:set>
                                    <p:anim calcmode="lin" valueType="num">
                                      <p:cBhvr additive="base">
                                        <p:cTn id="92" dur="250" fill="hold"/>
                                        <p:tgtEl>
                                          <p:spTgt spid="59"/>
                                        </p:tgtEl>
                                        <p:attrNameLst>
                                          <p:attrName>ppt_x</p:attrName>
                                        </p:attrNameLst>
                                      </p:cBhvr>
                                      <p:tavLst>
                                        <p:tav tm="0">
                                          <p:val>
                                            <p:strVal val="#ppt_x"/>
                                          </p:val>
                                        </p:tav>
                                        <p:tav tm="100000">
                                          <p:val>
                                            <p:strVal val="#ppt_x"/>
                                          </p:val>
                                        </p:tav>
                                      </p:tavLst>
                                    </p:anim>
                                    <p:anim calcmode="lin" valueType="num">
                                      <p:cBhvr additive="base">
                                        <p:cTn id="93" dur="250" fill="hold"/>
                                        <p:tgtEl>
                                          <p:spTgt spid="59"/>
                                        </p:tgtEl>
                                        <p:attrNameLst>
                                          <p:attrName>ppt_y</p:attrName>
                                        </p:attrNameLst>
                                      </p:cBhvr>
                                      <p:tavLst>
                                        <p:tav tm="0">
                                          <p:val>
                                            <p:strVal val="1+#ppt_h/2"/>
                                          </p:val>
                                        </p:tav>
                                        <p:tav tm="100000">
                                          <p:val>
                                            <p:strVal val="#ppt_y"/>
                                          </p:val>
                                        </p:tav>
                                      </p:tavLst>
                                    </p:anim>
                                  </p:childTnLst>
                                </p:cTn>
                              </p:par>
                            </p:childTnLst>
                          </p:cTn>
                        </p:par>
                        <p:par>
                          <p:cTn id="94" fill="hold">
                            <p:stCondLst>
                              <p:cond delay="4500"/>
                            </p:stCondLst>
                            <p:childTnLst>
                              <p:par>
                                <p:cTn id="95" presetID="2" presetClass="entr" presetSubtype="4" fill="hold" grpId="0" nodeType="afterEffect">
                                  <p:stCondLst>
                                    <p:cond delay="0"/>
                                  </p:stCondLst>
                                  <p:childTnLst>
                                    <p:set>
                                      <p:cBhvr>
                                        <p:cTn id="96" dur="1" fill="hold">
                                          <p:stCondLst>
                                            <p:cond delay="0"/>
                                          </p:stCondLst>
                                        </p:cTn>
                                        <p:tgtEl>
                                          <p:spTgt spid="30"/>
                                        </p:tgtEl>
                                        <p:attrNameLst>
                                          <p:attrName>style.visibility</p:attrName>
                                        </p:attrNameLst>
                                      </p:cBhvr>
                                      <p:to>
                                        <p:strVal val="visible"/>
                                      </p:to>
                                    </p:set>
                                    <p:anim calcmode="lin" valueType="num">
                                      <p:cBhvr additive="base">
                                        <p:cTn id="97" dur="250" fill="hold"/>
                                        <p:tgtEl>
                                          <p:spTgt spid="30"/>
                                        </p:tgtEl>
                                        <p:attrNameLst>
                                          <p:attrName>ppt_x</p:attrName>
                                        </p:attrNameLst>
                                      </p:cBhvr>
                                      <p:tavLst>
                                        <p:tav tm="0">
                                          <p:val>
                                            <p:strVal val="#ppt_x"/>
                                          </p:val>
                                        </p:tav>
                                        <p:tav tm="100000">
                                          <p:val>
                                            <p:strVal val="#ppt_x"/>
                                          </p:val>
                                        </p:tav>
                                      </p:tavLst>
                                    </p:anim>
                                    <p:anim calcmode="lin" valueType="num">
                                      <p:cBhvr additive="base">
                                        <p:cTn id="98" dur="250" fill="hold"/>
                                        <p:tgtEl>
                                          <p:spTgt spid="30"/>
                                        </p:tgtEl>
                                        <p:attrNameLst>
                                          <p:attrName>ppt_y</p:attrName>
                                        </p:attrNameLst>
                                      </p:cBhvr>
                                      <p:tavLst>
                                        <p:tav tm="0">
                                          <p:val>
                                            <p:strVal val="1+#ppt_h/2"/>
                                          </p:val>
                                        </p:tav>
                                        <p:tav tm="100000">
                                          <p:val>
                                            <p:strVal val="#ppt_y"/>
                                          </p:val>
                                        </p:tav>
                                      </p:tavLst>
                                    </p:anim>
                                  </p:childTnLst>
                                </p:cTn>
                              </p:par>
                            </p:childTnLst>
                          </p:cTn>
                        </p:par>
                        <p:par>
                          <p:cTn id="99" fill="hold">
                            <p:stCondLst>
                              <p:cond delay="4750"/>
                            </p:stCondLst>
                            <p:childTnLst>
                              <p:par>
                                <p:cTn id="100" presetID="2" presetClass="entr" presetSubtype="4" fill="hold" grpId="0" nodeType="afterEffect">
                                  <p:stCondLst>
                                    <p:cond delay="0"/>
                                  </p:stCondLst>
                                  <p:childTnLst>
                                    <p:set>
                                      <p:cBhvr>
                                        <p:cTn id="101" dur="1" fill="hold">
                                          <p:stCondLst>
                                            <p:cond delay="0"/>
                                          </p:stCondLst>
                                        </p:cTn>
                                        <p:tgtEl>
                                          <p:spTgt spid="45"/>
                                        </p:tgtEl>
                                        <p:attrNameLst>
                                          <p:attrName>style.visibility</p:attrName>
                                        </p:attrNameLst>
                                      </p:cBhvr>
                                      <p:to>
                                        <p:strVal val="visible"/>
                                      </p:to>
                                    </p:set>
                                    <p:anim calcmode="lin" valueType="num">
                                      <p:cBhvr additive="base">
                                        <p:cTn id="102" dur="250" fill="hold"/>
                                        <p:tgtEl>
                                          <p:spTgt spid="45"/>
                                        </p:tgtEl>
                                        <p:attrNameLst>
                                          <p:attrName>ppt_x</p:attrName>
                                        </p:attrNameLst>
                                      </p:cBhvr>
                                      <p:tavLst>
                                        <p:tav tm="0">
                                          <p:val>
                                            <p:strVal val="#ppt_x"/>
                                          </p:val>
                                        </p:tav>
                                        <p:tav tm="100000">
                                          <p:val>
                                            <p:strVal val="#ppt_x"/>
                                          </p:val>
                                        </p:tav>
                                      </p:tavLst>
                                    </p:anim>
                                    <p:anim calcmode="lin" valueType="num">
                                      <p:cBhvr additive="base">
                                        <p:cTn id="103" dur="250" fill="hold"/>
                                        <p:tgtEl>
                                          <p:spTgt spid="45"/>
                                        </p:tgtEl>
                                        <p:attrNameLst>
                                          <p:attrName>ppt_y</p:attrName>
                                        </p:attrNameLst>
                                      </p:cBhvr>
                                      <p:tavLst>
                                        <p:tav tm="0">
                                          <p:val>
                                            <p:strVal val="1+#ppt_h/2"/>
                                          </p:val>
                                        </p:tav>
                                        <p:tav tm="100000">
                                          <p:val>
                                            <p:strVal val="#ppt_y"/>
                                          </p:val>
                                        </p:tav>
                                      </p:tavLst>
                                    </p:anim>
                                  </p:childTnLst>
                                </p:cTn>
                              </p:par>
                            </p:childTnLst>
                          </p:cTn>
                        </p:par>
                        <p:par>
                          <p:cTn id="104" fill="hold">
                            <p:stCondLst>
                              <p:cond delay="5000"/>
                            </p:stCondLst>
                            <p:childTnLst>
                              <p:par>
                                <p:cTn id="105" presetID="2" presetClass="entr" presetSubtype="4" fill="hold" grpId="0" nodeType="afterEffect">
                                  <p:stCondLst>
                                    <p:cond delay="0"/>
                                  </p:stCondLst>
                                  <p:childTnLst>
                                    <p:set>
                                      <p:cBhvr>
                                        <p:cTn id="106" dur="1" fill="hold">
                                          <p:stCondLst>
                                            <p:cond delay="0"/>
                                          </p:stCondLst>
                                        </p:cTn>
                                        <p:tgtEl>
                                          <p:spTgt spid="60"/>
                                        </p:tgtEl>
                                        <p:attrNameLst>
                                          <p:attrName>style.visibility</p:attrName>
                                        </p:attrNameLst>
                                      </p:cBhvr>
                                      <p:to>
                                        <p:strVal val="visible"/>
                                      </p:to>
                                    </p:set>
                                    <p:anim calcmode="lin" valueType="num">
                                      <p:cBhvr additive="base">
                                        <p:cTn id="107" dur="250" fill="hold"/>
                                        <p:tgtEl>
                                          <p:spTgt spid="60"/>
                                        </p:tgtEl>
                                        <p:attrNameLst>
                                          <p:attrName>ppt_x</p:attrName>
                                        </p:attrNameLst>
                                      </p:cBhvr>
                                      <p:tavLst>
                                        <p:tav tm="0">
                                          <p:val>
                                            <p:strVal val="#ppt_x"/>
                                          </p:val>
                                        </p:tav>
                                        <p:tav tm="100000">
                                          <p:val>
                                            <p:strVal val="#ppt_x"/>
                                          </p:val>
                                        </p:tav>
                                      </p:tavLst>
                                    </p:anim>
                                    <p:anim calcmode="lin" valueType="num">
                                      <p:cBhvr additive="base">
                                        <p:cTn id="108" dur="250" fill="hold"/>
                                        <p:tgtEl>
                                          <p:spTgt spid="60"/>
                                        </p:tgtEl>
                                        <p:attrNameLst>
                                          <p:attrName>ppt_y</p:attrName>
                                        </p:attrNameLst>
                                      </p:cBhvr>
                                      <p:tavLst>
                                        <p:tav tm="0">
                                          <p:val>
                                            <p:strVal val="1+#ppt_h/2"/>
                                          </p:val>
                                        </p:tav>
                                        <p:tav tm="100000">
                                          <p:val>
                                            <p:strVal val="#ppt_y"/>
                                          </p:val>
                                        </p:tav>
                                      </p:tavLst>
                                    </p:anim>
                                  </p:childTnLst>
                                </p:cTn>
                              </p:par>
                            </p:childTnLst>
                          </p:cTn>
                        </p:par>
                        <p:par>
                          <p:cTn id="109" fill="hold">
                            <p:stCondLst>
                              <p:cond delay="5250"/>
                            </p:stCondLst>
                            <p:childTnLst>
                              <p:par>
                                <p:cTn id="110" presetID="2" presetClass="entr" presetSubtype="4" fill="hold" grpId="0" nodeType="afterEffect">
                                  <p:stCondLst>
                                    <p:cond delay="0"/>
                                  </p:stCondLst>
                                  <p:childTnLst>
                                    <p:set>
                                      <p:cBhvr>
                                        <p:cTn id="111" dur="1" fill="hold">
                                          <p:stCondLst>
                                            <p:cond delay="0"/>
                                          </p:stCondLst>
                                        </p:cTn>
                                        <p:tgtEl>
                                          <p:spTgt spid="61"/>
                                        </p:tgtEl>
                                        <p:attrNameLst>
                                          <p:attrName>style.visibility</p:attrName>
                                        </p:attrNameLst>
                                      </p:cBhvr>
                                      <p:to>
                                        <p:strVal val="visible"/>
                                      </p:to>
                                    </p:set>
                                    <p:anim calcmode="lin" valueType="num">
                                      <p:cBhvr additive="base">
                                        <p:cTn id="112" dur="250" fill="hold"/>
                                        <p:tgtEl>
                                          <p:spTgt spid="61"/>
                                        </p:tgtEl>
                                        <p:attrNameLst>
                                          <p:attrName>ppt_x</p:attrName>
                                        </p:attrNameLst>
                                      </p:cBhvr>
                                      <p:tavLst>
                                        <p:tav tm="0">
                                          <p:val>
                                            <p:strVal val="#ppt_x"/>
                                          </p:val>
                                        </p:tav>
                                        <p:tav tm="100000">
                                          <p:val>
                                            <p:strVal val="#ppt_x"/>
                                          </p:val>
                                        </p:tav>
                                      </p:tavLst>
                                    </p:anim>
                                    <p:anim calcmode="lin" valueType="num">
                                      <p:cBhvr additive="base">
                                        <p:cTn id="113" dur="250" fill="hold"/>
                                        <p:tgtEl>
                                          <p:spTgt spid="61"/>
                                        </p:tgtEl>
                                        <p:attrNameLst>
                                          <p:attrName>ppt_y</p:attrName>
                                        </p:attrNameLst>
                                      </p:cBhvr>
                                      <p:tavLst>
                                        <p:tav tm="0">
                                          <p:val>
                                            <p:strVal val="1+#ppt_h/2"/>
                                          </p:val>
                                        </p:tav>
                                        <p:tav tm="100000">
                                          <p:val>
                                            <p:strVal val="#ppt_y"/>
                                          </p:val>
                                        </p:tav>
                                      </p:tavLst>
                                    </p:anim>
                                  </p:childTnLst>
                                </p:cTn>
                              </p:par>
                            </p:childTnLst>
                          </p:cTn>
                        </p:par>
                        <p:par>
                          <p:cTn id="114" fill="hold">
                            <p:stCondLst>
                              <p:cond delay="5500"/>
                            </p:stCondLst>
                            <p:childTnLst>
                              <p:par>
                                <p:cTn id="115" presetID="2" presetClass="entr" presetSubtype="4" fill="hold" grpId="0" nodeType="afterEffect">
                                  <p:stCondLst>
                                    <p:cond delay="0"/>
                                  </p:stCondLst>
                                  <p:childTnLst>
                                    <p:set>
                                      <p:cBhvr>
                                        <p:cTn id="116" dur="1" fill="hold">
                                          <p:stCondLst>
                                            <p:cond delay="0"/>
                                          </p:stCondLst>
                                        </p:cTn>
                                        <p:tgtEl>
                                          <p:spTgt spid="62"/>
                                        </p:tgtEl>
                                        <p:attrNameLst>
                                          <p:attrName>style.visibility</p:attrName>
                                        </p:attrNameLst>
                                      </p:cBhvr>
                                      <p:to>
                                        <p:strVal val="visible"/>
                                      </p:to>
                                    </p:set>
                                    <p:anim calcmode="lin" valueType="num">
                                      <p:cBhvr additive="base">
                                        <p:cTn id="117" dur="250" fill="hold"/>
                                        <p:tgtEl>
                                          <p:spTgt spid="62"/>
                                        </p:tgtEl>
                                        <p:attrNameLst>
                                          <p:attrName>ppt_x</p:attrName>
                                        </p:attrNameLst>
                                      </p:cBhvr>
                                      <p:tavLst>
                                        <p:tav tm="0">
                                          <p:val>
                                            <p:strVal val="#ppt_x"/>
                                          </p:val>
                                        </p:tav>
                                        <p:tav tm="100000">
                                          <p:val>
                                            <p:strVal val="#ppt_x"/>
                                          </p:val>
                                        </p:tav>
                                      </p:tavLst>
                                    </p:anim>
                                    <p:anim calcmode="lin" valueType="num">
                                      <p:cBhvr additive="base">
                                        <p:cTn id="118" dur="250" fill="hold"/>
                                        <p:tgtEl>
                                          <p:spTgt spid="6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0" grpId="0" animBg="1"/>
      <p:bldP spid="32" grpId="0"/>
      <p:bldP spid="40" grpId="0"/>
      <p:bldP spid="41" grpId="0"/>
      <p:bldP spid="42" grpId="0"/>
      <p:bldP spid="43" grpId="0"/>
      <p:bldP spid="44" grpId="0"/>
      <p:bldP spid="45" grpId="0"/>
      <p:bldP spid="46" grpId="0"/>
      <p:bldP spid="55" grpId="0"/>
      <p:bldP spid="56" grpId="0"/>
      <p:bldP spid="57" grpId="0"/>
      <p:bldP spid="58" grpId="0"/>
      <p:bldP spid="59" grpId="0"/>
      <p:bldP spid="60" grpId="0"/>
      <p:bldP spid="61" grpId="0" animBg="1"/>
      <p:bldP spid="6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7"/>
          <p:cNvSpPr txBox="1">
            <a:spLocks noChangeArrowheads="1"/>
          </p:cNvSpPr>
          <p:nvPr/>
        </p:nvSpPr>
        <p:spPr bwMode="auto">
          <a:xfrm>
            <a:off x="738423" y="1411807"/>
            <a:ext cx="10725541" cy="200055"/>
          </a:xfrm>
          <a:prstGeom prst="rect">
            <a:avLst/>
          </a:prstGeom>
          <a:noFill/>
          <a:ln w="9525">
            <a:noFill/>
            <a:miter lim="800000"/>
            <a:headEnd/>
            <a:tailEnd/>
          </a:ln>
        </p:spPr>
        <p:txBody>
          <a:bodyPr wrap="square" lIns="60960" tIns="30480" rIns="60960" bIns="30480" anchor="ctr">
            <a:spAutoFit/>
          </a:bodyPr>
          <a:lstStyle/>
          <a:p>
            <a:pPr algn="ctr" defTabSz="1450940"/>
            <a:r>
              <a:rPr lang="en-US" sz="900">
                <a:solidFill>
                  <a:schemeClr val="bg1">
                    <a:lumMod val="65000"/>
                  </a:schemeClr>
                </a:solidFill>
                <a:cs typeface="+mn-ea"/>
                <a:sym typeface="+mn-lt"/>
              </a:rPr>
              <a:t>Nullam eu </a:t>
            </a:r>
            <a:r>
              <a:rPr lang="en-US" sz="900" err="1">
                <a:solidFill>
                  <a:schemeClr val="bg1">
                    <a:lumMod val="65000"/>
                  </a:schemeClr>
                </a:solidFill>
                <a:cs typeface="+mn-ea"/>
                <a:sym typeface="+mn-lt"/>
              </a:rPr>
              <a:t>tempor</a:t>
            </a:r>
            <a:r>
              <a:rPr lang="en-US" sz="900">
                <a:solidFill>
                  <a:schemeClr val="bg1">
                    <a:lumMod val="65000"/>
                  </a:schemeClr>
                </a:solidFill>
                <a:cs typeface="+mn-ea"/>
                <a:sym typeface="+mn-lt"/>
              </a:rPr>
              <a:t> </a:t>
            </a:r>
            <a:r>
              <a:rPr lang="en-US" sz="900" err="1">
                <a:solidFill>
                  <a:schemeClr val="bg1">
                    <a:lumMod val="65000"/>
                  </a:schemeClr>
                </a:solidFill>
                <a:cs typeface="+mn-ea"/>
                <a:sym typeface="+mn-lt"/>
              </a:rPr>
              <a:t>purus</a:t>
            </a:r>
            <a:r>
              <a:rPr lang="en-US" sz="900">
                <a:solidFill>
                  <a:schemeClr val="bg1">
                    <a:lumMod val="65000"/>
                  </a:schemeClr>
                </a:solidFill>
                <a:cs typeface="+mn-ea"/>
                <a:sym typeface="+mn-lt"/>
              </a:rPr>
              <a:t>. </a:t>
            </a:r>
            <a:r>
              <a:rPr lang="en-US" sz="900" err="1">
                <a:solidFill>
                  <a:schemeClr val="bg1">
                    <a:lumMod val="65000"/>
                  </a:schemeClr>
                </a:solidFill>
                <a:cs typeface="+mn-ea"/>
                <a:sym typeface="+mn-lt"/>
              </a:rPr>
              <a:t>Nunc</a:t>
            </a:r>
            <a:r>
              <a:rPr lang="en-US" sz="900">
                <a:solidFill>
                  <a:schemeClr val="bg1">
                    <a:lumMod val="65000"/>
                  </a:schemeClr>
                </a:solidFill>
                <a:cs typeface="+mn-ea"/>
                <a:sym typeface="+mn-lt"/>
              </a:rPr>
              <a:t> a </a:t>
            </a:r>
            <a:r>
              <a:rPr lang="en-US" sz="900" err="1">
                <a:solidFill>
                  <a:schemeClr val="bg1">
                    <a:lumMod val="65000"/>
                  </a:schemeClr>
                </a:solidFill>
                <a:cs typeface="+mn-ea"/>
                <a:sym typeface="+mn-lt"/>
              </a:rPr>
              <a:t>leo</a:t>
            </a:r>
            <a:r>
              <a:rPr lang="en-US" sz="900">
                <a:solidFill>
                  <a:schemeClr val="bg1">
                    <a:lumMod val="65000"/>
                  </a:schemeClr>
                </a:solidFill>
                <a:cs typeface="+mn-ea"/>
                <a:sym typeface="+mn-lt"/>
              </a:rPr>
              <a:t> magna, sit </a:t>
            </a:r>
            <a:r>
              <a:rPr lang="en-US" sz="900" err="1">
                <a:solidFill>
                  <a:schemeClr val="bg1">
                    <a:lumMod val="65000"/>
                  </a:schemeClr>
                </a:solidFill>
                <a:cs typeface="+mn-ea"/>
                <a:sym typeface="+mn-lt"/>
              </a:rPr>
              <a:t>amet</a:t>
            </a:r>
            <a:r>
              <a:rPr lang="en-US" sz="900">
                <a:solidFill>
                  <a:schemeClr val="bg1">
                    <a:lumMod val="65000"/>
                  </a:schemeClr>
                </a:solidFill>
                <a:cs typeface="+mn-ea"/>
                <a:sym typeface="+mn-lt"/>
              </a:rPr>
              <a:t> </a:t>
            </a:r>
            <a:r>
              <a:rPr lang="en-US" sz="900" err="1">
                <a:solidFill>
                  <a:schemeClr val="bg1">
                    <a:lumMod val="65000"/>
                  </a:schemeClr>
                </a:solidFill>
                <a:cs typeface="+mn-ea"/>
                <a:sym typeface="+mn-lt"/>
              </a:rPr>
              <a:t>consequat</a:t>
            </a:r>
            <a:r>
              <a:rPr lang="en-US" sz="900">
                <a:solidFill>
                  <a:schemeClr val="bg1">
                    <a:lumMod val="65000"/>
                  </a:schemeClr>
                </a:solidFill>
                <a:cs typeface="+mn-ea"/>
                <a:sym typeface="+mn-lt"/>
              </a:rPr>
              <a:t> </a:t>
            </a:r>
            <a:r>
              <a:rPr lang="en-US" sz="900" err="1">
                <a:solidFill>
                  <a:schemeClr val="bg1">
                    <a:lumMod val="65000"/>
                  </a:schemeClr>
                </a:solidFill>
                <a:cs typeface="+mn-ea"/>
                <a:sym typeface="+mn-lt"/>
              </a:rPr>
              <a:t>risus</a:t>
            </a:r>
            <a:r>
              <a:rPr lang="en-US" sz="900">
                <a:solidFill>
                  <a:schemeClr val="bg1">
                    <a:lumMod val="65000"/>
                  </a:schemeClr>
                </a:solidFill>
                <a:cs typeface="+mn-ea"/>
                <a:sym typeface="+mn-lt"/>
              </a:rPr>
              <a:t>. </a:t>
            </a:r>
            <a:r>
              <a:rPr lang="en-US" sz="900" err="1">
                <a:solidFill>
                  <a:schemeClr val="bg1">
                    <a:lumMod val="65000"/>
                  </a:schemeClr>
                </a:solidFill>
                <a:cs typeface="+mn-ea"/>
                <a:sym typeface="+mn-lt"/>
              </a:rPr>
              <a:t>Etiam</a:t>
            </a:r>
            <a:r>
              <a:rPr lang="en-US" sz="900">
                <a:solidFill>
                  <a:schemeClr val="bg1">
                    <a:lumMod val="65000"/>
                  </a:schemeClr>
                </a:solidFill>
                <a:cs typeface="+mn-ea"/>
                <a:sym typeface="+mn-lt"/>
              </a:rPr>
              <a:t> </a:t>
            </a:r>
            <a:r>
              <a:rPr lang="en-US" sz="900" err="1">
                <a:solidFill>
                  <a:schemeClr val="bg1">
                    <a:lumMod val="65000"/>
                  </a:schemeClr>
                </a:solidFill>
                <a:cs typeface="+mn-ea"/>
                <a:sym typeface="+mn-lt"/>
              </a:rPr>
              <a:t>faucibus</a:t>
            </a:r>
            <a:r>
              <a:rPr lang="en-US" sz="900">
                <a:solidFill>
                  <a:schemeClr val="bg1">
                    <a:lumMod val="65000"/>
                  </a:schemeClr>
                </a:solidFill>
                <a:cs typeface="+mn-ea"/>
                <a:sym typeface="+mn-lt"/>
              </a:rPr>
              <a:t> </a:t>
            </a:r>
            <a:r>
              <a:rPr lang="en-US" sz="900" err="1">
                <a:solidFill>
                  <a:schemeClr val="bg1">
                    <a:lumMod val="65000"/>
                  </a:schemeClr>
                </a:solidFill>
                <a:cs typeface="+mn-ea"/>
                <a:sym typeface="+mn-lt"/>
              </a:rPr>
              <a:t>tortor</a:t>
            </a:r>
            <a:r>
              <a:rPr lang="en-US" sz="900">
                <a:solidFill>
                  <a:schemeClr val="bg1">
                    <a:lumMod val="65000"/>
                  </a:schemeClr>
                </a:solidFill>
                <a:cs typeface="+mn-ea"/>
                <a:sym typeface="+mn-lt"/>
              </a:rPr>
              <a:t> a </a:t>
            </a:r>
            <a:r>
              <a:rPr lang="en-US" sz="900" err="1">
                <a:solidFill>
                  <a:schemeClr val="bg1">
                    <a:lumMod val="65000"/>
                  </a:schemeClr>
                </a:solidFill>
                <a:cs typeface="+mn-ea"/>
                <a:sym typeface="+mn-lt"/>
              </a:rPr>
              <a:t>ipsum</a:t>
            </a:r>
            <a:r>
              <a:rPr lang="en-US" sz="900">
                <a:solidFill>
                  <a:schemeClr val="bg1">
                    <a:lumMod val="65000"/>
                  </a:schemeClr>
                </a:solidFill>
                <a:cs typeface="+mn-ea"/>
                <a:sym typeface="+mn-lt"/>
              </a:rPr>
              <a:t> </a:t>
            </a:r>
            <a:r>
              <a:rPr lang="en-US" sz="900" err="1">
                <a:solidFill>
                  <a:schemeClr val="bg1">
                    <a:lumMod val="65000"/>
                  </a:schemeClr>
                </a:solidFill>
                <a:cs typeface="+mn-ea"/>
                <a:sym typeface="+mn-lt"/>
              </a:rPr>
              <a:t>vehicula</a:t>
            </a:r>
            <a:r>
              <a:rPr lang="en-US" sz="900">
                <a:solidFill>
                  <a:schemeClr val="bg1">
                    <a:lumMod val="65000"/>
                  </a:schemeClr>
                </a:solidFill>
                <a:cs typeface="+mn-ea"/>
                <a:sym typeface="+mn-lt"/>
              </a:rPr>
              <a:t> </a:t>
            </a:r>
            <a:r>
              <a:rPr lang="en-US" sz="900" err="1">
                <a:solidFill>
                  <a:schemeClr val="bg1">
                    <a:lumMod val="65000"/>
                  </a:schemeClr>
                </a:solidFill>
                <a:cs typeface="+mn-ea"/>
                <a:sym typeface="+mn-lt"/>
              </a:rPr>
              <a:t>sed</a:t>
            </a:r>
            <a:r>
              <a:rPr lang="en-US" sz="900">
                <a:solidFill>
                  <a:schemeClr val="bg1">
                    <a:lumMod val="65000"/>
                  </a:schemeClr>
                </a:solidFill>
                <a:cs typeface="+mn-ea"/>
                <a:sym typeface="+mn-lt"/>
              </a:rPr>
              <a:t> suscipit. Nunc a leo magna, sit amet consequat risus. </a:t>
            </a:r>
          </a:p>
        </p:txBody>
      </p:sp>
      <p:sp>
        <p:nvSpPr>
          <p:cNvPr id="8" name="Freeform 5"/>
          <p:cNvSpPr>
            <a:spLocks/>
          </p:cNvSpPr>
          <p:nvPr/>
        </p:nvSpPr>
        <p:spPr bwMode="auto">
          <a:xfrm>
            <a:off x="644269" y="3124201"/>
            <a:ext cx="1407815" cy="1015999"/>
          </a:xfrm>
          <a:custGeom>
            <a:avLst/>
            <a:gdLst>
              <a:gd name="T0" fmla="*/ 0 w 803"/>
              <a:gd name="T1" fmla="*/ 892 h 892"/>
              <a:gd name="T2" fmla="*/ 803 w 803"/>
              <a:gd name="T3" fmla="*/ 888 h 892"/>
              <a:gd name="T4" fmla="*/ 397 w 803"/>
              <a:gd name="T5" fmla="*/ 0 h 892"/>
              <a:gd name="T6" fmla="*/ 0 w 803"/>
              <a:gd name="T7" fmla="*/ 892 h 892"/>
            </a:gdLst>
            <a:ahLst/>
            <a:cxnLst>
              <a:cxn ang="0">
                <a:pos x="T0" y="T1"/>
              </a:cxn>
              <a:cxn ang="0">
                <a:pos x="T2" y="T3"/>
              </a:cxn>
              <a:cxn ang="0">
                <a:pos x="T4" y="T5"/>
              </a:cxn>
              <a:cxn ang="0">
                <a:pos x="T6" y="T7"/>
              </a:cxn>
            </a:cxnLst>
            <a:rect l="0" t="0" r="r" b="b"/>
            <a:pathLst>
              <a:path w="803" h="892">
                <a:moveTo>
                  <a:pt x="0" y="892"/>
                </a:moveTo>
                <a:cubicBezTo>
                  <a:pt x="803" y="888"/>
                  <a:pt x="803" y="888"/>
                  <a:pt x="803" y="888"/>
                </a:cubicBezTo>
                <a:cubicBezTo>
                  <a:pt x="616" y="756"/>
                  <a:pt x="631" y="17"/>
                  <a:pt x="397" y="0"/>
                </a:cubicBezTo>
                <a:cubicBezTo>
                  <a:pt x="140" y="28"/>
                  <a:pt x="202" y="734"/>
                  <a:pt x="0" y="892"/>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9" name="Freeform 5"/>
          <p:cNvSpPr>
            <a:spLocks/>
          </p:cNvSpPr>
          <p:nvPr/>
        </p:nvSpPr>
        <p:spPr bwMode="auto">
          <a:xfrm>
            <a:off x="2087713" y="2108200"/>
            <a:ext cx="1407815" cy="2032000"/>
          </a:xfrm>
          <a:custGeom>
            <a:avLst/>
            <a:gdLst>
              <a:gd name="T0" fmla="*/ 0 w 803"/>
              <a:gd name="T1" fmla="*/ 892 h 892"/>
              <a:gd name="T2" fmla="*/ 803 w 803"/>
              <a:gd name="T3" fmla="*/ 888 h 892"/>
              <a:gd name="T4" fmla="*/ 397 w 803"/>
              <a:gd name="T5" fmla="*/ 0 h 892"/>
              <a:gd name="T6" fmla="*/ 0 w 803"/>
              <a:gd name="T7" fmla="*/ 892 h 892"/>
            </a:gdLst>
            <a:ahLst/>
            <a:cxnLst>
              <a:cxn ang="0">
                <a:pos x="T0" y="T1"/>
              </a:cxn>
              <a:cxn ang="0">
                <a:pos x="T2" y="T3"/>
              </a:cxn>
              <a:cxn ang="0">
                <a:pos x="T4" y="T5"/>
              </a:cxn>
              <a:cxn ang="0">
                <a:pos x="T6" y="T7"/>
              </a:cxn>
            </a:cxnLst>
            <a:rect l="0" t="0" r="r" b="b"/>
            <a:pathLst>
              <a:path w="803" h="892">
                <a:moveTo>
                  <a:pt x="0" y="892"/>
                </a:moveTo>
                <a:cubicBezTo>
                  <a:pt x="803" y="888"/>
                  <a:pt x="803" y="888"/>
                  <a:pt x="803" y="888"/>
                </a:cubicBezTo>
                <a:cubicBezTo>
                  <a:pt x="616" y="756"/>
                  <a:pt x="631" y="17"/>
                  <a:pt x="397" y="0"/>
                </a:cubicBezTo>
                <a:cubicBezTo>
                  <a:pt x="140" y="28"/>
                  <a:pt x="202" y="734"/>
                  <a:pt x="0" y="892"/>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10" name="Freeform 5"/>
          <p:cNvSpPr>
            <a:spLocks/>
          </p:cNvSpPr>
          <p:nvPr/>
        </p:nvSpPr>
        <p:spPr bwMode="auto">
          <a:xfrm>
            <a:off x="3498158" y="2616198"/>
            <a:ext cx="1407815" cy="1524001"/>
          </a:xfrm>
          <a:custGeom>
            <a:avLst/>
            <a:gdLst>
              <a:gd name="T0" fmla="*/ 0 w 803"/>
              <a:gd name="T1" fmla="*/ 892 h 892"/>
              <a:gd name="T2" fmla="*/ 803 w 803"/>
              <a:gd name="T3" fmla="*/ 888 h 892"/>
              <a:gd name="T4" fmla="*/ 397 w 803"/>
              <a:gd name="T5" fmla="*/ 0 h 892"/>
              <a:gd name="T6" fmla="*/ 0 w 803"/>
              <a:gd name="T7" fmla="*/ 892 h 892"/>
            </a:gdLst>
            <a:ahLst/>
            <a:cxnLst>
              <a:cxn ang="0">
                <a:pos x="T0" y="T1"/>
              </a:cxn>
              <a:cxn ang="0">
                <a:pos x="T2" y="T3"/>
              </a:cxn>
              <a:cxn ang="0">
                <a:pos x="T4" y="T5"/>
              </a:cxn>
              <a:cxn ang="0">
                <a:pos x="T6" y="T7"/>
              </a:cxn>
            </a:cxnLst>
            <a:rect l="0" t="0" r="r" b="b"/>
            <a:pathLst>
              <a:path w="803" h="892">
                <a:moveTo>
                  <a:pt x="0" y="892"/>
                </a:moveTo>
                <a:cubicBezTo>
                  <a:pt x="803" y="888"/>
                  <a:pt x="803" y="888"/>
                  <a:pt x="803" y="888"/>
                </a:cubicBezTo>
                <a:cubicBezTo>
                  <a:pt x="616" y="756"/>
                  <a:pt x="631" y="17"/>
                  <a:pt x="397" y="0"/>
                </a:cubicBezTo>
                <a:cubicBezTo>
                  <a:pt x="140" y="28"/>
                  <a:pt x="202" y="734"/>
                  <a:pt x="0" y="892"/>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11" name="Freeform 5"/>
          <p:cNvSpPr>
            <a:spLocks/>
          </p:cNvSpPr>
          <p:nvPr/>
        </p:nvSpPr>
        <p:spPr bwMode="auto">
          <a:xfrm>
            <a:off x="4905973" y="2209800"/>
            <a:ext cx="1407815" cy="1930400"/>
          </a:xfrm>
          <a:custGeom>
            <a:avLst/>
            <a:gdLst>
              <a:gd name="T0" fmla="*/ 0 w 803"/>
              <a:gd name="T1" fmla="*/ 892 h 892"/>
              <a:gd name="T2" fmla="*/ 803 w 803"/>
              <a:gd name="T3" fmla="*/ 888 h 892"/>
              <a:gd name="T4" fmla="*/ 397 w 803"/>
              <a:gd name="T5" fmla="*/ 0 h 892"/>
              <a:gd name="T6" fmla="*/ 0 w 803"/>
              <a:gd name="T7" fmla="*/ 892 h 892"/>
            </a:gdLst>
            <a:ahLst/>
            <a:cxnLst>
              <a:cxn ang="0">
                <a:pos x="T0" y="T1"/>
              </a:cxn>
              <a:cxn ang="0">
                <a:pos x="T2" y="T3"/>
              </a:cxn>
              <a:cxn ang="0">
                <a:pos x="T4" y="T5"/>
              </a:cxn>
              <a:cxn ang="0">
                <a:pos x="T6" y="T7"/>
              </a:cxn>
            </a:cxnLst>
            <a:rect l="0" t="0" r="r" b="b"/>
            <a:pathLst>
              <a:path w="803" h="892">
                <a:moveTo>
                  <a:pt x="0" y="892"/>
                </a:moveTo>
                <a:cubicBezTo>
                  <a:pt x="803" y="888"/>
                  <a:pt x="803" y="888"/>
                  <a:pt x="803" y="888"/>
                </a:cubicBezTo>
                <a:cubicBezTo>
                  <a:pt x="616" y="756"/>
                  <a:pt x="631" y="17"/>
                  <a:pt x="397" y="0"/>
                </a:cubicBezTo>
                <a:cubicBezTo>
                  <a:pt x="140" y="28"/>
                  <a:pt x="202" y="734"/>
                  <a:pt x="0" y="892"/>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12" name="Freeform 5"/>
          <p:cNvSpPr>
            <a:spLocks/>
          </p:cNvSpPr>
          <p:nvPr/>
        </p:nvSpPr>
        <p:spPr bwMode="auto">
          <a:xfrm>
            <a:off x="6313786" y="2713566"/>
            <a:ext cx="1407815" cy="1426633"/>
          </a:xfrm>
          <a:custGeom>
            <a:avLst/>
            <a:gdLst>
              <a:gd name="T0" fmla="*/ 0 w 803"/>
              <a:gd name="T1" fmla="*/ 892 h 892"/>
              <a:gd name="T2" fmla="*/ 803 w 803"/>
              <a:gd name="T3" fmla="*/ 888 h 892"/>
              <a:gd name="T4" fmla="*/ 397 w 803"/>
              <a:gd name="T5" fmla="*/ 0 h 892"/>
              <a:gd name="T6" fmla="*/ 0 w 803"/>
              <a:gd name="T7" fmla="*/ 892 h 892"/>
            </a:gdLst>
            <a:ahLst/>
            <a:cxnLst>
              <a:cxn ang="0">
                <a:pos x="T0" y="T1"/>
              </a:cxn>
              <a:cxn ang="0">
                <a:pos x="T2" y="T3"/>
              </a:cxn>
              <a:cxn ang="0">
                <a:pos x="T4" y="T5"/>
              </a:cxn>
              <a:cxn ang="0">
                <a:pos x="T6" y="T7"/>
              </a:cxn>
            </a:cxnLst>
            <a:rect l="0" t="0" r="r" b="b"/>
            <a:pathLst>
              <a:path w="803" h="892">
                <a:moveTo>
                  <a:pt x="0" y="892"/>
                </a:moveTo>
                <a:cubicBezTo>
                  <a:pt x="803" y="888"/>
                  <a:pt x="803" y="888"/>
                  <a:pt x="803" y="888"/>
                </a:cubicBezTo>
                <a:cubicBezTo>
                  <a:pt x="616" y="756"/>
                  <a:pt x="631" y="17"/>
                  <a:pt x="397" y="0"/>
                </a:cubicBezTo>
                <a:cubicBezTo>
                  <a:pt x="140" y="28"/>
                  <a:pt x="202" y="734"/>
                  <a:pt x="0" y="892"/>
                </a:cubicBezTo>
                <a:close/>
              </a:path>
            </a:pathLst>
          </a:cu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cxnSp>
        <p:nvCxnSpPr>
          <p:cNvPr id="14" name="Straight Connector 13"/>
          <p:cNvCxnSpPr/>
          <p:nvPr/>
        </p:nvCxnSpPr>
        <p:spPr>
          <a:xfrm>
            <a:off x="8432800" y="2209800"/>
            <a:ext cx="0" cy="4064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6" name="Text Box 10"/>
          <p:cNvSpPr txBox="1">
            <a:spLocks noChangeArrowheads="1"/>
          </p:cNvSpPr>
          <p:nvPr/>
        </p:nvSpPr>
        <p:spPr bwMode="auto">
          <a:xfrm>
            <a:off x="609600" y="4764703"/>
            <a:ext cx="3546549" cy="323165"/>
          </a:xfrm>
          <a:prstGeom prst="rect">
            <a:avLst/>
          </a:prstGeom>
          <a:noFill/>
          <a:ln w="9525">
            <a:noFill/>
            <a:miter lim="800000"/>
            <a:headEnd/>
            <a:tailEnd/>
          </a:ln>
        </p:spPr>
        <p:txBody>
          <a:bodyPr wrap="square" lIns="60960" tIns="30480" rIns="60960" bIns="30480">
            <a:spAutoFit/>
          </a:bodyPr>
          <a:lstStyle/>
          <a:p>
            <a:pPr defTabSz="1450940"/>
            <a:endParaRPr lang="en-US" sz="500" b="1" dirty="0">
              <a:solidFill>
                <a:srgbClr val="45C1A4"/>
              </a:solidFill>
              <a:cs typeface="+mn-ea"/>
              <a:sym typeface="+mn-lt"/>
            </a:endParaRPr>
          </a:p>
          <a:p>
            <a:pPr defTabSz="1450940"/>
            <a:r>
              <a:rPr lang="en-US" sz="600" dirty="0" err="1">
                <a:solidFill>
                  <a:schemeClr val="bg1">
                    <a:lumMod val="65000"/>
                  </a:schemeClr>
                </a:solidFill>
                <a:cs typeface="+mn-ea"/>
                <a:sym typeface="+mn-lt"/>
              </a:rPr>
              <a:t>Nullam</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eu</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tempor</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purus</a:t>
            </a:r>
            <a:r>
              <a:rPr lang="en-US" sz="600" dirty="0">
                <a:solidFill>
                  <a:schemeClr val="bg1">
                    <a:lumMod val="65000"/>
                  </a:schemeClr>
                </a:solidFill>
                <a:cs typeface="+mn-ea"/>
                <a:sym typeface="+mn-lt"/>
              </a:rPr>
              <a:t>. Nunc a </a:t>
            </a:r>
            <a:r>
              <a:rPr lang="en-US" sz="600" dirty="0" err="1">
                <a:solidFill>
                  <a:schemeClr val="bg1">
                    <a:lumMod val="65000"/>
                  </a:schemeClr>
                </a:solidFill>
                <a:cs typeface="+mn-ea"/>
                <a:sym typeface="+mn-lt"/>
              </a:rPr>
              <a:t>leo</a:t>
            </a:r>
            <a:r>
              <a:rPr lang="en-US" sz="600" dirty="0">
                <a:solidFill>
                  <a:schemeClr val="bg1">
                    <a:lumMod val="65000"/>
                  </a:schemeClr>
                </a:solidFill>
                <a:cs typeface="+mn-ea"/>
                <a:sym typeface="+mn-lt"/>
              </a:rPr>
              <a:t> magna, sit </a:t>
            </a:r>
            <a:r>
              <a:rPr lang="en-US" sz="600" dirty="0" err="1">
                <a:solidFill>
                  <a:schemeClr val="bg1">
                    <a:lumMod val="65000"/>
                  </a:schemeClr>
                </a:solidFill>
                <a:cs typeface="+mn-ea"/>
                <a:sym typeface="+mn-lt"/>
              </a:rPr>
              <a:t>amet</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consequat</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risus</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Nullam</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eu</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eu</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tempor</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purus</a:t>
            </a:r>
            <a:r>
              <a:rPr lang="en-US" sz="600" dirty="0">
                <a:solidFill>
                  <a:schemeClr val="bg1">
                    <a:lumMod val="65000"/>
                  </a:schemeClr>
                </a:solidFill>
                <a:cs typeface="+mn-ea"/>
                <a:sym typeface="+mn-lt"/>
              </a:rPr>
              <a:t>. Nunc a </a:t>
            </a:r>
            <a:r>
              <a:rPr lang="en-US" sz="600" dirty="0" err="1">
                <a:solidFill>
                  <a:schemeClr val="bg1">
                    <a:lumMod val="65000"/>
                  </a:schemeClr>
                </a:solidFill>
                <a:cs typeface="+mn-ea"/>
                <a:sym typeface="+mn-lt"/>
              </a:rPr>
              <a:t>leo</a:t>
            </a:r>
            <a:r>
              <a:rPr lang="en-US" sz="600" dirty="0">
                <a:solidFill>
                  <a:schemeClr val="bg1">
                    <a:lumMod val="65000"/>
                  </a:schemeClr>
                </a:solidFill>
                <a:cs typeface="+mn-ea"/>
                <a:sym typeface="+mn-lt"/>
              </a:rPr>
              <a:t> magna, sit </a:t>
            </a:r>
            <a:r>
              <a:rPr lang="en-US" sz="600" dirty="0" err="1">
                <a:solidFill>
                  <a:schemeClr val="bg1">
                    <a:lumMod val="65000"/>
                  </a:schemeClr>
                </a:solidFill>
                <a:cs typeface="+mn-ea"/>
                <a:sym typeface="+mn-lt"/>
              </a:rPr>
              <a:t>amet</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consequat</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risus</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Nullam</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eu</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tempor</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purus</a:t>
            </a:r>
            <a:r>
              <a:rPr lang="en-US" sz="600" dirty="0">
                <a:solidFill>
                  <a:schemeClr val="bg1">
                    <a:lumMod val="65000"/>
                  </a:schemeClr>
                </a:solidFill>
                <a:cs typeface="+mn-ea"/>
                <a:sym typeface="+mn-lt"/>
              </a:rPr>
              <a:t>.</a:t>
            </a:r>
          </a:p>
        </p:txBody>
      </p:sp>
      <p:sp>
        <p:nvSpPr>
          <p:cNvPr id="17" name="Text Box 10"/>
          <p:cNvSpPr txBox="1">
            <a:spLocks noChangeArrowheads="1"/>
          </p:cNvSpPr>
          <p:nvPr/>
        </p:nvSpPr>
        <p:spPr bwMode="auto">
          <a:xfrm>
            <a:off x="4479851" y="4764703"/>
            <a:ext cx="3546549" cy="323165"/>
          </a:xfrm>
          <a:prstGeom prst="rect">
            <a:avLst/>
          </a:prstGeom>
          <a:noFill/>
          <a:ln w="9525">
            <a:noFill/>
            <a:miter lim="800000"/>
            <a:headEnd/>
            <a:tailEnd/>
          </a:ln>
        </p:spPr>
        <p:txBody>
          <a:bodyPr wrap="square" lIns="60960" tIns="30480" rIns="60960" bIns="30480">
            <a:spAutoFit/>
          </a:bodyPr>
          <a:lstStyle/>
          <a:p>
            <a:pPr defTabSz="1450940"/>
            <a:endParaRPr lang="en-US" sz="500" b="1" dirty="0">
              <a:solidFill>
                <a:srgbClr val="45C1A4"/>
              </a:solidFill>
              <a:cs typeface="+mn-ea"/>
              <a:sym typeface="+mn-lt"/>
            </a:endParaRPr>
          </a:p>
          <a:p>
            <a:pPr defTabSz="1450940"/>
            <a:r>
              <a:rPr lang="en-US" sz="600" dirty="0" err="1">
                <a:solidFill>
                  <a:schemeClr val="bg1">
                    <a:lumMod val="65000"/>
                  </a:schemeClr>
                </a:solidFill>
                <a:cs typeface="+mn-ea"/>
                <a:sym typeface="+mn-lt"/>
              </a:rPr>
              <a:t>Nullam</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eu</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tempor</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purus</a:t>
            </a:r>
            <a:r>
              <a:rPr lang="en-US" sz="600" dirty="0">
                <a:solidFill>
                  <a:schemeClr val="bg1">
                    <a:lumMod val="65000"/>
                  </a:schemeClr>
                </a:solidFill>
                <a:cs typeface="+mn-ea"/>
                <a:sym typeface="+mn-lt"/>
              </a:rPr>
              <a:t>. Nunc a </a:t>
            </a:r>
            <a:r>
              <a:rPr lang="en-US" sz="600" dirty="0" err="1">
                <a:solidFill>
                  <a:schemeClr val="bg1">
                    <a:lumMod val="65000"/>
                  </a:schemeClr>
                </a:solidFill>
                <a:cs typeface="+mn-ea"/>
                <a:sym typeface="+mn-lt"/>
              </a:rPr>
              <a:t>leo</a:t>
            </a:r>
            <a:r>
              <a:rPr lang="en-US" sz="600" dirty="0">
                <a:solidFill>
                  <a:schemeClr val="bg1">
                    <a:lumMod val="65000"/>
                  </a:schemeClr>
                </a:solidFill>
                <a:cs typeface="+mn-ea"/>
                <a:sym typeface="+mn-lt"/>
              </a:rPr>
              <a:t> magna, sit </a:t>
            </a:r>
            <a:r>
              <a:rPr lang="en-US" sz="600" dirty="0" err="1">
                <a:solidFill>
                  <a:schemeClr val="bg1">
                    <a:lumMod val="65000"/>
                  </a:schemeClr>
                </a:solidFill>
                <a:cs typeface="+mn-ea"/>
                <a:sym typeface="+mn-lt"/>
              </a:rPr>
              <a:t>amet</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consequat</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risus</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Nullam</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eu</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eu</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tempor</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purus</a:t>
            </a:r>
            <a:r>
              <a:rPr lang="en-US" sz="600" dirty="0">
                <a:solidFill>
                  <a:schemeClr val="bg1">
                    <a:lumMod val="65000"/>
                  </a:schemeClr>
                </a:solidFill>
                <a:cs typeface="+mn-ea"/>
                <a:sym typeface="+mn-lt"/>
              </a:rPr>
              <a:t>. Nunc a </a:t>
            </a:r>
            <a:r>
              <a:rPr lang="en-US" sz="600" dirty="0" err="1">
                <a:solidFill>
                  <a:schemeClr val="bg1">
                    <a:lumMod val="65000"/>
                  </a:schemeClr>
                </a:solidFill>
                <a:cs typeface="+mn-ea"/>
                <a:sym typeface="+mn-lt"/>
              </a:rPr>
              <a:t>leo</a:t>
            </a:r>
            <a:r>
              <a:rPr lang="en-US" sz="600" dirty="0">
                <a:solidFill>
                  <a:schemeClr val="bg1">
                    <a:lumMod val="65000"/>
                  </a:schemeClr>
                </a:solidFill>
                <a:cs typeface="+mn-ea"/>
                <a:sym typeface="+mn-lt"/>
              </a:rPr>
              <a:t> magna, sit </a:t>
            </a:r>
            <a:r>
              <a:rPr lang="en-US" sz="600" dirty="0" err="1">
                <a:solidFill>
                  <a:schemeClr val="bg1">
                    <a:lumMod val="65000"/>
                  </a:schemeClr>
                </a:solidFill>
                <a:cs typeface="+mn-ea"/>
                <a:sym typeface="+mn-lt"/>
              </a:rPr>
              <a:t>amet</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consequat</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risus</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Nullam</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eu</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tempor</a:t>
            </a:r>
            <a:r>
              <a:rPr lang="en-US" sz="600" dirty="0">
                <a:solidFill>
                  <a:schemeClr val="bg1">
                    <a:lumMod val="65000"/>
                  </a:schemeClr>
                </a:solidFill>
                <a:cs typeface="+mn-ea"/>
                <a:sym typeface="+mn-lt"/>
              </a:rPr>
              <a:t> </a:t>
            </a:r>
            <a:r>
              <a:rPr lang="en-US" sz="600" dirty="0" err="1">
                <a:solidFill>
                  <a:schemeClr val="bg1">
                    <a:lumMod val="65000"/>
                  </a:schemeClr>
                </a:solidFill>
                <a:cs typeface="+mn-ea"/>
                <a:sym typeface="+mn-lt"/>
              </a:rPr>
              <a:t>purus</a:t>
            </a:r>
            <a:r>
              <a:rPr lang="en-US" sz="600" dirty="0">
                <a:solidFill>
                  <a:schemeClr val="bg1">
                    <a:lumMod val="65000"/>
                  </a:schemeClr>
                </a:solidFill>
                <a:cs typeface="+mn-ea"/>
                <a:sym typeface="+mn-lt"/>
              </a:rPr>
              <a:t>.</a:t>
            </a:r>
          </a:p>
        </p:txBody>
      </p:sp>
      <p:sp>
        <p:nvSpPr>
          <p:cNvPr id="18" name="Text Box 7"/>
          <p:cNvSpPr txBox="1">
            <a:spLocks noChangeArrowheads="1"/>
          </p:cNvSpPr>
          <p:nvPr/>
        </p:nvSpPr>
        <p:spPr bwMode="auto">
          <a:xfrm>
            <a:off x="2610846" y="3540288"/>
            <a:ext cx="350737" cy="223138"/>
          </a:xfrm>
          <a:prstGeom prst="rect">
            <a:avLst/>
          </a:prstGeom>
          <a:noFill/>
          <a:ln w="9525">
            <a:noFill/>
            <a:miter lim="800000"/>
            <a:headEnd/>
            <a:tailEnd/>
          </a:ln>
        </p:spPr>
        <p:txBody>
          <a:bodyPr wrap="none" lIns="60960" tIns="30480" rIns="60960" bIns="30480">
            <a:spAutoFit/>
          </a:bodyPr>
          <a:lstStyle/>
          <a:p>
            <a:pPr algn="ctr" defTabSz="1450940"/>
            <a:r>
              <a:rPr lang="en-CA" sz="1050" spc="-200">
                <a:solidFill>
                  <a:schemeClr val="bg1"/>
                </a:solidFill>
                <a:cs typeface="+mn-ea"/>
                <a:sym typeface="+mn-lt"/>
              </a:rPr>
              <a:t>85%</a:t>
            </a:r>
          </a:p>
        </p:txBody>
      </p:sp>
      <p:sp>
        <p:nvSpPr>
          <p:cNvPr id="19" name="Text Box 7"/>
          <p:cNvSpPr txBox="1">
            <a:spLocks noChangeArrowheads="1"/>
          </p:cNvSpPr>
          <p:nvPr/>
        </p:nvSpPr>
        <p:spPr bwMode="auto">
          <a:xfrm>
            <a:off x="4028297" y="3540288"/>
            <a:ext cx="347531" cy="223138"/>
          </a:xfrm>
          <a:prstGeom prst="rect">
            <a:avLst/>
          </a:prstGeom>
          <a:noFill/>
          <a:ln w="9525">
            <a:noFill/>
            <a:miter lim="800000"/>
            <a:headEnd/>
            <a:tailEnd/>
          </a:ln>
        </p:spPr>
        <p:txBody>
          <a:bodyPr wrap="none" lIns="60960" tIns="30480" rIns="60960" bIns="30480">
            <a:spAutoFit/>
          </a:bodyPr>
          <a:lstStyle/>
          <a:p>
            <a:pPr algn="ctr" defTabSz="1450940"/>
            <a:r>
              <a:rPr lang="en-CA" sz="1050" spc="-200">
                <a:solidFill>
                  <a:schemeClr val="bg1"/>
                </a:solidFill>
                <a:cs typeface="+mn-ea"/>
                <a:sym typeface="+mn-lt"/>
              </a:rPr>
              <a:t>70%</a:t>
            </a:r>
          </a:p>
        </p:txBody>
      </p:sp>
      <p:sp>
        <p:nvSpPr>
          <p:cNvPr id="20" name="Text Box 7"/>
          <p:cNvSpPr txBox="1">
            <a:spLocks noChangeArrowheads="1"/>
          </p:cNvSpPr>
          <p:nvPr/>
        </p:nvSpPr>
        <p:spPr bwMode="auto">
          <a:xfrm>
            <a:off x="5437715" y="3540288"/>
            <a:ext cx="344325" cy="223138"/>
          </a:xfrm>
          <a:prstGeom prst="rect">
            <a:avLst/>
          </a:prstGeom>
          <a:noFill/>
          <a:ln w="9525">
            <a:noFill/>
            <a:miter lim="800000"/>
            <a:headEnd/>
            <a:tailEnd/>
          </a:ln>
        </p:spPr>
        <p:txBody>
          <a:bodyPr wrap="none" lIns="60960" tIns="30480" rIns="60960" bIns="30480">
            <a:spAutoFit/>
          </a:bodyPr>
          <a:lstStyle/>
          <a:p>
            <a:pPr algn="ctr" defTabSz="1450940"/>
            <a:r>
              <a:rPr lang="en-CA" sz="1050" spc="-200">
                <a:solidFill>
                  <a:schemeClr val="bg1"/>
                </a:solidFill>
                <a:cs typeface="+mn-ea"/>
                <a:sym typeface="+mn-lt"/>
              </a:rPr>
              <a:t>78%</a:t>
            </a:r>
          </a:p>
        </p:txBody>
      </p:sp>
      <p:sp>
        <p:nvSpPr>
          <p:cNvPr id="21" name="Text Box 7"/>
          <p:cNvSpPr txBox="1">
            <a:spLocks noChangeArrowheads="1"/>
          </p:cNvSpPr>
          <p:nvPr/>
        </p:nvSpPr>
        <p:spPr bwMode="auto">
          <a:xfrm>
            <a:off x="6839917" y="3540288"/>
            <a:ext cx="355547" cy="223138"/>
          </a:xfrm>
          <a:prstGeom prst="rect">
            <a:avLst/>
          </a:prstGeom>
          <a:noFill/>
          <a:ln w="9525">
            <a:noFill/>
            <a:miter lim="800000"/>
            <a:headEnd/>
            <a:tailEnd/>
          </a:ln>
        </p:spPr>
        <p:txBody>
          <a:bodyPr wrap="none" lIns="60960" tIns="30480" rIns="60960" bIns="30480">
            <a:spAutoFit/>
          </a:bodyPr>
          <a:lstStyle/>
          <a:p>
            <a:pPr algn="ctr" defTabSz="1450940"/>
            <a:r>
              <a:rPr lang="en-CA" sz="1050" spc="-200">
                <a:solidFill>
                  <a:schemeClr val="bg1"/>
                </a:solidFill>
                <a:cs typeface="+mn-ea"/>
                <a:sym typeface="+mn-lt"/>
              </a:rPr>
              <a:t>60%</a:t>
            </a:r>
          </a:p>
        </p:txBody>
      </p:sp>
      <p:sp>
        <p:nvSpPr>
          <p:cNvPr id="22" name="Text Box 7"/>
          <p:cNvSpPr txBox="1">
            <a:spLocks noChangeArrowheads="1"/>
          </p:cNvSpPr>
          <p:nvPr/>
        </p:nvSpPr>
        <p:spPr bwMode="auto">
          <a:xfrm>
            <a:off x="1172806" y="3540288"/>
            <a:ext cx="350737" cy="223138"/>
          </a:xfrm>
          <a:prstGeom prst="rect">
            <a:avLst/>
          </a:prstGeom>
          <a:noFill/>
          <a:ln w="9525">
            <a:noFill/>
            <a:miter lim="800000"/>
            <a:headEnd/>
            <a:tailEnd/>
          </a:ln>
        </p:spPr>
        <p:txBody>
          <a:bodyPr wrap="none" lIns="60960" tIns="30480" rIns="60960" bIns="30480">
            <a:spAutoFit/>
          </a:bodyPr>
          <a:lstStyle/>
          <a:p>
            <a:pPr algn="ctr" defTabSz="1450940"/>
            <a:r>
              <a:rPr lang="en-CA" sz="1050" spc="-200">
                <a:solidFill>
                  <a:schemeClr val="bg1"/>
                </a:solidFill>
                <a:cs typeface="+mn-ea"/>
                <a:sym typeface="+mn-lt"/>
              </a:rPr>
              <a:t>45%</a:t>
            </a:r>
          </a:p>
        </p:txBody>
      </p:sp>
      <p:sp>
        <p:nvSpPr>
          <p:cNvPr id="24" name="Text Box 7"/>
          <p:cNvSpPr txBox="1">
            <a:spLocks noChangeArrowheads="1"/>
          </p:cNvSpPr>
          <p:nvPr/>
        </p:nvSpPr>
        <p:spPr bwMode="auto">
          <a:xfrm>
            <a:off x="1185574" y="4214774"/>
            <a:ext cx="244939" cy="200055"/>
          </a:xfrm>
          <a:prstGeom prst="rect">
            <a:avLst/>
          </a:prstGeom>
          <a:noFill/>
          <a:ln w="9525">
            <a:noFill/>
            <a:miter lim="800000"/>
            <a:headEnd/>
            <a:tailEnd/>
          </a:ln>
        </p:spPr>
        <p:txBody>
          <a:bodyPr wrap="none" lIns="60960" tIns="30480" rIns="60960" bIns="30480">
            <a:spAutoFit/>
          </a:bodyPr>
          <a:lstStyle/>
          <a:p>
            <a:pPr algn="ctr" defTabSz="1450940"/>
            <a:r>
              <a:rPr lang="en-CA" sz="900" spc="-200">
                <a:solidFill>
                  <a:srgbClr val="27817E"/>
                </a:solidFill>
                <a:cs typeface="+mn-ea"/>
                <a:sym typeface="+mn-lt"/>
              </a:rPr>
              <a:t>2011</a:t>
            </a:r>
          </a:p>
        </p:txBody>
      </p:sp>
      <p:sp>
        <p:nvSpPr>
          <p:cNvPr id="25" name="Text Box 7"/>
          <p:cNvSpPr txBox="1">
            <a:spLocks noChangeArrowheads="1"/>
          </p:cNvSpPr>
          <p:nvPr/>
        </p:nvSpPr>
        <p:spPr bwMode="auto">
          <a:xfrm>
            <a:off x="2641300" y="4214774"/>
            <a:ext cx="289823" cy="200055"/>
          </a:xfrm>
          <a:prstGeom prst="rect">
            <a:avLst/>
          </a:prstGeom>
          <a:noFill/>
          <a:ln w="9525">
            <a:noFill/>
            <a:miter lim="800000"/>
            <a:headEnd/>
            <a:tailEnd/>
          </a:ln>
        </p:spPr>
        <p:txBody>
          <a:bodyPr wrap="none" lIns="60960" tIns="30480" rIns="60960" bIns="30480">
            <a:spAutoFit/>
          </a:bodyPr>
          <a:lstStyle/>
          <a:p>
            <a:pPr algn="ctr" defTabSz="1450940"/>
            <a:r>
              <a:rPr lang="en-CA" sz="900" spc="-200" dirty="0">
                <a:solidFill>
                  <a:srgbClr val="35ACA9"/>
                </a:solidFill>
                <a:cs typeface="+mn-ea"/>
                <a:sym typeface="+mn-lt"/>
              </a:rPr>
              <a:t>2012</a:t>
            </a:r>
          </a:p>
        </p:txBody>
      </p:sp>
      <p:sp>
        <p:nvSpPr>
          <p:cNvPr id="26" name="Text Box 7"/>
          <p:cNvSpPr txBox="1">
            <a:spLocks noChangeArrowheads="1"/>
          </p:cNvSpPr>
          <p:nvPr/>
        </p:nvSpPr>
        <p:spPr bwMode="auto">
          <a:xfrm>
            <a:off x="4043417" y="4214774"/>
            <a:ext cx="285013" cy="200055"/>
          </a:xfrm>
          <a:prstGeom prst="rect">
            <a:avLst/>
          </a:prstGeom>
          <a:noFill/>
          <a:ln w="9525">
            <a:noFill/>
            <a:miter lim="800000"/>
            <a:headEnd/>
            <a:tailEnd/>
          </a:ln>
        </p:spPr>
        <p:txBody>
          <a:bodyPr wrap="none" lIns="60960" tIns="30480" rIns="60960" bIns="30480">
            <a:spAutoFit/>
          </a:bodyPr>
          <a:lstStyle/>
          <a:p>
            <a:pPr algn="ctr" defTabSz="1450940"/>
            <a:r>
              <a:rPr lang="en-CA" sz="900" spc="-200">
                <a:solidFill>
                  <a:srgbClr val="27817E"/>
                </a:solidFill>
                <a:cs typeface="+mn-ea"/>
                <a:sym typeface="+mn-lt"/>
              </a:rPr>
              <a:t>2013</a:t>
            </a:r>
          </a:p>
        </p:txBody>
      </p:sp>
      <p:sp>
        <p:nvSpPr>
          <p:cNvPr id="27" name="Text Box 7"/>
          <p:cNvSpPr txBox="1">
            <a:spLocks noChangeArrowheads="1"/>
          </p:cNvSpPr>
          <p:nvPr/>
        </p:nvSpPr>
        <p:spPr bwMode="auto">
          <a:xfrm>
            <a:off x="5462560" y="4214774"/>
            <a:ext cx="294631" cy="200055"/>
          </a:xfrm>
          <a:prstGeom prst="rect">
            <a:avLst/>
          </a:prstGeom>
          <a:noFill/>
          <a:ln w="9525">
            <a:noFill/>
            <a:miter lim="800000"/>
            <a:headEnd/>
            <a:tailEnd/>
          </a:ln>
        </p:spPr>
        <p:txBody>
          <a:bodyPr wrap="none" lIns="60960" tIns="30480" rIns="60960" bIns="30480">
            <a:spAutoFit/>
          </a:bodyPr>
          <a:lstStyle/>
          <a:p>
            <a:pPr algn="ctr" defTabSz="1450940"/>
            <a:r>
              <a:rPr lang="en-CA" sz="900" spc="-200">
                <a:solidFill>
                  <a:srgbClr val="35ACA9"/>
                </a:solidFill>
                <a:cs typeface="+mn-ea"/>
                <a:sym typeface="+mn-lt"/>
              </a:rPr>
              <a:t>2014</a:t>
            </a:r>
          </a:p>
        </p:txBody>
      </p:sp>
      <p:sp>
        <p:nvSpPr>
          <p:cNvPr id="28" name="Text Box 7"/>
          <p:cNvSpPr txBox="1">
            <a:spLocks noChangeArrowheads="1"/>
          </p:cNvSpPr>
          <p:nvPr/>
        </p:nvSpPr>
        <p:spPr bwMode="auto">
          <a:xfrm>
            <a:off x="6870375" y="4214774"/>
            <a:ext cx="294632" cy="200055"/>
          </a:xfrm>
          <a:prstGeom prst="rect">
            <a:avLst/>
          </a:prstGeom>
          <a:noFill/>
          <a:ln w="9525">
            <a:noFill/>
            <a:miter lim="800000"/>
            <a:headEnd/>
            <a:tailEnd/>
          </a:ln>
        </p:spPr>
        <p:txBody>
          <a:bodyPr wrap="none" lIns="60960" tIns="30480" rIns="60960" bIns="30480">
            <a:spAutoFit/>
          </a:bodyPr>
          <a:lstStyle/>
          <a:p>
            <a:pPr algn="ctr" defTabSz="1450940"/>
            <a:r>
              <a:rPr lang="en-CA" sz="900" spc="-200" dirty="0">
                <a:solidFill>
                  <a:srgbClr val="27817E"/>
                </a:solidFill>
                <a:cs typeface="+mn-ea"/>
                <a:sym typeface="+mn-lt"/>
              </a:rPr>
              <a:t>2018</a:t>
            </a:r>
          </a:p>
        </p:txBody>
      </p:sp>
      <p:sp>
        <p:nvSpPr>
          <p:cNvPr id="32" name="Rectangle 9"/>
          <p:cNvSpPr>
            <a:spLocks noChangeArrowheads="1"/>
          </p:cNvSpPr>
          <p:nvPr/>
        </p:nvSpPr>
        <p:spPr bwMode="auto">
          <a:xfrm>
            <a:off x="8739718" y="3417482"/>
            <a:ext cx="215900" cy="317500"/>
          </a:xfrm>
          <a:prstGeom prst="rect">
            <a:avLst/>
          </a:pr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33" name="Rectangle 10"/>
          <p:cNvSpPr>
            <a:spLocks noChangeArrowheads="1"/>
          </p:cNvSpPr>
          <p:nvPr/>
        </p:nvSpPr>
        <p:spPr bwMode="auto">
          <a:xfrm>
            <a:off x="9014885" y="3417482"/>
            <a:ext cx="215900" cy="317500"/>
          </a:xfrm>
          <a:prstGeom prst="rect">
            <a:avLst/>
          </a:pr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34" name="Rectangle 11"/>
          <p:cNvSpPr>
            <a:spLocks noChangeArrowheads="1"/>
          </p:cNvSpPr>
          <p:nvPr/>
        </p:nvSpPr>
        <p:spPr bwMode="auto">
          <a:xfrm>
            <a:off x="9296400" y="3417482"/>
            <a:ext cx="213784" cy="317500"/>
          </a:xfrm>
          <a:prstGeom prst="rect">
            <a:avLst/>
          </a:pr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35" name="Rectangle 12"/>
          <p:cNvSpPr>
            <a:spLocks noChangeArrowheads="1"/>
          </p:cNvSpPr>
          <p:nvPr/>
        </p:nvSpPr>
        <p:spPr bwMode="auto">
          <a:xfrm>
            <a:off x="9571567" y="3417482"/>
            <a:ext cx="213784" cy="317500"/>
          </a:xfrm>
          <a:prstGeom prst="rect">
            <a:avLst/>
          </a:pr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36" name="Rectangle 13"/>
          <p:cNvSpPr>
            <a:spLocks noChangeArrowheads="1"/>
          </p:cNvSpPr>
          <p:nvPr/>
        </p:nvSpPr>
        <p:spPr bwMode="auto">
          <a:xfrm>
            <a:off x="9848851" y="3417482"/>
            <a:ext cx="215900" cy="317500"/>
          </a:xfrm>
          <a:prstGeom prst="rect">
            <a:avLst/>
          </a:pr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37" name="Rectangle 14"/>
          <p:cNvSpPr>
            <a:spLocks noChangeArrowheads="1"/>
          </p:cNvSpPr>
          <p:nvPr/>
        </p:nvSpPr>
        <p:spPr bwMode="auto">
          <a:xfrm>
            <a:off x="10124018" y="3417482"/>
            <a:ext cx="215900" cy="317500"/>
          </a:xfrm>
          <a:prstGeom prst="rect">
            <a:avLst/>
          </a:pr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38" name="Rectangle 15"/>
          <p:cNvSpPr>
            <a:spLocks noChangeArrowheads="1"/>
          </p:cNvSpPr>
          <p:nvPr/>
        </p:nvSpPr>
        <p:spPr bwMode="auto">
          <a:xfrm>
            <a:off x="10405533" y="3417482"/>
            <a:ext cx="213784" cy="317500"/>
          </a:xfrm>
          <a:prstGeom prst="rect">
            <a:avLst/>
          </a:prstGeom>
          <a:solidFill>
            <a:srgbClr val="27817E"/>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39" name="Rectangle 16"/>
          <p:cNvSpPr>
            <a:spLocks noChangeArrowheads="1"/>
          </p:cNvSpPr>
          <p:nvPr/>
        </p:nvSpPr>
        <p:spPr bwMode="auto">
          <a:xfrm>
            <a:off x="10680701" y="3417482"/>
            <a:ext cx="215900" cy="317500"/>
          </a:xfrm>
          <a:prstGeom prst="rect">
            <a:avLst/>
          </a:pr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40" name="Rectangle 17"/>
          <p:cNvSpPr>
            <a:spLocks noChangeArrowheads="1"/>
          </p:cNvSpPr>
          <p:nvPr/>
        </p:nvSpPr>
        <p:spPr bwMode="auto">
          <a:xfrm>
            <a:off x="10945285" y="3417482"/>
            <a:ext cx="215900" cy="317500"/>
          </a:xfrm>
          <a:prstGeom prst="rect">
            <a:avLst/>
          </a:pr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41" name="Rectangle 18"/>
          <p:cNvSpPr>
            <a:spLocks noChangeArrowheads="1"/>
          </p:cNvSpPr>
          <p:nvPr/>
        </p:nvSpPr>
        <p:spPr bwMode="auto">
          <a:xfrm>
            <a:off x="11220451" y="3417482"/>
            <a:ext cx="215900" cy="317500"/>
          </a:xfrm>
          <a:prstGeom prst="rect">
            <a:avLst/>
          </a:prstGeom>
          <a:solidFill>
            <a:schemeClr val="bg1">
              <a:lumMod val="85000"/>
            </a:schemeClr>
          </a:solidFill>
          <a:ln>
            <a:noFill/>
          </a:ln>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grpSp>
        <p:nvGrpSpPr>
          <p:cNvPr id="52" name="Group 51"/>
          <p:cNvGrpSpPr/>
          <p:nvPr/>
        </p:nvGrpSpPr>
        <p:grpSpPr>
          <a:xfrm>
            <a:off x="9328052" y="2108200"/>
            <a:ext cx="1388533" cy="1123013"/>
            <a:chOff x="941388" y="803275"/>
            <a:chExt cx="506413" cy="409575"/>
          </a:xfrm>
          <a:solidFill>
            <a:schemeClr val="accent2"/>
          </a:solidFill>
        </p:grpSpPr>
        <p:sp>
          <p:nvSpPr>
            <p:cNvPr id="53" name="Freeform 10"/>
            <p:cNvSpPr>
              <a:spLocks noEditPoints="1"/>
            </p:cNvSpPr>
            <p:nvPr/>
          </p:nvSpPr>
          <p:spPr bwMode="auto">
            <a:xfrm>
              <a:off x="941388" y="803275"/>
              <a:ext cx="506413" cy="409575"/>
            </a:xfrm>
            <a:custGeom>
              <a:avLst/>
              <a:gdLst>
                <a:gd name="T0" fmla="*/ 78 w 153"/>
                <a:gd name="T1" fmla="*/ 0 h 124"/>
                <a:gd name="T2" fmla="*/ 0 w 153"/>
                <a:gd name="T3" fmla="*/ 68 h 124"/>
                <a:gd name="T4" fmla="*/ 15 w 153"/>
                <a:gd name="T5" fmla="*/ 68 h 124"/>
                <a:gd name="T6" fmla="*/ 21 w 153"/>
                <a:gd name="T7" fmla="*/ 64 h 124"/>
                <a:gd name="T8" fmla="*/ 21 w 153"/>
                <a:gd name="T9" fmla="*/ 121 h 124"/>
                <a:gd name="T10" fmla="*/ 24 w 153"/>
                <a:gd name="T11" fmla="*/ 124 h 124"/>
                <a:gd name="T12" fmla="*/ 63 w 153"/>
                <a:gd name="T13" fmla="*/ 124 h 124"/>
                <a:gd name="T14" fmla="*/ 63 w 153"/>
                <a:gd name="T15" fmla="*/ 92 h 124"/>
                <a:gd name="T16" fmla="*/ 67 w 153"/>
                <a:gd name="T17" fmla="*/ 87 h 124"/>
                <a:gd name="T18" fmla="*/ 83 w 153"/>
                <a:gd name="T19" fmla="*/ 87 h 124"/>
                <a:gd name="T20" fmla="*/ 89 w 153"/>
                <a:gd name="T21" fmla="*/ 92 h 124"/>
                <a:gd name="T22" fmla="*/ 89 w 153"/>
                <a:gd name="T23" fmla="*/ 124 h 124"/>
                <a:gd name="T24" fmla="*/ 127 w 153"/>
                <a:gd name="T25" fmla="*/ 124 h 124"/>
                <a:gd name="T26" fmla="*/ 131 w 153"/>
                <a:gd name="T27" fmla="*/ 120 h 124"/>
                <a:gd name="T28" fmla="*/ 131 w 153"/>
                <a:gd name="T29" fmla="*/ 63 h 124"/>
                <a:gd name="T30" fmla="*/ 136 w 153"/>
                <a:gd name="T31" fmla="*/ 68 h 124"/>
                <a:gd name="T32" fmla="*/ 153 w 153"/>
                <a:gd name="T33" fmla="*/ 68 h 124"/>
                <a:gd name="T34" fmla="*/ 78 w 153"/>
                <a:gd name="T35" fmla="*/ 0 h 124"/>
                <a:gd name="T36" fmla="*/ 76 w 153"/>
                <a:gd name="T37" fmla="*/ 75 h 124"/>
                <a:gd name="T38" fmla="*/ 60 w 153"/>
                <a:gd name="T39" fmla="*/ 59 h 124"/>
                <a:gd name="T40" fmla="*/ 76 w 153"/>
                <a:gd name="T41" fmla="*/ 42 h 124"/>
                <a:gd name="T42" fmla="*/ 92 w 153"/>
                <a:gd name="T43" fmla="*/ 59 h 124"/>
                <a:gd name="T44" fmla="*/ 76 w 153"/>
                <a:gd name="T45" fmla="*/ 7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24">
                  <a:moveTo>
                    <a:pt x="78" y="0"/>
                  </a:moveTo>
                  <a:cubicBezTo>
                    <a:pt x="0" y="68"/>
                    <a:pt x="0" y="68"/>
                    <a:pt x="0" y="68"/>
                  </a:cubicBezTo>
                  <a:cubicBezTo>
                    <a:pt x="0" y="68"/>
                    <a:pt x="5" y="77"/>
                    <a:pt x="15" y="68"/>
                  </a:cubicBezTo>
                  <a:cubicBezTo>
                    <a:pt x="21" y="64"/>
                    <a:pt x="21" y="64"/>
                    <a:pt x="21" y="64"/>
                  </a:cubicBezTo>
                  <a:cubicBezTo>
                    <a:pt x="21" y="121"/>
                    <a:pt x="21" y="121"/>
                    <a:pt x="21" y="121"/>
                  </a:cubicBezTo>
                  <a:cubicBezTo>
                    <a:pt x="21" y="121"/>
                    <a:pt x="21" y="124"/>
                    <a:pt x="24" y="124"/>
                  </a:cubicBezTo>
                  <a:cubicBezTo>
                    <a:pt x="28" y="124"/>
                    <a:pt x="63" y="124"/>
                    <a:pt x="63" y="124"/>
                  </a:cubicBezTo>
                  <a:cubicBezTo>
                    <a:pt x="63" y="92"/>
                    <a:pt x="63" y="92"/>
                    <a:pt x="63" y="92"/>
                  </a:cubicBezTo>
                  <a:cubicBezTo>
                    <a:pt x="63" y="92"/>
                    <a:pt x="62" y="87"/>
                    <a:pt x="67" y="87"/>
                  </a:cubicBezTo>
                  <a:cubicBezTo>
                    <a:pt x="83" y="87"/>
                    <a:pt x="83" y="87"/>
                    <a:pt x="83" y="87"/>
                  </a:cubicBezTo>
                  <a:cubicBezTo>
                    <a:pt x="89" y="87"/>
                    <a:pt x="89" y="92"/>
                    <a:pt x="89" y="92"/>
                  </a:cubicBezTo>
                  <a:cubicBezTo>
                    <a:pt x="89" y="124"/>
                    <a:pt x="89" y="124"/>
                    <a:pt x="89" y="124"/>
                  </a:cubicBezTo>
                  <a:cubicBezTo>
                    <a:pt x="89" y="124"/>
                    <a:pt x="121" y="124"/>
                    <a:pt x="127" y="124"/>
                  </a:cubicBezTo>
                  <a:cubicBezTo>
                    <a:pt x="131" y="124"/>
                    <a:pt x="131" y="120"/>
                    <a:pt x="131" y="120"/>
                  </a:cubicBezTo>
                  <a:cubicBezTo>
                    <a:pt x="131" y="63"/>
                    <a:pt x="131" y="63"/>
                    <a:pt x="131" y="63"/>
                  </a:cubicBezTo>
                  <a:cubicBezTo>
                    <a:pt x="136" y="68"/>
                    <a:pt x="136" y="68"/>
                    <a:pt x="136" y="68"/>
                  </a:cubicBezTo>
                  <a:cubicBezTo>
                    <a:pt x="149" y="77"/>
                    <a:pt x="153" y="68"/>
                    <a:pt x="153" y="68"/>
                  </a:cubicBezTo>
                  <a:lnTo>
                    <a:pt x="78" y="0"/>
                  </a:lnTo>
                  <a:close/>
                  <a:moveTo>
                    <a:pt x="76" y="75"/>
                  </a:moveTo>
                  <a:cubicBezTo>
                    <a:pt x="67" y="75"/>
                    <a:pt x="60" y="68"/>
                    <a:pt x="60" y="59"/>
                  </a:cubicBezTo>
                  <a:cubicBezTo>
                    <a:pt x="60" y="50"/>
                    <a:pt x="67" y="42"/>
                    <a:pt x="76" y="42"/>
                  </a:cubicBezTo>
                  <a:cubicBezTo>
                    <a:pt x="85" y="42"/>
                    <a:pt x="92" y="50"/>
                    <a:pt x="92" y="59"/>
                  </a:cubicBezTo>
                  <a:cubicBezTo>
                    <a:pt x="92" y="68"/>
                    <a:pt x="85" y="75"/>
                    <a:pt x="76" y="7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54" name="Freeform 11"/>
            <p:cNvSpPr>
              <a:spLocks/>
            </p:cNvSpPr>
            <p:nvPr/>
          </p:nvSpPr>
          <p:spPr bwMode="auto">
            <a:xfrm>
              <a:off x="1338263" y="852488"/>
              <a:ext cx="49213" cy="103188"/>
            </a:xfrm>
            <a:custGeom>
              <a:avLst/>
              <a:gdLst>
                <a:gd name="T0" fmla="*/ 31 w 31"/>
                <a:gd name="T1" fmla="*/ 65 h 65"/>
                <a:gd name="T2" fmla="*/ 31 w 31"/>
                <a:gd name="T3" fmla="*/ 0 h 65"/>
                <a:gd name="T4" fmla="*/ 0 w 31"/>
                <a:gd name="T5" fmla="*/ 0 h 65"/>
                <a:gd name="T6" fmla="*/ 0 w 31"/>
                <a:gd name="T7" fmla="*/ 38 h 65"/>
                <a:gd name="T8" fmla="*/ 31 w 31"/>
                <a:gd name="T9" fmla="*/ 65 h 65"/>
              </a:gdLst>
              <a:ahLst/>
              <a:cxnLst>
                <a:cxn ang="0">
                  <a:pos x="T0" y="T1"/>
                </a:cxn>
                <a:cxn ang="0">
                  <a:pos x="T2" y="T3"/>
                </a:cxn>
                <a:cxn ang="0">
                  <a:pos x="T4" y="T5"/>
                </a:cxn>
                <a:cxn ang="0">
                  <a:pos x="T6" y="T7"/>
                </a:cxn>
                <a:cxn ang="0">
                  <a:pos x="T8" y="T9"/>
                </a:cxn>
              </a:cxnLst>
              <a:rect l="0" t="0" r="r" b="b"/>
              <a:pathLst>
                <a:path w="31" h="65">
                  <a:moveTo>
                    <a:pt x="31" y="65"/>
                  </a:moveTo>
                  <a:lnTo>
                    <a:pt x="31" y="0"/>
                  </a:lnTo>
                  <a:lnTo>
                    <a:pt x="0" y="0"/>
                  </a:lnTo>
                  <a:lnTo>
                    <a:pt x="0" y="38"/>
                  </a:lnTo>
                  <a:lnTo>
                    <a:pt x="31" y="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sp>
          <p:nvSpPr>
            <p:cNvPr id="55" name="Oval 12"/>
            <p:cNvSpPr>
              <a:spLocks noChangeArrowheads="1"/>
            </p:cNvSpPr>
            <p:nvPr/>
          </p:nvSpPr>
          <p:spPr bwMode="auto">
            <a:xfrm>
              <a:off x="1166813" y="971550"/>
              <a:ext cx="52388" cy="539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000">
                <a:cs typeface="+mn-ea"/>
                <a:sym typeface="+mn-lt"/>
              </a:endParaRPr>
            </a:p>
          </p:txBody>
        </p:sp>
      </p:grpSp>
      <p:sp>
        <p:nvSpPr>
          <p:cNvPr id="60" name="Text Box 10"/>
          <p:cNvSpPr txBox="1">
            <a:spLocks noChangeArrowheads="1"/>
          </p:cNvSpPr>
          <p:nvPr/>
        </p:nvSpPr>
        <p:spPr bwMode="auto">
          <a:xfrm>
            <a:off x="8760038" y="3937000"/>
            <a:ext cx="2676313" cy="830997"/>
          </a:xfrm>
          <a:prstGeom prst="rect">
            <a:avLst/>
          </a:prstGeom>
          <a:noFill/>
          <a:ln w="9525">
            <a:noFill/>
            <a:miter lim="800000"/>
            <a:headEnd/>
            <a:tailEnd/>
          </a:ln>
        </p:spPr>
        <p:txBody>
          <a:bodyPr wrap="square" lIns="60960" tIns="30480" rIns="60960" bIns="30480">
            <a:spAutoFit/>
          </a:bodyPr>
          <a:lstStyle/>
          <a:p>
            <a:pPr defTabSz="1450940"/>
            <a:r>
              <a:rPr lang="en-US" sz="2000" dirty="0">
                <a:solidFill>
                  <a:schemeClr val="tx1">
                    <a:lumMod val="50000"/>
                    <a:lumOff val="50000"/>
                  </a:schemeClr>
                </a:solidFill>
                <a:cs typeface="+mn-ea"/>
                <a:sym typeface="+mn-lt"/>
              </a:rPr>
              <a:t>70%</a:t>
            </a:r>
          </a:p>
          <a:p>
            <a:pPr defTabSz="1450940"/>
            <a:r>
              <a:rPr lang="en-US" sz="700" b="1" dirty="0">
                <a:solidFill>
                  <a:schemeClr val="tx1">
                    <a:lumMod val="50000"/>
                    <a:lumOff val="50000"/>
                  </a:schemeClr>
                </a:solidFill>
                <a:cs typeface="+mn-ea"/>
                <a:sym typeface="+mn-lt"/>
              </a:rPr>
              <a:t>Property Assets</a:t>
            </a:r>
          </a:p>
          <a:p>
            <a:pPr defTabSz="1450940"/>
            <a:endParaRPr lang="en-US" sz="500" b="1" dirty="0">
              <a:solidFill>
                <a:schemeClr val="tx1">
                  <a:lumMod val="50000"/>
                  <a:lumOff val="50000"/>
                </a:schemeClr>
              </a:solidFill>
              <a:cs typeface="+mn-ea"/>
              <a:sym typeface="+mn-lt"/>
            </a:endParaRPr>
          </a:p>
          <a:p>
            <a:pPr defTabSz="1450940"/>
            <a:r>
              <a:rPr lang="en-US" sz="600" dirty="0" err="1">
                <a:solidFill>
                  <a:schemeClr val="tx1">
                    <a:lumMod val="50000"/>
                    <a:lumOff val="50000"/>
                  </a:schemeClr>
                </a:solidFill>
                <a:cs typeface="+mn-ea"/>
                <a:sym typeface="+mn-lt"/>
              </a:rPr>
              <a:t>Nullam</a:t>
            </a:r>
            <a:r>
              <a:rPr lang="en-US" sz="600" dirty="0">
                <a:solidFill>
                  <a:schemeClr val="tx1">
                    <a:lumMod val="50000"/>
                    <a:lumOff val="50000"/>
                  </a:schemeClr>
                </a:solidFill>
                <a:cs typeface="+mn-ea"/>
                <a:sym typeface="+mn-lt"/>
              </a:rPr>
              <a:t> </a:t>
            </a:r>
            <a:r>
              <a:rPr lang="en-US" sz="600" dirty="0" err="1">
                <a:solidFill>
                  <a:schemeClr val="tx1">
                    <a:lumMod val="50000"/>
                    <a:lumOff val="50000"/>
                  </a:schemeClr>
                </a:solidFill>
                <a:cs typeface="+mn-ea"/>
                <a:sym typeface="+mn-lt"/>
              </a:rPr>
              <a:t>eu</a:t>
            </a:r>
            <a:r>
              <a:rPr lang="en-US" sz="600" dirty="0">
                <a:solidFill>
                  <a:schemeClr val="tx1">
                    <a:lumMod val="50000"/>
                    <a:lumOff val="50000"/>
                  </a:schemeClr>
                </a:solidFill>
                <a:cs typeface="+mn-ea"/>
                <a:sym typeface="+mn-lt"/>
              </a:rPr>
              <a:t> </a:t>
            </a:r>
            <a:r>
              <a:rPr lang="en-US" sz="600" dirty="0" err="1">
                <a:solidFill>
                  <a:schemeClr val="tx1">
                    <a:lumMod val="50000"/>
                    <a:lumOff val="50000"/>
                  </a:schemeClr>
                </a:solidFill>
                <a:cs typeface="+mn-ea"/>
                <a:sym typeface="+mn-lt"/>
              </a:rPr>
              <a:t>tempor</a:t>
            </a:r>
            <a:r>
              <a:rPr lang="en-US" sz="600" dirty="0">
                <a:solidFill>
                  <a:schemeClr val="tx1">
                    <a:lumMod val="50000"/>
                    <a:lumOff val="50000"/>
                  </a:schemeClr>
                </a:solidFill>
                <a:cs typeface="+mn-ea"/>
                <a:sym typeface="+mn-lt"/>
              </a:rPr>
              <a:t> </a:t>
            </a:r>
            <a:r>
              <a:rPr lang="en-US" sz="600" dirty="0" err="1">
                <a:solidFill>
                  <a:schemeClr val="tx1">
                    <a:lumMod val="50000"/>
                    <a:lumOff val="50000"/>
                  </a:schemeClr>
                </a:solidFill>
                <a:cs typeface="+mn-ea"/>
                <a:sym typeface="+mn-lt"/>
              </a:rPr>
              <a:t>purus</a:t>
            </a:r>
            <a:r>
              <a:rPr lang="en-US" sz="600" dirty="0">
                <a:solidFill>
                  <a:schemeClr val="tx1">
                    <a:lumMod val="50000"/>
                    <a:lumOff val="50000"/>
                  </a:schemeClr>
                </a:solidFill>
                <a:cs typeface="+mn-ea"/>
                <a:sym typeface="+mn-lt"/>
              </a:rPr>
              <a:t>. Nunc a </a:t>
            </a:r>
            <a:r>
              <a:rPr lang="en-US" sz="600" dirty="0" err="1">
                <a:solidFill>
                  <a:schemeClr val="tx1">
                    <a:lumMod val="50000"/>
                    <a:lumOff val="50000"/>
                  </a:schemeClr>
                </a:solidFill>
                <a:cs typeface="+mn-ea"/>
                <a:sym typeface="+mn-lt"/>
              </a:rPr>
              <a:t>leo</a:t>
            </a:r>
            <a:r>
              <a:rPr lang="en-US" sz="600" dirty="0">
                <a:solidFill>
                  <a:schemeClr val="tx1">
                    <a:lumMod val="50000"/>
                    <a:lumOff val="50000"/>
                  </a:schemeClr>
                </a:solidFill>
                <a:cs typeface="+mn-ea"/>
                <a:sym typeface="+mn-lt"/>
              </a:rPr>
              <a:t> magna, sit </a:t>
            </a:r>
            <a:r>
              <a:rPr lang="en-US" sz="600" dirty="0" err="1">
                <a:solidFill>
                  <a:schemeClr val="tx1">
                    <a:lumMod val="50000"/>
                    <a:lumOff val="50000"/>
                  </a:schemeClr>
                </a:solidFill>
                <a:cs typeface="+mn-ea"/>
                <a:sym typeface="+mn-lt"/>
              </a:rPr>
              <a:t>amet</a:t>
            </a:r>
            <a:r>
              <a:rPr lang="en-US" sz="600" dirty="0">
                <a:solidFill>
                  <a:schemeClr val="tx1">
                    <a:lumMod val="50000"/>
                    <a:lumOff val="50000"/>
                  </a:schemeClr>
                </a:solidFill>
                <a:cs typeface="+mn-ea"/>
                <a:sym typeface="+mn-lt"/>
              </a:rPr>
              <a:t> </a:t>
            </a:r>
            <a:r>
              <a:rPr lang="en-US" sz="600" dirty="0" err="1">
                <a:solidFill>
                  <a:schemeClr val="tx1">
                    <a:lumMod val="50000"/>
                    <a:lumOff val="50000"/>
                  </a:schemeClr>
                </a:solidFill>
                <a:cs typeface="+mn-ea"/>
                <a:sym typeface="+mn-lt"/>
              </a:rPr>
              <a:t>consequat</a:t>
            </a:r>
            <a:r>
              <a:rPr lang="en-US" sz="600" dirty="0">
                <a:solidFill>
                  <a:schemeClr val="tx1">
                    <a:lumMod val="50000"/>
                    <a:lumOff val="50000"/>
                  </a:schemeClr>
                </a:solidFill>
                <a:cs typeface="+mn-ea"/>
                <a:sym typeface="+mn-lt"/>
              </a:rPr>
              <a:t> </a:t>
            </a:r>
            <a:r>
              <a:rPr lang="en-US" sz="600" dirty="0" err="1">
                <a:solidFill>
                  <a:schemeClr val="tx1">
                    <a:lumMod val="50000"/>
                    <a:lumOff val="50000"/>
                  </a:schemeClr>
                </a:solidFill>
                <a:cs typeface="+mn-ea"/>
                <a:sym typeface="+mn-lt"/>
              </a:rPr>
              <a:t>risus</a:t>
            </a:r>
            <a:r>
              <a:rPr lang="en-US" sz="600" dirty="0">
                <a:solidFill>
                  <a:schemeClr val="tx1">
                    <a:lumMod val="50000"/>
                    <a:lumOff val="50000"/>
                  </a:schemeClr>
                </a:solidFill>
                <a:cs typeface="+mn-ea"/>
                <a:sym typeface="+mn-lt"/>
              </a:rPr>
              <a:t>. </a:t>
            </a:r>
            <a:r>
              <a:rPr lang="en-US" sz="600" dirty="0" err="1">
                <a:solidFill>
                  <a:schemeClr val="tx1">
                    <a:lumMod val="50000"/>
                    <a:lumOff val="50000"/>
                  </a:schemeClr>
                </a:solidFill>
                <a:cs typeface="+mn-ea"/>
                <a:sym typeface="+mn-lt"/>
              </a:rPr>
              <a:t>Nullam</a:t>
            </a:r>
            <a:r>
              <a:rPr lang="en-US" sz="600" dirty="0">
                <a:solidFill>
                  <a:schemeClr val="tx1">
                    <a:lumMod val="50000"/>
                    <a:lumOff val="50000"/>
                  </a:schemeClr>
                </a:solidFill>
                <a:cs typeface="+mn-ea"/>
                <a:sym typeface="+mn-lt"/>
              </a:rPr>
              <a:t> </a:t>
            </a:r>
            <a:r>
              <a:rPr lang="en-US" sz="600" dirty="0" err="1">
                <a:solidFill>
                  <a:schemeClr val="tx1">
                    <a:lumMod val="50000"/>
                    <a:lumOff val="50000"/>
                  </a:schemeClr>
                </a:solidFill>
                <a:cs typeface="+mn-ea"/>
                <a:sym typeface="+mn-lt"/>
              </a:rPr>
              <a:t>eu</a:t>
            </a:r>
            <a:r>
              <a:rPr lang="en-US" sz="600" dirty="0">
                <a:solidFill>
                  <a:schemeClr val="tx1">
                    <a:lumMod val="50000"/>
                    <a:lumOff val="50000"/>
                  </a:schemeClr>
                </a:solidFill>
                <a:cs typeface="+mn-ea"/>
                <a:sym typeface="+mn-lt"/>
              </a:rPr>
              <a:t> </a:t>
            </a:r>
            <a:r>
              <a:rPr lang="en-US" sz="600" dirty="0" err="1">
                <a:solidFill>
                  <a:schemeClr val="tx1">
                    <a:lumMod val="50000"/>
                    <a:lumOff val="50000"/>
                  </a:schemeClr>
                </a:solidFill>
                <a:cs typeface="+mn-ea"/>
                <a:sym typeface="+mn-lt"/>
              </a:rPr>
              <a:t>eu</a:t>
            </a:r>
            <a:r>
              <a:rPr lang="en-US" sz="600" dirty="0">
                <a:solidFill>
                  <a:schemeClr val="tx1">
                    <a:lumMod val="50000"/>
                    <a:lumOff val="50000"/>
                  </a:schemeClr>
                </a:solidFill>
                <a:cs typeface="+mn-ea"/>
                <a:sym typeface="+mn-lt"/>
              </a:rPr>
              <a:t> </a:t>
            </a:r>
            <a:r>
              <a:rPr lang="en-US" sz="600" dirty="0" err="1">
                <a:solidFill>
                  <a:schemeClr val="tx1">
                    <a:lumMod val="50000"/>
                    <a:lumOff val="50000"/>
                  </a:schemeClr>
                </a:solidFill>
                <a:cs typeface="+mn-ea"/>
                <a:sym typeface="+mn-lt"/>
              </a:rPr>
              <a:t>tempor</a:t>
            </a:r>
            <a:r>
              <a:rPr lang="en-US" sz="600" dirty="0">
                <a:solidFill>
                  <a:schemeClr val="tx1">
                    <a:lumMod val="50000"/>
                    <a:lumOff val="50000"/>
                  </a:schemeClr>
                </a:solidFill>
                <a:cs typeface="+mn-ea"/>
                <a:sym typeface="+mn-lt"/>
              </a:rPr>
              <a:t> </a:t>
            </a:r>
            <a:r>
              <a:rPr lang="en-US" sz="600" dirty="0" err="1">
                <a:solidFill>
                  <a:schemeClr val="tx1">
                    <a:lumMod val="50000"/>
                    <a:lumOff val="50000"/>
                  </a:schemeClr>
                </a:solidFill>
                <a:cs typeface="+mn-ea"/>
                <a:sym typeface="+mn-lt"/>
              </a:rPr>
              <a:t>purus</a:t>
            </a:r>
            <a:r>
              <a:rPr lang="en-US" sz="600" dirty="0">
                <a:solidFill>
                  <a:schemeClr val="tx1">
                    <a:lumMod val="50000"/>
                    <a:lumOff val="50000"/>
                  </a:schemeClr>
                </a:solidFill>
                <a:cs typeface="+mn-ea"/>
                <a:sym typeface="+mn-lt"/>
              </a:rPr>
              <a:t>. Nunc a </a:t>
            </a:r>
            <a:r>
              <a:rPr lang="en-US" sz="600" dirty="0" err="1">
                <a:solidFill>
                  <a:schemeClr val="tx1">
                    <a:lumMod val="50000"/>
                    <a:lumOff val="50000"/>
                  </a:schemeClr>
                </a:solidFill>
                <a:cs typeface="+mn-ea"/>
                <a:sym typeface="+mn-lt"/>
              </a:rPr>
              <a:t>leo</a:t>
            </a:r>
            <a:r>
              <a:rPr lang="en-US" sz="600" dirty="0">
                <a:solidFill>
                  <a:schemeClr val="tx1">
                    <a:lumMod val="50000"/>
                    <a:lumOff val="50000"/>
                  </a:schemeClr>
                </a:solidFill>
                <a:cs typeface="+mn-ea"/>
                <a:sym typeface="+mn-lt"/>
              </a:rPr>
              <a:t> magna, sit </a:t>
            </a:r>
            <a:r>
              <a:rPr lang="en-US" sz="600" dirty="0" err="1">
                <a:solidFill>
                  <a:schemeClr val="tx1">
                    <a:lumMod val="50000"/>
                    <a:lumOff val="50000"/>
                  </a:schemeClr>
                </a:solidFill>
                <a:cs typeface="+mn-ea"/>
                <a:sym typeface="+mn-lt"/>
              </a:rPr>
              <a:t>amet</a:t>
            </a:r>
            <a:r>
              <a:rPr lang="en-US" sz="600" dirty="0">
                <a:solidFill>
                  <a:schemeClr val="tx1">
                    <a:lumMod val="50000"/>
                    <a:lumOff val="50000"/>
                  </a:schemeClr>
                </a:solidFill>
                <a:cs typeface="+mn-ea"/>
                <a:sym typeface="+mn-lt"/>
              </a:rPr>
              <a:t> </a:t>
            </a:r>
            <a:r>
              <a:rPr lang="en-US" sz="600" dirty="0" err="1">
                <a:solidFill>
                  <a:schemeClr val="tx1">
                    <a:lumMod val="50000"/>
                    <a:lumOff val="50000"/>
                  </a:schemeClr>
                </a:solidFill>
                <a:cs typeface="+mn-ea"/>
                <a:sym typeface="+mn-lt"/>
              </a:rPr>
              <a:t>consequat</a:t>
            </a:r>
            <a:r>
              <a:rPr lang="en-US" sz="600" dirty="0">
                <a:solidFill>
                  <a:schemeClr val="tx1">
                    <a:lumMod val="50000"/>
                    <a:lumOff val="50000"/>
                  </a:schemeClr>
                </a:solidFill>
                <a:cs typeface="+mn-ea"/>
                <a:sym typeface="+mn-lt"/>
              </a:rPr>
              <a:t>.</a:t>
            </a:r>
          </a:p>
        </p:txBody>
      </p:sp>
      <p:grpSp>
        <p:nvGrpSpPr>
          <p:cNvPr id="42" name="组合 41">
            <a:extLst>
              <a:ext uri="{FF2B5EF4-FFF2-40B4-BE49-F238E27FC236}">
                <a16:creationId xmlns:a16="http://schemas.microsoft.com/office/drawing/2014/main" id="{58BE9466-3EE8-4ACC-BE0A-900C5513FD8A}"/>
              </a:ext>
            </a:extLst>
          </p:cNvPr>
          <p:cNvGrpSpPr/>
          <p:nvPr/>
        </p:nvGrpSpPr>
        <p:grpSpPr>
          <a:xfrm>
            <a:off x="2918188" y="338191"/>
            <a:ext cx="5975713" cy="584775"/>
            <a:chOff x="2918188" y="338191"/>
            <a:chExt cx="5975713" cy="584775"/>
          </a:xfrm>
        </p:grpSpPr>
        <p:sp>
          <p:nvSpPr>
            <p:cNvPr id="43" name="TextBox 18">
              <a:extLst>
                <a:ext uri="{FF2B5EF4-FFF2-40B4-BE49-F238E27FC236}">
                  <a16:creationId xmlns:a16="http://schemas.microsoft.com/office/drawing/2014/main" id="{3DFB12DD-48FF-4BC4-AF50-FA233E128818}"/>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44" name="椭圆 43">
              <a:extLst>
                <a:ext uri="{FF2B5EF4-FFF2-40B4-BE49-F238E27FC236}">
                  <a16:creationId xmlns:a16="http://schemas.microsoft.com/office/drawing/2014/main" id="{EDDBC3E0-4F47-4E52-A83F-CE72B34A46E6}"/>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椭圆 44">
              <a:extLst>
                <a:ext uri="{FF2B5EF4-FFF2-40B4-BE49-F238E27FC236}">
                  <a16:creationId xmlns:a16="http://schemas.microsoft.com/office/drawing/2014/main" id="{F5CE22DC-6288-4A44-8C18-803D5921903C}"/>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椭圆 45">
              <a:extLst>
                <a:ext uri="{FF2B5EF4-FFF2-40B4-BE49-F238E27FC236}">
                  <a16:creationId xmlns:a16="http://schemas.microsoft.com/office/drawing/2014/main" id="{0CE8578B-0F5A-40CB-8AD3-D92D8039E3A5}"/>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椭圆 46">
              <a:extLst>
                <a:ext uri="{FF2B5EF4-FFF2-40B4-BE49-F238E27FC236}">
                  <a16:creationId xmlns:a16="http://schemas.microsoft.com/office/drawing/2014/main" id="{CD5D4AA1-DD05-4A0C-87B3-2365DDA7B65D}"/>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8" name="椭圆 47">
              <a:extLst>
                <a:ext uri="{FF2B5EF4-FFF2-40B4-BE49-F238E27FC236}">
                  <a16:creationId xmlns:a16="http://schemas.microsoft.com/office/drawing/2014/main" id="{8667EB20-7651-445C-ABD5-0178E556D668}"/>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9" name="椭圆 48">
              <a:extLst>
                <a:ext uri="{FF2B5EF4-FFF2-40B4-BE49-F238E27FC236}">
                  <a16:creationId xmlns:a16="http://schemas.microsoft.com/office/drawing/2014/main" id="{8997B14F-5DD1-49FD-BD63-BCF56435EC1A}"/>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0" name="椭圆 49">
              <a:extLst>
                <a:ext uri="{FF2B5EF4-FFF2-40B4-BE49-F238E27FC236}">
                  <a16:creationId xmlns:a16="http://schemas.microsoft.com/office/drawing/2014/main" id="{3DC1CCA0-757F-4B9C-943B-1C751112DD43}"/>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1" name="椭圆 50">
              <a:extLst>
                <a:ext uri="{FF2B5EF4-FFF2-40B4-BE49-F238E27FC236}">
                  <a16:creationId xmlns:a16="http://schemas.microsoft.com/office/drawing/2014/main" id="{66BA1338-F010-4FA5-AAB3-3107B44FAD61}"/>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6" name="椭圆 55">
              <a:extLst>
                <a:ext uri="{FF2B5EF4-FFF2-40B4-BE49-F238E27FC236}">
                  <a16:creationId xmlns:a16="http://schemas.microsoft.com/office/drawing/2014/main" id="{23EAAAC9-220D-428F-BCD5-E480B9971095}"/>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7" name="椭圆 56">
              <a:extLst>
                <a:ext uri="{FF2B5EF4-FFF2-40B4-BE49-F238E27FC236}">
                  <a16:creationId xmlns:a16="http://schemas.microsoft.com/office/drawing/2014/main" id="{76021D37-6287-4F92-AC7C-A054C5FE70CB}"/>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6685018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290">
                                          <p:stCondLst>
                                            <p:cond delay="0"/>
                                          </p:stCondLst>
                                        </p:cTn>
                                        <p:tgtEl>
                                          <p:spTgt spid="3"/>
                                        </p:tgtEl>
                                      </p:cBhvr>
                                    </p:animEffect>
                                    <p:anim calcmode="lin" valueType="num">
                                      <p:cBhvr>
                                        <p:cTn id="8" dur="911"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332"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332" tmFilter="0, 0; 0.125,0.2665; 0.25,0.4; 0.375,0.465; 0.5,0.5;  0.625,0.535; 0.75,0.6; 0.875,0.7335; 1,1">
                                          <p:stCondLst>
                                            <p:cond delay="332"/>
                                          </p:stCondLst>
                                        </p:cTn>
                                        <p:tgtEl>
                                          <p:spTgt spid="3"/>
                                        </p:tgtEl>
                                        <p:attrNameLst>
                                          <p:attrName>ppt_y</p:attrName>
                                        </p:attrNameLst>
                                      </p:cBhvr>
                                      <p:tavLst>
                                        <p:tav tm="0" fmla="#ppt_y-sin(pi*$)/9">
                                          <p:val>
                                            <p:fltVal val="0"/>
                                          </p:val>
                                        </p:tav>
                                        <p:tav tm="100000">
                                          <p:val>
                                            <p:fltVal val="1"/>
                                          </p:val>
                                        </p:tav>
                                      </p:tavLst>
                                    </p:anim>
                                    <p:anim calcmode="lin" valueType="num">
                                      <p:cBhvr>
                                        <p:cTn id="11" dur="166" tmFilter="0, 0; 0.125,0.2665; 0.25,0.4; 0.375,0.465; 0.5,0.5;  0.625,0.535; 0.75,0.6; 0.875,0.7335; 1,1">
                                          <p:stCondLst>
                                            <p:cond delay="662"/>
                                          </p:stCondLst>
                                        </p:cTn>
                                        <p:tgtEl>
                                          <p:spTgt spid="3"/>
                                        </p:tgtEl>
                                        <p:attrNameLst>
                                          <p:attrName>ppt_y</p:attrName>
                                        </p:attrNameLst>
                                      </p:cBhvr>
                                      <p:tavLst>
                                        <p:tav tm="0" fmla="#ppt_y-sin(pi*$)/27">
                                          <p:val>
                                            <p:fltVal val="0"/>
                                          </p:val>
                                        </p:tav>
                                        <p:tav tm="100000">
                                          <p:val>
                                            <p:fltVal val="1"/>
                                          </p:val>
                                        </p:tav>
                                      </p:tavLst>
                                    </p:anim>
                                    <p:anim calcmode="lin" valueType="num">
                                      <p:cBhvr>
                                        <p:cTn id="12" dur="82" tmFilter="0, 0; 0.125,0.2665; 0.25,0.4; 0.375,0.465; 0.5,0.5;  0.625,0.535; 0.75,0.6; 0.875,0.7335; 1,1">
                                          <p:stCondLst>
                                            <p:cond delay="828"/>
                                          </p:stCondLst>
                                        </p:cTn>
                                        <p:tgtEl>
                                          <p:spTgt spid="3"/>
                                        </p:tgtEl>
                                        <p:attrNameLst>
                                          <p:attrName>ppt_y</p:attrName>
                                        </p:attrNameLst>
                                      </p:cBhvr>
                                      <p:tavLst>
                                        <p:tav tm="0" fmla="#ppt_y-sin(pi*$)/81">
                                          <p:val>
                                            <p:fltVal val="0"/>
                                          </p:val>
                                        </p:tav>
                                        <p:tav tm="100000">
                                          <p:val>
                                            <p:fltVal val="1"/>
                                          </p:val>
                                        </p:tav>
                                      </p:tavLst>
                                    </p:anim>
                                    <p:animScale>
                                      <p:cBhvr>
                                        <p:cTn id="13" dur="13">
                                          <p:stCondLst>
                                            <p:cond delay="325"/>
                                          </p:stCondLst>
                                        </p:cTn>
                                        <p:tgtEl>
                                          <p:spTgt spid="3"/>
                                        </p:tgtEl>
                                      </p:cBhvr>
                                      <p:to x="100000" y="60000"/>
                                    </p:animScale>
                                    <p:animScale>
                                      <p:cBhvr>
                                        <p:cTn id="14" dur="83" decel="50000">
                                          <p:stCondLst>
                                            <p:cond delay="338"/>
                                          </p:stCondLst>
                                        </p:cTn>
                                        <p:tgtEl>
                                          <p:spTgt spid="3"/>
                                        </p:tgtEl>
                                      </p:cBhvr>
                                      <p:to x="100000" y="100000"/>
                                    </p:animScale>
                                    <p:animScale>
                                      <p:cBhvr>
                                        <p:cTn id="15" dur="13">
                                          <p:stCondLst>
                                            <p:cond delay="656"/>
                                          </p:stCondLst>
                                        </p:cTn>
                                        <p:tgtEl>
                                          <p:spTgt spid="3"/>
                                        </p:tgtEl>
                                      </p:cBhvr>
                                      <p:to x="100000" y="80000"/>
                                    </p:animScale>
                                    <p:animScale>
                                      <p:cBhvr>
                                        <p:cTn id="16" dur="83" decel="50000">
                                          <p:stCondLst>
                                            <p:cond delay="669"/>
                                          </p:stCondLst>
                                        </p:cTn>
                                        <p:tgtEl>
                                          <p:spTgt spid="3"/>
                                        </p:tgtEl>
                                      </p:cBhvr>
                                      <p:to x="100000" y="100000"/>
                                    </p:animScale>
                                    <p:animScale>
                                      <p:cBhvr>
                                        <p:cTn id="17" dur="13">
                                          <p:stCondLst>
                                            <p:cond delay="821"/>
                                          </p:stCondLst>
                                        </p:cTn>
                                        <p:tgtEl>
                                          <p:spTgt spid="3"/>
                                        </p:tgtEl>
                                      </p:cBhvr>
                                      <p:to x="100000" y="90000"/>
                                    </p:animScale>
                                    <p:animScale>
                                      <p:cBhvr>
                                        <p:cTn id="18" dur="83" decel="50000">
                                          <p:stCondLst>
                                            <p:cond delay="834"/>
                                          </p:stCondLst>
                                        </p:cTn>
                                        <p:tgtEl>
                                          <p:spTgt spid="3"/>
                                        </p:tgtEl>
                                      </p:cBhvr>
                                      <p:to x="100000" y="100000"/>
                                    </p:animScale>
                                    <p:animScale>
                                      <p:cBhvr>
                                        <p:cTn id="19" dur="13">
                                          <p:stCondLst>
                                            <p:cond delay="904"/>
                                          </p:stCondLst>
                                        </p:cTn>
                                        <p:tgtEl>
                                          <p:spTgt spid="3"/>
                                        </p:tgtEl>
                                      </p:cBhvr>
                                      <p:to x="100000" y="95000"/>
                                    </p:animScale>
                                    <p:animScale>
                                      <p:cBhvr>
                                        <p:cTn id="20" dur="83" decel="50000">
                                          <p:stCondLst>
                                            <p:cond delay="917"/>
                                          </p:stCondLst>
                                        </p:cTn>
                                        <p:tgtEl>
                                          <p:spTgt spid="3"/>
                                        </p:tgtEl>
                                      </p:cBhvr>
                                      <p:to x="100000" y="100000"/>
                                    </p:animScale>
                                  </p:childTnLst>
                                </p:cTn>
                              </p:par>
                            </p:childTnLst>
                          </p:cTn>
                        </p:par>
                        <p:par>
                          <p:cTn id="21" fill="hold">
                            <p:stCondLst>
                              <p:cond delay="1000"/>
                            </p:stCondLst>
                            <p:childTnLst>
                              <p:par>
                                <p:cTn id="22" presetID="2" presetClass="entr" presetSubtype="4"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250" fill="hold"/>
                                        <p:tgtEl>
                                          <p:spTgt spid="8"/>
                                        </p:tgtEl>
                                        <p:attrNameLst>
                                          <p:attrName>ppt_x</p:attrName>
                                        </p:attrNameLst>
                                      </p:cBhvr>
                                      <p:tavLst>
                                        <p:tav tm="0">
                                          <p:val>
                                            <p:strVal val="#ppt_x"/>
                                          </p:val>
                                        </p:tav>
                                        <p:tav tm="100000">
                                          <p:val>
                                            <p:strVal val="#ppt_x"/>
                                          </p:val>
                                        </p:tav>
                                      </p:tavLst>
                                    </p:anim>
                                    <p:anim calcmode="lin" valueType="num">
                                      <p:cBhvr additive="base">
                                        <p:cTn id="25" dur="250" fill="hold"/>
                                        <p:tgtEl>
                                          <p:spTgt spid="8"/>
                                        </p:tgtEl>
                                        <p:attrNameLst>
                                          <p:attrName>ppt_y</p:attrName>
                                        </p:attrNameLst>
                                      </p:cBhvr>
                                      <p:tavLst>
                                        <p:tav tm="0">
                                          <p:val>
                                            <p:strVal val="1+#ppt_h/2"/>
                                          </p:val>
                                        </p:tav>
                                        <p:tav tm="100000">
                                          <p:val>
                                            <p:strVal val="#ppt_y"/>
                                          </p:val>
                                        </p:tav>
                                      </p:tavLst>
                                    </p:anim>
                                  </p:childTnLst>
                                </p:cTn>
                              </p:par>
                            </p:childTnLst>
                          </p:cTn>
                        </p:par>
                        <p:par>
                          <p:cTn id="26" fill="hold">
                            <p:stCondLst>
                              <p:cond delay="1250"/>
                            </p:stCondLst>
                            <p:childTnLst>
                              <p:par>
                                <p:cTn id="27" presetID="2" presetClass="entr" presetSubtype="4"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 calcmode="lin" valueType="num">
                                      <p:cBhvr additive="base">
                                        <p:cTn id="29" dur="250" fill="hold"/>
                                        <p:tgtEl>
                                          <p:spTgt spid="22"/>
                                        </p:tgtEl>
                                        <p:attrNameLst>
                                          <p:attrName>ppt_x</p:attrName>
                                        </p:attrNameLst>
                                      </p:cBhvr>
                                      <p:tavLst>
                                        <p:tav tm="0">
                                          <p:val>
                                            <p:strVal val="#ppt_x"/>
                                          </p:val>
                                        </p:tav>
                                        <p:tav tm="100000">
                                          <p:val>
                                            <p:strVal val="#ppt_x"/>
                                          </p:val>
                                        </p:tav>
                                      </p:tavLst>
                                    </p:anim>
                                    <p:anim calcmode="lin" valueType="num">
                                      <p:cBhvr additive="base">
                                        <p:cTn id="30" dur="250" fill="hold"/>
                                        <p:tgtEl>
                                          <p:spTgt spid="22"/>
                                        </p:tgtEl>
                                        <p:attrNameLst>
                                          <p:attrName>ppt_y</p:attrName>
                                        </p:attrNameLst>
                                      </p:cBhvr>
                                      <p:tavLst>
                                        <p:tav tm="0">
                                          <p:val>
                                            <p:strVal val="1+#ppt_h/2"/>
                                          </p:val>
                                        </p:tav>
                                        <p:tav tm="100000">
                                          <p:val>
                                            <p:strVal val="#ppt_y"/>
                                          </p:val>
                                        </p:tav>
                                      </p:tavLst>
                                    </p:anim>
                                  </p:childTnLst>
                                </p:cTn>
                              </p:par>
                            </p:childTnLst>
                          </p:cTn>
                        </p:par>
                        <p:par>
                          <p:cTn id="31" fill="hold">
                            <p:stCondLst>
                              <p:cond delay="1500"/>
                            </p:stCondLst>
                            <p:childTnLst>
                              <p:par>
                                <p:cTn id="32" presetID="2" presetClass="entr" presetSubtype="4" fill="hold" grpId="0" nodeType="afterEffect">
                                  <p:stCondLst>
                                    <p:cond delay="0"/>
                                  </p:stCondLst>
                                  <p:childTnLst>
                                    <p:set>
                                      <p:cBhvr>
                                        <p:cTn id="33" dur="1" fill="hold">
                                          <p:stCondLst>
                                            <p:cond delay="0"/>
                                          </p:stCondLst>
                                        </p:cTn>
                                        <p:tgtEl>
                                          <p:spTgt spid="24"/>
                                        </p:tgtEl>
                                        <p:attrNameLst>
                                          <p:attrName>style.visibility</p:attrName>
                                        </p:attrNameLst>
                                      </p:cBhvr>
                                      <p:to>
                                        <p:strVal val="visible"/>
                                      </p:to>
                                    </p:set>
                                    <p:anim calcmode="lin" valueType="num">
                                      <p:cBhvr additive="base">
                                        <p:cTn id="34" dur="250" fill="hold"/>
                                        <p:tgtEl>
                                          <p:spTgt spid="24"/>
                                        </p:tgtEl>
                                        <p:attrNameLst>
                                          <p:attrName>ppt_x</p:attrName>
                                        </p:attrNameLst>
                                      </p:cBhvr>
                                      <p:tavLst>
                                        <p:tav tm="0">
                                          <p:val>
                                            <p:strVal val="#ppt_x"/>
                                          </p:val>
                                        </p:tav>
                                        <p:tav tm="100000">
                                          <p:val>
                                            <p:strVal val="#ppt_x"/>
                                          </p:val>
                                        </p:tav>
                                      </p:tavLst>
                                    </p:anim>
                                    <p:anim calcmode="lin" valueType="num">
                                      <p:cBhvr additive="base">
                                        <p:cTn id="35" dur="250" fill="hold"/>
                                        <p:tgtEl>
                                          <p:spTgt spid="24"/>
                                        </p:tgtEl>
                                        <p:attrNameLst>
                                          <p:attrName>ppt_y</p:attrName>
                                        </p:attrNameLst>
                                      </p:cBhvr>
                                      <p:tavLst>
                                        <p:tav tm="0">
                                          <p:val>
                                            <p:strVal val="1+#ppt_h/2"/>
                                          </p:val>
                                        </p:tav>
                                        <p:tav tm="100000">
                                          <p:val>
                                            <p:strVal val="#ppt_y"/>
                                          </p:val>
                                        </p:tav>
                                      </p:tavLst>
                                    </p:anim>
                                  </p:childTnLst>
                                </p:cTn>
                              </p:par>
                            </p:childTnLst>
                          </p:cTn>
                        </p:par>
                        <p:par>
                          <p:cTn id="36" fill="hold">
                            <p:stCondLst>
                              <p:cond delay="1750"/>
                            </p:stCondLst>
                            <p:childTnLst>
                              <p:par>
                                <p:cTn id="37" presetID="2" presetClass="entr" presetSubtype="4" fill="hold" grpId="0" nodeType="after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additive="base">
                                        <p:cTn id="39" dur="250" fill="hold"/>
                                        <p:tgtEl>
                                          <p:spTgt spid="9"/>
                                        </p:tgtEl>
                                        <p:attrNameLst>
                                          <p:attrName>ppt_x</p:attrName>
                                        </p:attrNameLst>
                                      </p:cBhvr>
                                      <p:tavLst>
                                        <p:tav tm="0">
                                          <p:val>
                                            <p:strVal val="#ppt_x"/>
                                          </p:val>
                                        </p:tav>
                                        <p:tav tm="100000">
                                          <p:val>
                                            <p:strVal val="#ppt_x"/>
                                          </p:val>
                                        </p:tav>
                                      </p:tavLst>
                                    </p:anim>
                                    <p:anim calcmode="lin" valueType="num">
                                      <p:cBhvr additive="base">
                                        <p:cTn id="40" dur="250" fill="hold"/>
                                        <p:tgtEl>
                                          <p:spTgt spid="9"/>
                                        </p:tgtEl>
                                        <p:attrNameLst>
                                          <p:attrName>ppt_y</p:attrName>
                                        </p:attrNameLst>
                                      </p:cBhvr>
                                      <p:tavLst>
                                        <p:tav tm="0">
                                          <p:val>
                                            <p:strVal val="1+#ppt_h/2"/>
                                          </p:val>
                                        </p:tav>
                                        <p:tav tm="100000">
                                          <p:val>
                                            <p:strVal val="#ppt_y"/>
                                          </p:val>
                                        </p:tav>
                                      </p:tavLst>
                                    </p:anim>
                                  </p:childTnLst>
                                </p:cTn>
                              </p:par>
                            </p:childTnLst>
                          </p:cTn>
                        </p:par>
                        <p:par>
                          <p:cTn id="41" fill="hold">
                            <p:stCondLst>
                              <p:cond delay="2000"/>
                            </p:stCondLst>
                            <p:childTnLst>
                              <p:par>
                                <p:cTn id="42" presetID="2" presetClass="entr" presetSubtype="4" fill="hold" grpId="0" nodeType="afterEffect">
                                  <p:stCondLst>
                                    <p:cond delay="0"/>
                                  </p:stCondLst>
                                  <p:childTnLst>
                                    <p:set>
                                      <p:cBhvr>
                                        <p:cTn id="43" dur="1" fill="hold">
                                          <p:stCondLst>
                                            <p:cond delay="0"/>
                                          </p:stCondLst>
                                        </p:cTn>
                                        <p:tgtEl>
                                          <p:spTgt spid="18"/>
                                        </p:tgtEl>
                                        <p:attrNameLst>
                                          <p:attrName>style.visibility</p:attrName>
                                        </p:attrNameLst>
                                      </p:cBhvr>
                                      <p:to>
                                        <p:strVal val="visible"/>
                                      </p:to>
                                    </p:set>
                                    <p:anim calcmode="lin" valueType="num">
                                      <p:cBhvr additive="base">
                                        <p:cTn id="44" dur="250" fill="hold"/>
                                        <p:tgtEl>
                                          <p:spTgt spid="18"/>
                                        </p:tgtEl>
                                        <p:attrNameLst>
                                          <p:attrName>ppt_x</p:attrName>
                                        </p:attrNameLst>
                                      </p:cBhvr>
                                      <p:tavLst>
                                        <p:tav tm="0">
                                          <p:val>
                                            <p:strVal val="#ppt_x"/>
                                          </p:val>
                                        </p:tav>
                                        <p:tav tm="100000">
                                          <p:val>
                                            <p:strVal val="#ppt_x"/>
                                          </p:val>
                                        </p:tav>
                                      </p:tavLst>
                                    </p:anim>
                                    <p:anim calcmode="lin" valueType="num">
                                      <p:cBhvr additive="base">
                                        <p:cTn id="45" dur="250" fill="hold"/>
                                        <p:tgtEl>
                                          <p:spTgt spid="18"/>
                                        </p:tgtEl>
                                        <p:attrNameLst>
                                          <p:attrName>ppt_y</p:attrName>
                                        </p:attrNameLst>
                                      </p:cBhvr>
                                      <p:tavLst>
                                        <p:tav tm="0">
                                          <p:val>
                                            <p:strVal val="1+#ppt_h/2"/>
                                          </p:val>
                                        </p:tav>
                                        <p:tav tm="100000">
                                          <p:val>
                                            <p:strVal val="#ppt_y"/>
                                          </p:val>
                                        </p:tav>
                                      </p:tavLst>
                                    </p:anim>
                                  </p:childTnLst>
                                </p:cTn>
                              </p:par>
                            </p:childTnLst>
                          </p:cTn>
                        </p:par>
                        <p:par>
                          <p:cTn id="46" fill="hold">
                            <p:stCondLst>
                              <p:cond delay="2250"/>
                            </p:stCondLst>
                            <p:childTnLst>
                              <p:par>
                                <p:cTn id="47" presetID="2" presetClass="entr" presetSubtype="4" fill="hold" grpId="0" nodeType="afterEffect">
                                  <p:stCondLst>
                                    <p:cond delay="0"/>
                                  </p:stCondLst>
                                  <p:childTnLst>
                                    <p:set>
                                      <p:cBhvr>
                                        <p:cTn id="48" dur="1" fill="hold">
                                          <p:stCondLst>
                                            <p:cond delay="0"/>
                                          </p:stCondLst>
                                        </p:cTn>
                                        <p:tgtEl>
                                          <p:spTgt spid="25"/>
                                        </p:tgtEl>
                                        <p:attrNameLst>
                                          <p:attrName>style.visibility</p:attrName>
                                        </p:attrNameLst>
                                      </p:cBhvr>
                                      <p:to>
                                        <p:strVal val="visible"/>
                                      </p:to>
                                    </p:set>
                                    <p:anim calcmode="lin" valueType="num">
                                      <p:cBhvr additive="base">
                                        <p:cTn id="49" dur="250" fill="hold"/>
                                        <p:tgtEl>
                                          <p:spTgt spid="25"/>
                                        </p:tgtEl>
                                        <p:attrNameLst>
                                          <p:attrName>ppt_x</p:attrName>
                                        </p:attrNameLst>
                                      </p:cBhvr>
                                      <p:tavLst>
                                        <p:tav tm="0">
                                          <p:val>
                                            <p:strVal val="#ppt_x"/>
                                          </p:val>
                                        </p:tav>
                                        <p:tav tm="100000">
                                          <p:val>
                                            <p:strVal val="#ppt_x"/>
                                          </p:val>
                                        </p:tav>
                                      </p:tavLst>
                                    </p:anim>
                                    <p:anim calcmode="lin" valueType="num">
                                      <p:cBhvr additive="base">
                                        <p:cTn id="50" dur="250" fill="hold"/>
                                        <p:tgtEl>
                                          <p:spTgt spid="25"/>
                                        </p:tgtEl>
                                        <p:attrNameLst>
                                          <p:attrName>ppt_y</p:attrName>
                                        </p:attrNameLst>
                                      </p:cBhvr>
                                      <p:tavLst>
                                        <p:tav tm="0">
                                          <p:val>
                                            <p:strVal val="1+#ppt_h/2"/>
                                          </p:val>
                                        </p:tav>
                                        <p:tav tm="100000">
                                          <p:val>
                                            <p:strVal val="#ppt_y"/>
                                          </p:val>
                                        </p:tav>
                                      </p:tavLst>
                                    </p:anim>
                                  </p:childTnLst>
                                </p:cTn>
                              </p:par>
                            </p:childTnLst>
                          </p:cTn>
                        </p:par>
                        <p:par>
                          <p:cTn id="51" fill="hold">
                            <p:stCondLst>
                              <p:cond delay="2500"/>
                            </p:stCondLst>
                            <p:childTnLst>
                              <p:par>
                                <p:cTn id="52" presetID="2" presetClass="entr" presetSubtype="4" fill="hold" grpId="0" nodeType="afterEffect">
                                  <p:stCondLst>
                                    <p:cond delay="0"/>
                                  </p:stCondLst>
                                  <p:childTnLst>
                                    <p:set>
                                      <p:cBhvr>
                                        <p:cTn id="53" dur="1" fill="hold">
                                          <p:stCondLst>
                                            <p:cond delay="0"/>
                                          </p:stCondLst>
                                        </p:cTn>
                                        <p:tgtEl>
                                          <p:spTgt spid="10"/>
                                        </p:tgtEl>
                                        <p:attrNameLst>
                                          <p:attrName>style.visibility</p:attrName>
                                        </p:attrNameLst>
                                      </p:cBhvr>
                                      <p:to>
                                        <p:strVal val="visible"/>
                                      </p:to>
                                    </p:set>
                                    <p:anim calcmode="lin" valueType="num">
                                      <p:cBhvr additive="base">
                                        <p:cTn id="54" dur="250" fill="hold"/>
                                        <p:tgtEl>
                                          <p:spTgt spid="10"/>
                                        </p:tgtEl>
                                        <p:attrNameLst>
                                          <p:attrName>ppt_x</p:attrName>
                                        </p:attrNameLst>
                                      </p:cBhvr>
                                      <p:tavLst>
                                        <p:tav tm="0">
                                          <p:val>
                                            <p:strVal val="#ppt_x"/>
                                          </p:val>
                                        </p:tav>
                                        <p:tav tm="100000">
                                          <p:val>
                                            <p:strVal val="#ppt_x"/>
                                          </p:val>
                                        </p:tav>
                                      </p:tavLst>
                                    </p:anim>
                                    <p:anim calcmode="lin" valueType="num">
                                      <p:cBhvr additive="base">
                                        <p:cTn id="55" dur="250" fill="hold"/>
                                        <p:tgtEl>
                                          <p:spTgt spid="10"/>
                                        </p:tgtEl>
                                        <p:attrNameLst>
                                          <p:attrName>ppt_y</p:attrName>
                                        </p:attrNameLst>
                                      </p:cBhvr>
                                      <p:tavLst>
                                        <p:tav tm="0">
                                          <p:val>
                                            <p:strVal val="1+#ppt_h/2"/>
                                          </p:val>
                                        </p:tav>
                                        <p:tav tm="100000">
                                          <p:val>
                                            <p:strVal val="#ppt_y"/>
                                          </p:val>
                                        </p:tav>
                                      </p:tavLst>
                                    </p:anim>
                                  </p:childTnLst>
                                </p:cTn>
                              </p:par>
                            </p:childTnLst>
                          </p:cTn>
                        </p:par>
                        <p:par>
                          <p:cTn id="56" fill="hold">
                            <p:stCondLst>
                              <p:cond delay="2750"/>
                            </p:stCondLst>
                            <p:childTnLst>
                              <p:par>
                                <p:cTn id="57" presetID="2" presetClass="entr" presetSubtype="4"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 calcmode="lin" valueType="num">
                                      <p:cBhvr additive="base">
                                        <p:cTn id="59" dur="250" fill="hold"/>
                                        <p:tgtEl>
                                          <p:spTgt spid="19"/>
                                        </p:tgtEl>
                                        <p:attrNameLst>
                                          <p:attrName>ppt_x</p:attrName>
                                        </p:attrNameLst>
                                      </p:cBhvr>
                                      <p:tavLst>
                                        <p:tav tm="0">
                                          <p:val>
                                            <p:strVal val="#ppt_x"/>
                                          </p:val>
                                        </p:tav>
                                        <p:tav tm="100000">
                                          <p:val>
                                            <p:strVal val="#ppt_x"/>
                                          </p:val>
                                        </p:tav>
                                      </p:tavLst>
                                    </p:anim>
                                    <p:anim calcmode="lin" valueType="num">
                                      <p:cBhvr additive="base">
                                        <p:cTn id="60" dur="250" fill="hold"/>
                                        <p:tgtEl>
                                          <p:spTgt spid="19"/>
                                        </p:tgtEl>
                                        <p:attrNameLst>
                                          <p:attrName>ppt_y</p:attrName>
                                        </p:attrNameLst>
                                      </p:cBhvr>
                                      <p:tavLst>
                                        <p:tav tm="0">
                                          <p:val>
                                            <p:strVal val="1+#ppt_h/2"/>
                                          </p:val>
                                        </p:tav>
                                        <p:tav tm="100000">
                                          <p:val>
                                            <p:strVal val="#ppt_y"/>
                                          </p:val>
                                        </p:tav>
                                      </p:tavLst>
                                    </p:anim>
                                  </p:childTnLst>
                                </p:cTn>
                              </p:par>
                            </p:childTnLst>
                          </p:cTn>
                        </p:par>
                        <p:par>
                          <p:cTn id="61" fill="hold">
                            <p:stCondLst>
                              <p:cond delay="3000"/>
                            </p:stCondLst>
                            <p:childTnLst>
                              <p:par>
                                <p:cTn id="62" presetID="2" presetClass="entr" presetSubtype="4" fill="hold" grpId="0" nodeType="afterEffect">
                                  <p:stCondLst>
                                    <p:cond delay="0"/>
                                  </p:stCondLst>
                                  <p:childTnLst>
                                    <p:set>
                                      <p:cBhvr>
                                        <p:cTn id="63" dur="1" fill="hold">
                                          <p:stCondLst>
                                            <p:cond delay="0"/>
                                          </p:stCondLst>
                                        </p:cTn>
                                        <p:tgtEl>
                                          <p:spTgt spid="26"/>
                                        </p:tgtEl>
                                        <p:attrNameLst>
                                          <p:attrName>style.visibility</p:attrName>
                                        </p:attrNameLst>
                                      </p:cBhvr>
                                      <p:to>
                                        <p:strVal val="visible"/>
                                      </p:to>
                                    </p:set>
                                    <p:anim calcmode="lin" valueType="num">
                                      <p:cBhvr additive="base">
                                        <p:cTn id="64" dur="250" fill="hold"/>
                                        <p:tgtEl>
                                          <p:spTgt spid="26"/>
                                        </p:tgtEl>
                                        <p:attrNameLst>
                                          <p:attrName>ppt_x</p:attrName>
                                        </p:attrNameLst>
                                      </p:cBhvr>
                                      <p:tavLst>
                                        <p:tav tm="0">
                                          <p:val>
                                            <p:strVal val="#ppt_x"/>
                                          </p:val>
                                        </p:tav>
                                        <p:tav tm="100000">
                                          <p:val>
                                            <p:strVal val="#ppt_x"/>
                                          </p:val>
                                        </p:tav>
                                      </p:tavLst>
                                    </p:anim>
                                    <p:anim calcmode="lin" valueType="num">
                                      <p:cBhvr additive="base">
                                        <p:cTn id="65" dur="250" fill="hold"/>
                                        <p:tgtEl>
                                          <p:spTgt spid="26"/>
                                        </p:tgtEl>
                                        <p:attrNameLst>
                                          <p:attrName>ppt_y</p:attrName>
                                        </p:attrNameLst>
                                      </p:cBhvr>
                                      <p:tavLst>
                                        <p:tav tm="0">
                                          <p:val>
                                            <p:strVal val="1+#ppt_h/2"/>
                                          </p:val>
                                        </p:tav>
                                        <p:tav tm="100000">
                                          <p:val>
                                            <p:strVal val="#ppt_y"/>
                                          </p:val>
                                        </p:tav>
                                      </p:tavLst>
                                    </p:anim>
                                  </p:childTnLst>
                                </p:cTn>
                              </p:par>
                            </p:childTnLst>
                          </p:cTn>
                        </p:par>
                        <p:par>
                          <p:cTn id="66" fill="hold">
                            <p:stCondLst>
                              <p:cond delay="3250"/>
                            </p:stCondLst>
                            <p:childTnLst>
                              <p:par>
                                <p:cTn id="67" presetID="2" presetClass="entr" presetSubtype="4" fill="hold" grpId="0" nodeType="afterEffect">
                                  <p:stCondLst>
                                    <p:cond delay="0"/>
                                  </p:stCondLst>
                                  <p:childTnLst>
                                    <p:set>
                                      <p:cBhvr>
                                        <p:cTn id="68" dur="1" fill="hold">
                                          <p:stCondLst>
                                            <p:cond delay="0"/>
                                          </p:stCondLst>
                                        </p:cTn>
                                        <p:tgtEl>
                                          <p:spTgt spid="11"/>
                                        </p:tgtEl>
                                        <p:attrNameLst>
                                          <p:attrName>style.visibility</p:attrName>
                                        </p:attrNameLst>
                                      </p:cBhvr>
                                      <p:to>
                                        <p:strVal val="visible"/>
                                      </p:to>
                                    </p:set>
                                    <p:anim calcmode="lin" valueType="num">
                                      <p:cBhvr additive="base">
                                        <p:cTn id="69" dur="250" fill="hold"/>
                                        <p:tgtEl>
                                          <p:spTgt spid="11"/>
                                        </p:tgtEl>
                                        <p:attrNameLst>
                                          <p:attrName>ppt_x</p:attrName>
                                        </p:attrNameLst>
                                      </p:cBhvr>
                                      <p:tavLst>
                                        <p:tav tm="0">
                                          <p:val>
                                            <p:strVal val="#ppt_x"/>
                                          </p:val>
                                        </p:tav>
                                        <p:tav tm="100000">
                                          <p:val>
                                            <p:strVal val="#ppt_x"/>
                                          </p:val>
                                        </p:tav>
                                      </p:tavLst>
                                    </p:anim>
                                    <p:anim calcmode="lin" valueType="num">
                                      <p:cBhvr additive="base">
                                        <p:cTn id="70" dur="250" fill="hold"/>
                                        <p:tgtEl>
                                          <p:spTgt spid="11"/>
                                        </p:tgtEl>
                                        <p:attrNameLst>
                                          <p:attrName>ppt_y</p:attrName>
                                        </p:attrNameLst>
                                      </p:cBhvr>
                                      <p:tavLst>
                                        <p:tav tm="0">
                                          <p:val>
                                            <p:strVal val="1+#ppt_h/2"/>
                                          </p:val>
                                        </p:tav>
                                        <p:tav tm="100000">
                                          <p:val>
                                            <p:strVal val="#ppt_y"/>
                                          </p:val>
                                        </p:tav>
                                      </p:tavLst>
                                    </p:anim>
                                  </p:childTnLst>
                                </p:cTn>
                              </p:par>
                            </p:childTnLst>
                          </p:cTn>
                        </p:par>
                        <p:par>
                          <p:cTn id="71" fill="hold">
                            <p:stCondLst>
                              <p:cond delay="3500"/>
                            </p:stCondLst>
                            <p:childTnLst>
                              <p:par>
                                <p:cTn id="72" presetID="2" presetClass="entr" presetSubtype="4" fill="hold" grpId="0" nodeType="afterEffect">
                                  <p:stCondLst>
                                    <p:cond delay="0"/>
                                  </p:stCondLst>
                                  <p:childTnLst>
                                    <p:set>
                                      <p:cBhvr>
                                        <p:cTn id="73" dur="1" fill="hold">
                                          <p:stCondLst>
                                            <p:cond delay="0"/>
                                          </p:stCondLst>
                                        </p:cTn>
                                        <p:tgtEl>
                                          <p:spTgt spid="20"/>
                                        </p:tgtEl>
                                        <p:attrNameLst>
                                          <p:attrName>style.visibility</p:attrName>
                                        </p:attrNameLst>
                                      </p:cBhvr>
                                      <p:to>
                                        <p:strVal val="visible"/>
                                      </p:to>
                                    </p:set>
                                    <p:anim calcmode="lin" valueType="num">
                                      <p:cBhvr additive="base">
                                        <p:cTn id="74" dur="250" fill="hold"/>
                                        <p:tgtEl>
                                          <p:spTgt spid="20"/>
                                        </p:tgtEl>
                                        <p:attrNameLst>
                                          <p:attrName>ppt_x</p:attrName>
                                        </p:attrNameLst>
                                      </p:cBhvr>
                                      <p:tavLst>
                                        <p:tav tm="0">
                                          <p:val>
                                            <p:strVal val="#ppt_x"/>
                                          </p:val>
                                        </p:tav>
                                        <p:tav tm="100000">
                                          <p:val>
                                            <p:strVal val="#ppt_x"/>
                                          </p:val>
                                        </p:tav>
                                      </p:tavLst>
                                    </p:anim>
                                    <p:anim calcmode="lin" valueType="num">
                                      <p:cBhvr additive="base">
                                        <p:cTn id="75" dur="250" fill="hold"/>
                                        <p:tgtEl>
                                          <p:spTgt spid="20"/>
                                        </p:tgtEl>
                                        <p:attrNameLst>
                                          <p:attrName>ppt_y</p:attrName>
                                        </p:attrNameLst>
                                      </p:cBhvr>
                                      <p:tavLst>
                                        <p:tav tm="0">
                                          <p:val>
                                            <p:strVal val="1+#ppt_h/2"/>
                                          </p:val>
                                        </p:tav>
                                        <p:tav tm="100000">
                                          <p:val>
                                            <p:strVal val="#ppt_y"/>
                                          </p:val>
                                        </p:tav>
                                      </p:tavLst>
                                    </p:anim>
                                  </p:childTnLst>
                                </p:cTn>
                              </p:par>
                            </p:childTnLst>
                          </p:cTn>
                        </p:par>
                        <p:par>
                          <p:cTn id="76" fill="hold">
                            <p:stCondLst>
                              <p:cond delay="3750"/>
                            </p:stCondLst>
                            <p:childTnLst>
                              <p:par>
                                <p:cTn id="77" presetID="2" presetClass="entr" presetSubtype="4" fill="hold" grpId="0" nodeType="afterEffect">
                                  <p:stCondLst>
                                    <p:cond delay="0"/>
                                  </p:stCondLst>
                                  <p:childTnLst>
                                    <p:set>
                                      <p:cBhvr>
                                        <p:cTn id="78" dur="1" fill="hold">
                                          <p:stCondLst>
                                            <p:cond delay="0"/>
                                          </p:stCondLst>
                                        </p:cTn>
                                        <p:tgtEl>
                                          <p:spTgt spid="27"/>
                                        </p:tgtEl>
                                        <p:attrNameLst>
                                          <p:attrName>style.visibility</p:attrName>
                                        </p:attrNameLst>
                                      </p:cBhvr>
                                      <p:to>
                                        <p:strVal val="visible"/>
                                      </p:to>
                                    </p:set>
                                    <p:anim calcmode="lin" valueType="num">
                                      <p:cBhvr additive="base">
                                        <p:cTn id="79" dur="250" fill="hold"/>
                                        <p:tgtEl>
                                          <p:spTgt spid="27"/>
                                        </p:tgtEl>
                                        <p:attrNameLst>
                                          <p:attrName>ppt_x</p:attrName>
                                        </p:attrNameLst>
                                      </p:cBhvr>
                                      <p:tavLst>
                                        <p:tav tm="0">
                                          <p:val>
                                            <p:strVal val="#ppt_x"/>
                                          </p:val>
                                        </p:tav>
                                        <p:tav tm="100000">
                                          <p:val>
                                            <p:strVal val="#ppt_x"/>
                                          </p:val>
                                        </p:tav>
                                      </p:tavLst>
                                    </p:anim>
                                    <p:anim calcmode="lin" valueType="num">
                                      <p:cBhvr additive="base">
                                        <p:cTn id="80" dur="250" fill="hold"/>
                                        <p:tgtEl>
                                          <p:spTgt spid="27"/>
                                        </p:tgtEl>
                                        <p:attrNameLst>
                                          <p:attrName>ppt_y</p:attrName>
                                        </p:attrNameLst>
                                      </p:cBhvr>
                                      <p:tavLst>
                                        <p:tav tm="0">
                                          <p:val>
                                            <p:strVal val="1+#ppt_h/2"/>
                                          </p:val>
                                        </p:tav>
                                        <p:tav tm="100000">
                                          <p:val>
                                            <p:strVal val="#ppt_y"/>
                                          </p:val>
                                        </p:tav>
                                      </p:tavLst>
                                    </p:anim>
                                  </p:childTnLst>
                                </p:cTn>
                              </p:par>
                            </p:childTnLst>
                          </p:cTn>
                        </p:par>
                        <p:par>
                          <p:cTn id="81" fill="hold">
                            <p:stCondLst>
                              <p:cond delay="4000"/>
                            </p:stCondLst>
                            <p:childTnLst>
                              <p:par>
                                <p:cTn id="82" presetID="2" presetClass="entr" presetSubtype="4" fill="hold" grpId="0" nodeType="afterEffect">
                                  <p:stCondLst>
                                    <p:cond delay="0"/>
                                  </p:stCondLst>
                                  <p:childTnLst>
                                    <p:set>
                                      <p:cBhvr>
                                        <p:cTn id="83" dur="1" fill="hold">
                                          <p:stCondLst>
                                            <p:cond delay="0"/>
                                          </p:stCondLst>
                                        </p:cTn>
                                        <p:tgtEl>
                                          <p:spTgt spid="12"/>
                                        </p:tgtEl>
                                        <p:attrNameLst>
                                          <p:attrName>style.visibility</p:attrName>
                                        </p:attrNameLst>
                                      </p:cBhvr>
                                      <p:to>
                                        <p:strVal val="visible"/>
                                      </p:to>
                                    </p:set>
                                    <p:anim calcmode="lin" valueType="num">
                                      <p:cBhvr additive="base">
                                        <p:cTn id="84" dur="250" fill="hold"/>
                                        <p:tgtEl>
                                          <p:spTgt spid="12"/>
                                        </p:tgtEl>
                                        <p:attrNameLst>
                                          <p:attrName>ppt_x</p:attrName>
                                        </p:attrNameLst>
                                      </p:cBhvr>
                                      <p:tavLst>
                                        <p:tav tm="0">
                                          <p:val>
                                            <p:strVal val="#ppt_x"/>
                                          </p:val>
                                        </p:tav>
                                        <p:tav tm="100000">
                                          <p:val>
                                            <p:strVal val="#ppt_x"/>
                                          </p:val>
                                        </p:tav>
                                      </p:tavLst>
                                    </p:anim>
                                    <p:anim calcmode="lin" valueType="num">
                                      <p:cBhvr additive="base">
                                        <p:cTn id="85" dur="250" fill="hold"/>
                                        <p:tgtEl>
                                          <p:spTgt spid="12"/>
                                        </p:tgtEl>
                                        <p:attrNameLst>
                                          <p:attrName>ppt_y</p:attrName>
                                        </p:attrNameLst>
                                      </p:cBhvr>
                                      <p:tavLst>
                                        <p:tav tm="0">
                                          <p:val>
                                            <p:strVal val="1+#ppt_h/2"/>
                                          </p:val>
                                        </p:tav>
                                        <p:tav tm="100000">
                                          <p:val>
                                            <p:strVal val="#ppt_y"/>
                                          </p:val>
                                        </p:tav>
                                      </p:tavLst>
                                    </p:anim>
                                  </p:childTnLst>
                                </p:cTn>
                              </p:par>
                            </p:childTnLst>
                          </p:cTn>
                        </p:par>
                        <p:par>
                          <p:cTn id="86" fill="hold">
                            <p:stCondLst>
                              <p:cond delay="4250"/>
                            </p:stCondLst>
                            <p:childTnLst>
                              <p:par>
                                <p:cTn id="87" presetID="2" presetClass="entr" presetSubtype="4" fill="hold" grpId="0" nodeType="afterEffect">
                                  <p:stCondLst>
                                    <p:cond delay="0"/>
                                  </p:stCondLst>
                                  <p:childTnLst>
                                    <p:set>
                                      <p:cBhvr>
                                        <p:cTn id="88" dur="1" fill="hold">
                                          <p:stCondLst>
                                            <p:cond delay="0"/>
                                          </p:stCondLst>
                                        </p:cTn>
                                        <p:tgtEl>
                                          <p:spTgt spid="21"/>
                                        </p:tgtEl>
                                        <p:attrNameLst>
                                          <p:attrName>style.visibility</p:attrName>
                                        </p:attrNameLst>
                                      </p:cBhvr>
                                      <p:to>
                                        <p:strVal val="visible"/>
                                      </p:to>
                                    </p:set>
                                    <p:anim calcmode="lin" valueType="num">
                                      <p:cBhvr additive="base">
                                        <p:cTn id="89" dur="250" fill="hold"/>
                                        <p:tgtEl>
                                          <p:spTgt spid="21"/>
                                        </p:tgtEl>
                                        <p:attrNameLst>
                                          <p:attrName>ppt_x</p:attrName>
                                        </p:attrNameLst>
                                      </p:cBhvr>
                                      <p:tavLst>
                                        <p:tav tm="0">
                                          <p:val>
                                            <p:strVal val="#ppt_x"/>
                                          </p:val>
                                        </p:tav>
                                        <p:tav tm="100000">
                                          <p:val>
                                            <p:strVal val="#ppt_x"/>
                                          </p:val>
                                        </p:tav>
                                      </p:tavLst>
                                    </p:anim>
                                    <p:anim calcmode="lin" valueType="num">
                                      <p:cBhvr additive="base">
                                        <p:cTn id="90" dur="250" fill="hold"/>
                                        <p:tgtEl>
                                          <p:spTgt spid="21"/>
                                        </p:tgtEl>
                                        <p:attrNameLst>
                                          <p:attrName>ppt_y</p:attrName>
                                        </p:attrNameLst>
                                      </p:cBhvr>
                                      <p:tavLst>
                                        <p:tav tm="0">
                                          <p:val>
                                            <p:strVal val="1+#ppt_h/2"/>
                                          </p:val>
                                        </p:tav>
                                        <p:tav tm="100000">
                                          <p:val>
                                            <p:strVal val="#ppt_y"/>
                                          </p:val>
                                        </p:tav>
                                      </p:tavLst>
                                    </p:anim>
                                  </p:childTnLst>
                                </p:cTn>
                              </p:par>
                            </p:childTnLst>
                          </p:cTn>
                        </p:par>
                        <p:par>
                          <p:cTn id="91" fill="hold">
                            <p:stCondLst>
                              <p:cond delay="4500"/>
                            </p:stCondLst>
                            <p:childTnLst>
                              <p:par>
                                <p:cTn id="92" presetID="2" presetClass="entr" presetSubtype="4" fill="hold" grpId="0" nodeType="afterEffect">
                                  <p:stCondLst>
                                    <p:cond delay="0"/>
                                  </p:stCondLst>
                                  <p:childTnLst>
                                    <p:set>
                                      <p:cBhvr>
                                        <p:cTn id="93" dur="1" fill="hold">
                                          <p:stCondLst>
                                            <p:cond delay="0"/>
                                          </p:stCondLst>
                                        </p:cTn>
                                        <p:tgtEl>
                                          <p:spTgt spid="28"/>
                                        </p:tgtEl>
                                        <p:attrNameLst>
                                          <p:attrName>style.visibility</p:attrName>
                                        </p:attrNameLst>
                                      </p:cBhvr>
                                      <p:to>
                                        <p:strVal val="visible"/>
                                      </p:to>
                                    </p:set>
                                    <p:anim calcmode="lin" valueType="num">
                                      <p:cBhvr additive="base">
                                        <p:cTn id="94" dur="250" fill="hold"/>
                                        <p:tgtEl>
                                          <p:spTgt spid="28"/>
                                        </p:tgtEl>
                                        <p:attrNameLst>
                                          <p:attrName>ppt_x</p:attrName>
                                        </p:attrNameLst>
                                      </p:cBhvr>
                                      <p:tavLst>
                                        <p:tav tm="0">
                                          <p:val>
                                            <p:strVal val="#ppt_x"/>
                                          </p:val>
                                        </p:tav>
                                        <p:tav tm="100000">
                                          <p:val>
                                            <p:strVal val="#ppt_x"/>
                                          </p:val>
                                        </p:tav>
                                      </p:tavLst>
                                    </p:anim>
                                    <p:anim calcmode="lin" valueType="num">
                                      <p:cBhvr additive="base">
                                        <p:cTn id="95" dur="250" fill="hold"/>
                                        <p:tgtEl>
                                          <p:spTgt spid="28"/>
                                        </p:tgtEl>
                                        <p:attrNameLst>
                                          <p:attrName>ppt_y</p:attrName>
                                        </p:attrNameLst>
                                      </p:cBhvr>
                                      <p:tavLst>
                                        <p:tav tm="0">
                                          <p:val>
                                            <p:strVal val="1+#ppt_h/2"/>
                                          </p:val>
                                        </p:tav>
                                        <p:tav tm="100000">
                                          <p:val>
                                            <p:strVal val="#ppt_y"/>
                                          </p:val>
                                        </p:tav>
                                      </p:tavLst>
                                    </p:anim>
                                  </p:childTnLst>
                                </p:cTn>
                              </p:par>
                            </p:childTnLst>
                          </p:cTn>
                        </p:par>
                        <p:par>
                          <p:cTn id="96" fill="hold">
                            <p:stCondLst>
                              <p:cond delay="4750"/>
                            </p:stCondLst>
                            <p:childTnLst>
                              <p:par>
                                <p:cTn id="97" presetID="2" presetClass="entr" presetSubtype="4" fill="hold" grpId="0" nodeType="afterEffect">
                                  <p:stCondLst>
                                    <p:cond delay="0"/>
                                  </p:stCondLst>
                                  <p:childTnLst>
                                    <p:set>
                                      <p:cBhvr>
                                        <p:cTn id="98" dur="1" fill="hold">
                                          <p:stCondLst>
                                            <p:cond delay="0"/>
                                          </p:stCondLst>
                                        </p:cTn>
                                        <p:tgtEl>
                                          <p:spTgt spid="16"/>
                                        </p:tgtEl>
                                        <p:attrNameLst>
                                          <p:attrName>style.visibility</p:attrName>
                                        </p:attrNameLst>
                                      </p:cBhvr>
                                      <p:to>
                                        <p:strVal val="visible"/>
                                      </p:to>
                                    </p:set>
                                    <p:anim calcmode="lin" valueType="num">
                                      <p:cBhvr additive="base">
                                        <p:cTn id="99" dur="250" fill="hold"/>
                                        <p:tgtEl>
                                          <p:spTgt spid="16"/>
                                        </p:tgtEl>
                                        <p:attrNameLst>
                                          <p:attrName>ppt_x</p:attrName>
                                        </p:attrNameLst>
                                      </p:cBhvr>
                                      <p:tavLst>
                                        <p:tav tm="0">
                                          <p:val>
                                            <p:strVal val="#ppt_x"/>
                                          </p:val>
                                        </p:tav>
                                        <p:tav tm="100000">
                                          <p:val>
                                            <p:strVal val="#ppt_x"/>
                                          </p:val>
                                        </p:tav>
                                      </p:tavLst>
                                    </p:anim>
                                    <p:anim calcmode="lin" valueType="num">
                                      <p:cBhvr additive="base">
                                        <p:cTn id="100" dur="250" fill="hold"/>
                                        <p:tgtEl>
                                          <p:spTgt spid="16"/>
                                        </p:tgtEl>
                                        <p:attrNameLst>
                                          <p:attrName>ppt_y</p:attrName>
                                        </p:attrNameLst>
                                      </p:cBhvr>
                                      <p:tavLst>
                                        <p:tav tm="0">
                                          <p:val>
                                            <p:strVal val="1+#ppt_h/2"/>
                                          </p:val>
                                        </p:tav>
                                        <p:tav tm="100000">
                                          <p:val>
                                            <p:strVal val="#ppt_y"/>
                                          </p:val>
                                        </p:tav>
                                      </p:tavLst>
                                    </p:anim>
                                  </p:childTnLst>
                                </p:cTn>
                              </p:par>
                            </p:childTnLst>
                          </p:cTn>
                        </p:par>
                        <p:par>
                          <p:cTn id="101" fill="hold">
                            <p:stCondLst>
                              <p:cond delay="5000"/>
                            </p:stCondLst>
                            <p:childTnLst>
                              <p:par>
                                <p:cTn id="102" presetID="2" presetClass="entr" presetSubtype="4" fill="hold" grpId="0" nodeType="afterEffect">
                                  <p:stCondLst>
                                    <p:cond delay="0"/>
                                  </p:stCondLst>
                                  <p:childTnLst>
                                    <p:set>
                                      <p:cBhvr>
                                        <p:cTn id="103" dur="1" fill="hold">
                                          <p:stCondLst>
                                            <p:cond delay="0"/>
                                          </p:stCondLst>
                                        </p:cTn>
                                        <p:tgtEl>
                                          <p:spTgt spid="17"/>
                                        </p:tgtEl>
                                        <p:attrNameLst>
                                          <p:attrName>style.visibility</p:attrName>
                                        </p:attrNameLst>
                                      </p:cBhvr>
                                      <p:to>
                                        <p:strVal val="visible"/>
                                      </p:to>
                                    </p:set>
                                    <p:anim calcmode="lin" valueType="num">
                                      <p:cBhvr additive="base">
                                        <p:cTn id="104" dur="250" fill="hold"/>
                                        <p:tgtEl>
                                          <p:spTgt spid="17"/>
                                        </p:tgtEl>
                                        <p:attrNameLst>
                                          <p:attrName>ppt_x</p:attrName>
                                        </p:attrNameLst>
                                      </p:cBhvr>
                                      <p:tavLst>
                                        <p:tav tm="0">
                                          <p:val>
                                            <p:strVal val="#ppt_x"/>
                                          </p:val>
                                        </p:tav>
                                        <p:tav tm="100000">
                                          <p:val>
                                            <p:strVal val="#ppt_x"/>
                                          </p:val>
                                        </p:tav>
                                      </p:tavLst>
                                    </p:anim>
                                    <p:anim calcmode="lin" valueType="num">
                                      <p:cBhvr additive="base">
                                        <p:cTn id="105" dur="250" fill="hold"/>
                                        <p:tgtEl>
                                          <p:spTgt spid="17"/>
                                        </p:tgtEl>
                                        <p:attrNameLst>
                                          <p:attrName>ppt_y</p:attrName>
                                        </p:attrNameLst>
                                      </p:cBhvr>
                                      <p:tavLst>
                                        <p:tav tm="0">
                                          <p:val>
                                            <p:strVal val="1+#ppt_h/2"/>
                                          </p:val>
                                        </p:tav>
                                        <p:tav tm="100000">
                                          <p:val>
                                            <p:strVal val="#ppt_y"/>
                                          </p:val>
                                        </p:tav>
                                      </p:tavLst>
                                    </p:anim>
                                  </p:childTnLst>
                                </p:cTn>
                              </p:par>
                            </p:childTnLst>
                          </p:cTn>
                        </p:par>
                        <p:par>
                          <p:cTn id="106" fill="hold">
                            <p:stCondLst>
                              <p:cond delay="5250"/>
                            </p:stCondLst>
                            <p:childTnLst>
                              <p:par>
                                <p:cTn id="107" presetID="2" presetClass="entr" presetSubtype="4" fill="hold" nodeType="afterEffect">
                                  <p:stCondLst>
                                    <p:cond delay="0"/>
                                  </p:stCondLst>
                                  <p:childTnLst>
                                    <p:set>
                                      <p:cBhvr>
                                        <p:cTn id="108" dur="1" fill="hold">
                                          <p:stCondLst>
                                            <p:cond delay="0"/>
                                          </p:stCondLst>
                                        </p:cTn>
                                        <p:tgtEl>
                                          <p:spTgt spid="14"/>
                                        </p:tgtEl>
                                        <p:attrNameLst>
                                          <p:attrName>style.visibility</p:attrName>
                                        </p:attrNameLst>
                                      </p:cBhvr>
                                      <p:to>
                                        <p:strVal val="visible"/>
                                      </p:to>
                                    </p:set>
                                    <p:anim calcmode="lin" valueType="num">
                                      <p:cBhvr additive="base">
                                        <p:cTn id="109" dur="250" fill="hold"/>
                                        <p:tgtEl>
                                          <p:spTgt spid="14"/>
                                        </p:tgtEl>
                                        <p:attrNameLst>
                                          <p:attrName>ppt_x</p:attrName>
                                        </p:attrNameLst>
                                      </p:cBhvr>
                                      <p:tavLst>
                                        <p:tav tm="0">
                                          <p:val>
                                            <p:strVal val="#ppt_x"/>
                                          </p:val>
                                        </p:tav>
                                        <p:tav tm="100000">
                                          <p:val>
                                            <p:strVal val="#ppt_x"/>
                                          </p:val>
                                        </p:tav>
                                      </p:tavLst>
                                    </p:anim>
                                    <p:anim calcmode="lin" valueType="num">
                                      <p:cBhvr additive="base">
                                        <p:cTn id="110" dur="250" fill="hold"/>
                                        <p:tgtEl>
                                          <p:spTgt spid="14"/>
                                        </p:tgtEl>
                                        <p:attrNameLst>
                                          <p:attrName>ppt_y</p:attrName>
                                        </p:attrNameLst>
                                      </p:cBhvr>
                                      <p:tavLst>
                                        <p:tav tm="0">
                                          <p:val>
                                            <p:strVal val="1+#ppt_h/2"/>
                                          </p:val>
                                        </p:tav>
                                        <p:tav tm="100000">
                                          <p:val>
                                            <p:strVal val="#ppt_y"/>
                                          </p:val>
                                        </p:tav>
                                      </p:tavLst>
                                    </p:anim>
                                  </p:childTnLst>
                                </p:cTn>
                              </p:par>
                            </p:childTnLst>
                          </p:cTn>
                        </p:par>
                        <p:par>
                          <p:cTn id="111" fill="hold">
                            <p:stCondLst>
                              <p:cond delay="5500"/>
                            </p:stCondLst>
                            <p:childTnLst>
                              <p:par>
                                <p:cTn id="112" presetID="2" presetClass="entr" presetSubtype="4" fill="hold" nodeType="afterEffect">
                                  <p:stCondLst>
                                    <p:cond delay="0"/>
                                  </p:stCondLst>
                                  <p:childTnLst>
                                    <p:set>
                                      <p:cBhvr>
                                        <p:cTn id="113" dur="1" fill="hold">
                                          <p:stCondLst>
                                            <p:cond delay="0"/>
                                          </p:stCondLst>
                                        </p:cTn>
                                        <p:tgtEl>
                                          <p:spTgt spid="52"/>
                                        </p:tgtEl>
                                        <p:attrNameLst>
                                          <p:attrName>style.visibility</p:attrName>
                                        </p:attrNameLst>
                                      </p:cBhvr>
                                      <p:to>
                                        <p:strVal val="visible"/>
                                      </p:to>
                                    </p:set>
                                    <p:anim calcmode="lin" valueType="num">
                                      <p:cBhvr additive="base">
                                        <p:cTn id="114" dur="250" fill="hold"/>
                                        <p:tgtEl>
                                          <p:spTgt spid="52"/>
                                        </p:tgtEl>
                                        <p:attrNameLst>
                                          <p:attrName>ppt_x</p:attrName>
                                        </p:attrNameLst>
                                      </p:cBhvr>
                                      <p:tavLst>
                                        <p:tav tm="0">
                                          <p:val>
                                            <p:strVal val="#ppt_x"/>
                                          </p:val>
                                        </p:tav>
                                        <p:tav tm="100000">
                                          <p:val>
                                            <p:strVal val="#ppt_x"/>
                                          </p:val>
                                        </p:tav>
                                      </p:tavLst>
                                    </p:anim>
                                    <p:anim calcmode="lin" valueType="num">
                                      <p:cBhvr additive="base">
                                        <p:cTn id="115" dur="250" fill="hold"/>
                                        <p:tgtEl>
                                          <p:spTgt spid="52"/>
                                        </p:tgtEl>
                                        <p:attrNameLst>
                                          <p:attrName>ppt_y</p:attrName>
                                        </p:attrNameLst>
                                      </p:cBhvr>
                                      <p:tavLst>
                                        <p:tav tm="0">
                                          <p:val>
                                            <p:strVal val="1+#ppt_h/2"/>
                                          </p:val>
                                        </p:tav>
                                        <p:tav tm="100000">
                                          <p:val>
                                            <p:strVal val="#ppt_y"/>
                                          </p:val>
                                        </p:tav>
                                      </p:tavLst>
                                    </p:anim>
                                  </p:childTnLst>
                                </p:cTn>
                              </p:par>
                            </p:childTnLst>
                          </p:cTn>
                        </p:par>
                        <p:par>
                          <p:cTn id="116" fill="hold">
                            <p:stCondLst>
                              <p:cond delay="5750"/>
                            </p:stCondLst>
                            <p:childTnLst>
                              <p:par>
                                <p:cTn id="117" presetID="2" presetClass="entr" presetSubtype="4" fill="hold" grpId="0" nodeType="afterEffect">
                                  <p:stCondLst>
                                    <p:cond delay="0"/>
                                  </p:stCondLst>
                                  <p:childTnLst>
                                    <p:set>
                                      <p:cBhvr>
                                        <p:cTn id="118" dur="1" fill="hold">
                                          <p:stCondLst>
                                            <p:cond delay="0"/>
                                          </p:stCondLst>
                                        </p:cTn>
                                        <p:tgtEl>
                                          <p:spTgt spid="32"/>
                                        </p:tgtEl>
                                        <p:attrNameLst>
                                          <p:attrName>style.visibility</p:attrName>
                                        </p:attrNameLst>
                                      </p:cBhvr>
                                      <p:to>
                                        <p:strVal val="visible"/>
                                      </p:to>
                                    </p:set>
                                    <p:anim calcmode="lin" valueType="num">
                                      <p:cBhvr additive="base">
                                        <p:cTn id="119" dur="250" fill="hold"/>
                                        <p:tgtEl>
                                          <p:spTgt spid="32"/>
                                        </p:tgtEl>
                                        <p:attrNameLst>
                                          <p:attrName>ppt_x</p:attrName>
                                        </p:attrNameLst>
                                      </p:cBhvr>
                                      <p:tavLst>
                                        <p:tav tm="0">
                                          <p:val>
                                            <p:strVal val="#ppt_x"/>
                                          </p:val>
                                        </p:tav>
                                        <p:tav tm="100000">
                                          <p:val>
                                            <p:strVal val="#ppt_x"/>
                                          </p:val>
                                        </p:tav>
                                      </p:tavLst>
                                    </p:anim>
                                    <p:anim calcmode="lin" valueType="num">
                                      <p:cBhvr additive="base">
                                        <p:cTn id="120" dur="250" fill="hold"/>
                                        <p:tgtEl>
                                          <p:spTgt spid="32"/>
                                        </p:tgtEl>
                                        <p:attrNameLst>
                                          <p:attrName>ppt_y</p:attrName>
                                        </p:attrNameLst>
                                      </p:cBhvr>
                                      <p:tavLst>
                                        <p:tav tm="0">
                                          <p:val>
                                            <p:strVal val="1+#ppt_h/2"/>
                                          </p:val>
                                        </p:tav>
                                        <p:tav tm="100000">
                                          <p:val>
                                            <p:strVal val="#ppt_y"/>
                                          </p:val>
                                        </p:tav>
                                      </p:tavLst>
                                    </p:anim>
                                  </p:childTnLst>
                                </p:cTn>
                              </p:par>
                            </p:childTnLst>
                          </p:cTn>
                        </p:par>
                        <p:par>
                          <p:cTn id="121" fill="hold">
                            <p:stCondLst>
                              <p:cond delay="6000"/>
                            </p:stCondLst>
                            <p:childTnLst>
                              <p:par>
                                <p:cTn id="122" presetID="2" presetClass="entr" presetSubtype="4" fill="hold" grpId="0" nodeType="afterEffect">
                                  <p:stCondLst>
                                    <p:cond delay="0"/>
                                  </p:stCondLst>
                                  <p:childTnLst>
                                    <p:set>
                                      <p:cBhvr>
                                        <p:cTn id="123" dur="1" fill="hold">
                                          <p:stCondLst>
                                            <p:cond delay="0"/>
                                          </p:stCondLst>
                                        </p:cTn>
                                        <p:tgtEl>
                                          <p:spTgt spid="33"/>
                                        </p:tgtEl>
                                        <p:attrNameLst>
                                          <p:attrName>style.visibility</p:attrName>
                                        </p:attrNameLst>
                                      </p:cBhvr>
                                      <p:to>
                                        <p:strVal val="visible"/>
                                      </p:to>
                                    </p:set>
                                    <p:anim calcmode="lin" valueType="num">
                                      <p:cBhvr additive="base">
                                        <p:cTn id="124" dur="250" fill="hold"/>
                                        <p:tgtEl>
                                          <p:spTgt spid="33"/>
                                        </p:tgtEl>
                                        <p:attrNameLst>
                                          <p:attrName>ppt_x</p:attrName>
                                        </p:attrNameLst>
                                      </p:cBhvr>
                                      <p:tavLst>
                                        <p:tav tm="0">
                                          <p:val>
                                            <p:strVal val="#ppt_x"/>
                                          </p:val>
                                        </p:tav>
                                        <p:tav tm="100000">
                                          <p:val>
                                            <p:strVal val="#ppt_x"/>
                                          </p:val>
                                        </p:tav>
                                      </p:tavLst>
                                    </p:anim>
                                    <p:anim calcmode="lin" valueType="num">
                                      <p:cBhvr additive="base">
                                        <p:cTn id="125" dur="250" fill="hold"/>
                                        <p:tgtEl>
                                          <p:spTgt spid="33"/>
                                        </p:tgtEl>
                                        <p:attrNameLst>
                                          <p:attrName>ppt_y</p:attrName>
                                        </p:attrNameLst>
                                      </p:cBhvr>
                                      <p:tavLst>
                                        <p:tav tm="0">
                                          <p:val>
                                            <p:strVal val="1+#ppt_h/2"/>
                                          </p:val>
                                        </p:tav>
                                        <p:tav tm="100000">
                                          <p:val>
                                            <p:strVal val="#ppt_y"/>
                                          </p:val>
                                        </p:tav>
                                      </p:tavLst>
                                    </p:anim>
                                  </p:childTnLst>
                                </p:cTn>
                              </p:par>
                            </p:childTnLst>
                          </p:cTn>
                        </p:par>
                        <p:par>
                          <p:cTn id="126" fill="hold">
                            <p:stCondLst>
                              <p:cond delay="6250"/>
                            </p:stCondLst>
                            <p:childTnLst>
                              <p:par>
                                <p:cTn id="127" presetID="2" presetClass="entr" presetSubtype="4" fill="hold" grpId="0" nodeType="afterEffect">
                                  <p:stCondLst>
                                    <p:cond delay="0"/>
                                  </p:stCondLst>
                                  <p:childTnLst>
                                    <p:set>
                                      <p:cBhvr>
                                        <p:cTn id="128" dur="1" fill="hold">
                                          <p:stCondLst>
                                            <p:cond delay="0"/>
                                          </p:stCondLst>
                                        </p:cTn>
                                        <p:tgtEl>
                                          <p:spTgt spid="34"/>
                                        </p:tgtEl>
                                        <p:attrNameLst>
                                          <p:attrName>style.visibility</p:attrName>
                                        </p:attrNameLst>
                                      </p:cBhvr>
                                      <p:to>
                                        <p:strVal val="visible"/>
                                      </p:to>
                                    </p:set>
                                    <p:anim calcmode="lin" valueType="num">
                                      <p:cBhvr additive="base">
                                        <p:cTn id="129" dur="250" fill="hold"/>
                                        <p:tgtEl>
                                          <p:spTgt spid="34"/>
                                        </p:tgtEl>
                                        <p:attrNameLst>
                                          <p:attrName>ppt_x</p:attrName>
                                        </p:attrNameLst>
                                      </p:cBhvr>
                                      <p:tavLst>
                                        <p:tav tm="0">
                                          <p:val>
                                            <p:strVal val="#ppt_x"/>
                                          </p:val>
                                        </p:tav>
                                        <p:tav tm="100000">
                                          <p:val>
                                            <p:strVal val="#ppt_x"/>
                                          </p:val>
                                        </p:tav>
                                      </p:tavLst>
                                    </p:anim>
                                    <p:anim calcmode="lin" valueType="num">
                                      <p:cBhvr additive="base">
                                        <p:cTn id="130" dur="250" fill="hold"/>
                                        <p:tgtEl>
                                          <p:spTgt spid="34"/>
                                        </p:tgtEl>
                                        <p:attrNameLst>
                                          <p:attrName>ppt_y</p:attrName>
                                        </p:attrNameLst>
                                      </p:cBhvr>
                                      <p:tavLst>
                                        <p:tav tm="0">
                                          <p:val>
                                            <p:strVal val="1+#ppt_h/2"/>
                                          </p:val>
                                        </p:tav>
                                        <p:tav tm="100000">
                                          <p:val>
                                            <p:strVal val="#ppt_y"/>
                                          </p:val>
                                        </p:tav>
                                      </p:tavLst>
                                    </p:anim>
                                  </p:childTnLst>
                                </p:cTn>
                              </p:par>
                            </p:childTnLst>
                          </p:cTn>
                        </p:par>
                        <p:par>
                          <p:cTn id="131" fill="hold">
                            <p:stCondLst>
                              <p:cond delay="6500"/>
                            </p:stCondLst>
                            <p:childTnLst>
                              <p:par>
                                <p:cTn id="132" presetID="2" presetClass="entr" presetSubtype="4" fill="hold" grpId="0" nodeType="afterEffect">
                                  <p:stCondLst>
                                    <p:cond delay="0"/>
                                  </p:stCondLst>
                                  <p:childTnLst>
                                    <p:set>
                                      <p:cBhvr>
                                        <p:cTn id="133" dur="1" fill="hold">
                                          <p:stCondLst>
                                            <p:cond delay="0"/>
                                          </p:stCondLst>
                                        </p:cTn>
                                        <p:tgtEl>
                                          <p:spTgt spid="35"/>
                                        </p:tgtEl>
                                        <p:attrNameLst>
                                          <p:attrName>style.visibility</p:attrName>
                                        </p:attrNameLst>
                                      </p:cBhvr>
                                      <p:to>
                                        <p:strVal val="visible"/>
                                      </p:to>
                                    </p:set>
                                    <p:anim calcmode="lin" valueType="num">
                                      <p:cBhvr additive="base">
                                        <p:cTn id="134" dur="250" fill="hold"/>
                                        <p:tgtEl>
                                          <p:spTgt spid="35"/>
                                        </p:tgtEl>
                                        <p:attrNameLst>
                                          <p:attrName>ppt_x</p:attrName>
                                        </p:attrNameLst>
                                      </p:cBhvr>
                                      <p:tavLst>
                                        <p:tav tm="0">
                                          <p:val>
                                            <p:strVal val="#ppt_x"/>
                                          </p:val>
                                        </p:tav>
                                        <p:tav tm="100000">
                                          <p:val>
                                            <p:strVal val="#ppt_x"/>
                                          </p:val>
                                        </p:tav>
                                      </p:tavLst>
                                    </p:anim>
                                    <p:anim calcmode="lin" valueType="num">
                                      <p:cBhvr additive="base">
                                        <p:cTn id="135" dur="250" fill="hold"/>
                                        <p:tgtEl>
                                          <p:spTgt spid="35"/>
                                        </p:tgtEl>
                                        <p:attrNameLst>
                                          <p:attrName>ppt_y</p:attrName>
                                        </p:attrNameLst>
                                      </p:cBhvr>
                                      <p:tavLst>
                                        <p:tav tm="0">
                                          <p:val>
                                            <p:strVal val="1+#ppt_h/2"/>
                                          </p:val>
                                        </p:tav>
                                        <p:tav tm="100000">
                                          <p:val>
                                            <p:strVal val="#ppt_y"/>
                                          </p:val>
                                        </p:tav>
                                      </p:tavLst>
                                    </p:anim>
                                  </p:childTnLst>
                                </p:cTn>
                              </p:par>
                            </p:childTnLst>
                          </p:cTn>
                        </p:par>
                        <p:par>
                          <p:cTn id="136" fill="hold">
                            <p:stCondLst>
                              <p:cond delay="6750"/>
                            </p:stCondLst>
                            <p:childTnLst>
                              <p:par>
                                <p:cTn id="137" presetID="2" presetClass="entr" presetSubtype="4" fill="hold" grpId="0" nodeType="afterEffect">
                                  <p:stCondLst>
                                    <p:cond delay="0"/>
                                  </p:stCondLst>
                                  <p:childTnLst>
                                    <p:set>
                                      <p:cBhvr>
                                        <p:cTn id="138" dur="1" fill="hold">
                                          <p:stCondLst>
                                            <p:cond delay="0"/>
                                          </p:stCondLst>
                                        </p:cTn>
                                        <p:tgtEl>
                                          <p:spTgt spid="36"/>
                                        </p:tgtEl>
                                        <p:attrNameLst>
                                          <p:attrName>style.visibility</p:attrName>
                                        </p:attrNameLst>
                                      </p:cBhvr>
                                      <p:to>
                                        <p:strVal val="visible"/>
                                      </p:to>
                                    </p:set>
                                    <p:anim calcmode="lin" valueType="num">
                                      <p:cBhvr additive="base">
                                        <p:cTn id="139" dur="250" fill="hold"/>
                                        <p:tgtEl>
                                          <p:spTgt spid="36"/>
                                        </p:tgtEl>
                                        <p:attrNameLst>
                                          <p:attrName>ppt_x</p:attrName>
                                        </p:attrNameLst>
                                      </p:cBhvr>
                                      <p:tavLst>
                                        <p:tav tm="0">
                                          <p:val>
                                            <p:strVal val="#ppt_x"/>
                                          </p:val>
                                        </p:tav>
                                        <p:tav tm="100000">
                                          <p:val>
                                            <p:strVal val="#ppt_x"/>
                                          </p:val>
                                        </p:tav>
                                      </p:tavLst>
                                    </p:anim>
                                    <p:anim calcmode="lin" valueType="num">
                                      <p:cBhvr additive="base">
                                        <p:cTn id="140" dur="250" fill="hold"/>
                                        <p:tgtEl>
                                          <p:spTgt spid="36"/>
                                        </p:tgtEl>
                                        <p:attrNameLst>
                                          <p:attrName>ppt_y</p:attrName>
                                        </p:attrNameLst>
                                      </p:cBhvr>
                                      <p:tavLst>
                                        <p:tav tm="0">
                                          <p:val>
                                            <p:strVal val="1+#ppt_h/2"/>
                                          </p:val>
                                        </p:tav>
                                        <p:tav tm="100000">
                                          <p:val>
                                            <p:strVal val="#ppt_y"/>
                                          </p:val>
                                        </p:tav>
                                      </p:tavLst>
                                    </p:anim>
                                  </p:childTnLst>
                                </p:cTn>
                              </p:par>
                            </p:childTnLst>
                          </p:cTn>
                        </p:par>
                        <p:par>
                          <p:cTn id="141" fill="hold">
                            <p:stCondLst>
                              <p:cond delay="7000"/>
                            </p:stCondLst>
                            <p:childTnLst>
                              <p:par>
                                <p:cTn id="142" presetID="2" presetClass="entr" presetSubtype="4" fill="hold" grpId="0" nodeType="afterEffect">
                                  <p:stCondLst>
                                    <p:cond delay="0"/>
                                  </p:stCondLst>
                                  <p:childTnLst>
                                    <p:set>
                                      <p:cBhvr>
                                        <p:cTn id="143" dur="1" fill="hold">
                                          <p:stCondLst>
                                            <p:cond delay="0"/>
                                          </p:stCondLst>
                                        </p:cTn>
                                        <p:tgtEl>
                                          <p:spTgt spid="37"/>
                                        </p:tgtEl>
                                        <p:attrNameLst>
                                          <p:attrName>style.visibility</p:attrName>
                                        </p:attrNameLst>
                                      </p:cBhvr>
                                      <p:to>
                                        <p:strVal val="visible"/>
                                      </p:to>
                                    </p:set>
                                    <p:anim calcmode="lin" valueType="num">
                                      <p:cBhvr additive="base">
                                        <p:cTn id="144" dur="250" fill="hold"/>
                                        <p:tgtEl>
                                          <p:spTgt spid="37"/>
                                        </p:tgtEl>
                                        <p:attrNameLst>
                                          <p:attrName>ppt_x</p:attrName>
                                        </p:attrNameLst>
                                      </p:cBhvr>
                                      <p:tavLst>
                                        <p:tav tm="0">
                                          <p:val>
                                            <p:strVal val="#ppt_x"/>
                                          </p:val>
                                        </p:tav>
                                        <p:tav tm="100000">
                                          <p:val>
                                            <p:strVal val="#ppt_x"/>
                                          </p:val>
                                        </p:tav>
                                      </p:tavLst>
                                    </p:anim>
                                    <p:anim calcmode="lin" valueType="num">
                                      <p:cBhvr additive="base">
                                        <p:cTn id="145" dur="250" fill="hold"/>
                                        <p:tgtEl>
                                          <p:spTgt spid="37"/>
                                        </p:tgtEl>
                                        <p:attrNameLst>
                                          <p:attrName>ppt_y</p:attrName>
                                        </p:attrNameLst>
                                      </p:cBhvr>
                                      <p:tavLst>
                                        <p:tav tm="0">
                                          <p:val>
                                            <p:strVal val="1+#ppt_h/2"/>
                                          </p:val>
                                        </p:tav>
                                        <p:tav tm="100000">
                                          <p:val>
                                            <p:strVal val="#ppt_y"/>
                                          </p:val>
                                        </p:tav>
                                      </p:tavLst>
                                    </p:anim>
                                  </p:childTnLst>
                                </p:cTn>
                              </p:par>
                            </p:childTnLst>
                          </p:cTn>
                        </p:par>
                        <p:par>
                          <p:cTn id="146" fill="hold">
                            <p:stCondLst>
                              <p:cond delay="7250"/>
                            </p:stCondLst>
                            <p:childTnLst>
                              <p:par>
                                <p:cTn id="147" presetID="2" presetClass="entr" presetSubtype="4" fill="hold" grpId="0" nodeType="afterEffect">
                                  <p:stCondLst>
                                    <p:cond delay="0"/>
                                  </p:stCondLst>
                                  <p:childTnLst>
                                    <p:set>
                                      <p:cBhvr>
                                        <p:cTn id="148" dur="1" fill="hold">
                                          <p:stCondLst>
                                            <p:cond delay="0"/>
                                          </p:stCondLst>
                                        </p:cTn>
                                        <p:tgtEl>
                                          <p:spTgt spid="38"/>
                                        </p:tgtEl>
                                        <p:attrNameLst>
                                          <p:attrName>style.visibility</p:attrName>
                                        </p:attrNameLst>
                                      </p:cBhvr>
                                      <p:to>
                                        <p:strVal val="visible"/>
                                      </p:to>
                                    </p:set>
                                    <p:anim calcmode="lin" valueType="num">
                                      <p:cBhvr additive="base">
                                        <p:cTn id="149" dur="250" fill="hold"/>
                                        <p:tgtEl>
                                          <p:spTgt spid="38"/>
                                        </p:tgtEl>
                                        <p:attrNameLst>
                                          <p:attrName>ppt_x</p:attrName>
                                        </p:attrNameLst>
                                      </p:cBhvr>
                                      <p:tavLst>
                                        <p:tav tm="0">
                                          <p:val>
                                            <p:strVal val="#ppt_x"/>
                                          </p:val>
                                        </p:tav>
                                        <p:tav tm="100000">
                                          <p:val>
                                            <p:strVal val="#ppt_x"/>
                                          </p:val>
                                        </p:tav>
                                      </p:tavLst>
                                    </p:anim>
                                    <p:anim calcmode="lin" valueType="num">
                                      <p:cBhvr additive="base">
                                        <p:cTn id="150" dur="250" fill="hold"/>
                                        <p:tgtEl>
                                          <p:spTgt spid="38"/>
                                        </p:tgtEl>
                                        <p:attrNameLst>
                                          <p:attrName>ppt_y</p:attrName>
                                        </p:attrNameLst>
                                      </p:cBhvr>
                                      <p:tavLst>
                                        <p:tav tm="0">
                                          <p:val>
                                            <p:strVal val="1+#ppt_h/2"/>
                                          </p:val>
                                        </p:tav>
                                        <p:tav tm="100000">
                                          <p:val>
                                            <p:strVal val="#ppt_y"/>
                                          </p:val>
                                        </p:tav>
                                      </p:tavLst>
                                    </p:anim>
                                  </p:childTnLst>
                                </p:cTn>
                              </p:par>
                            </p:childTnLst>
                          </p:cTn>
                        </p:par>
                        <p:par>
                          <p:cTn id="151" fill="hold">
                            <p:stCondLst>
                              <p:cond delay="7500"/>
                            </p:stCondLst>
                            <p:childTnLst>
                              <p:par>
                                <p:cTn id="152" presetID="2" presetClass="entr" presetSubtype="4" fill="hold" grpId="0" nodeType="afterEffect">
                                  <p:stCondLst>
                                    <p:cond delay="0"/>
                                  </p:stCondLst>
                                  <p:childTnLst>
                                    <p:set>
                                      <p:cBhvr>
                                        <p:cTn id="153" dur="1" fill="hold">
                                          <p:stCondLst>
                                            <p:cond delay="0"/>
                                          </p:stCondLst>
                                        </p:cTn>
                                        <p:tgtEl>
                                          <p:spTgt spid="39"/>
                                        </p:tgtEl>
                                        <p:attrNameLst>
                                          <p:attrName>style.visibility</p:attrName>
                                        </p:attrNameLst>
                                      </p:cBhvr>
                                      <p:to>
                                        <p:strVal val="visible"/>
                                      </p:to>
                                    </p:set>
                                    <p:anim calcmode="lin" valueType="num">
                                      <p:cBhvr additive="base">
                                        <p:cTn id="154" dur="250" fill="hold"/>
                                        <p:tgtEl>
                                          <p:spTgt spid="39"/>
                                        </p:tgtEl>
                                        <p:attrNameLst>
                                          <p:attrName>ppt_x</p:attrName>
                                        </p:attrNameLst>
                                      </p:cBhvr>
                                      <p:tavLst>
                                        <p:tav tm="0">
                                          <p:val>
                                            <p:strVal val="#ppt_x"/>
                                          </p:val>
                                        </p:tav>
                                        <p:tav tm="100000">
                                          <p:val>
                                            <p:strVal val="#ppt_x"/>
                                          </p:val>
                                        </p:tav>
                                      </p:tavLst>
                                    </p:anim>
                                    <p:anim calcmode="lin" valueType="num">
                                      <p:cBhvr additive="base">
                                        <p:cTn id="155" dur="250" fill="hold"/>
                                        <p:tgtEl>
                                          <p:spTgt spid="39"/>
                                        </p:tgtEl>
                                        <p:attrNameLst>
                                          <p:attrName>ppt_y</p:attrName>
                                        </p:attrNameLst>
                                      </p:cBhvr>
                                      <p:tavLst>
                                        <p:tav tm="0">
                                          <p:val>
                                            <p:strVal val="1+#ppt_h/2"/>
                                          </p:val>
                                        </p:tav>
                                        <p:tav tm="100000">
                                          <p:val>
                                            <p:strVal val="#ppt_y"/>
                                          </p:val>
                                        </p:tav>
                                      </p:tavLst>
                                    </p:anim>
                                  </p:childTnLst>
                                </p:cTn>
                              </p:par>
                            </p:childTnLst>
                          </p:cTn>
                        </p:par>
                        <p:par>
                          <p:cTn id="156" fill="hold">
                            <p:stCondLst>
                              <p:cond delay="7750"/>
                            </p:stCondLst>
                            <p:childTnLst>
                              <p:par>
                                <p:cTn id="157" presetID="2" presetClass="entr" presetSubtype="4" fill="hold" grpId="0" nodeType="afterEffect">
                                  <p:stCondLst>
                                    <p:cond delay="0"/>
                                  </p:stCondLst>
                                  <p:childTnLst>
                                    <p:set>
                                      <p:cBhvr>
                                        <p:cTn id="158" dur="1" fill="hold">
                                          <p:stCondLst>
                                            <p:cond delay="0"/>
                                          </p:stCondLst>
                                        </p:cTn>
                                        <p:tgtEl>
                                          <p:spTgt spid="40"/>
                                        </p:tgtEl>
                                        <p:attrNameLst>
                                          <p:attrName>style.visibility</p:attrName>
                                        </p:attrNameLst>
                                      </p:cBhvr>
                                      <p:to>
                                        <p:strVal val="visible"/>
                                      </p:to>
                                    </p:set>
                                    <p:anim calcmode="lin" valueType="num">
                                      <p:cBhvr additive="base">
                                        <p:cTn id="159" dur="250" fill="hold"/>
                                        <p:tgtEl>
                                          <p:spTgt spid="40"/>
                                        </p:tgtEl>
                                        <p:attrNameLst>
                                          <p:attrName>ppt_x</p:attrName>
                                        </p:attrNameLst>
                                      </p:cBhvr>
                                      <p:tavLst>
                                        <p:tav tm="0">
                                          <p:val>
                                            <p:strVal val="#ppt_x"/>
                                          </p:val>
                                        </p:tav>
                                        <p:tav tm="100000">
                                          <p:val>
                                            <p:strVal val="#ppt_x"/>
                                          </p:val>
                                        </p:tav>
                                      </p:tavLst>
                                    </p:anim>
                                    <p:anim calcmode="lin" valueType="num">
                                      <p:cBhvr additive="base">
                                        <p:cTn id="160" dur="250" fill="hold"/>
                                        <p:tgtEl>
                                          <p:spTgt spid="40"/>
                                        </p:tgtEl>
                                        <p:attrNameLst>
                                          <p:attrName>ppt_y</p:attrName>
                                        </p:attrNameLst>
                                      </p:cBhvr>
                                      <p:tavLst>
                                        <p:tav tm="0">
                                          <p:val>
                                            <p:strVal val="1+#ppt_h/2"/>
                                          </p:val>
                                        </p:tav>
                                        <p:tav tm="100000">
                                          <p:val>
                                            <p:strVal val="#ppt_y"/>
                                          </p:val>
                                        </p:tav>
                                      </p:tavLst>
                                    </p:anim>
                                  </p:childTnLst>
                                </p:cTn>
                              </p:par>
                            </p:childTnLst>
                          </p:cTn>
                        </p:par>
                        <p:par>
                          <p:cTn id="161" fill="hold">
                            <p:stCondLst>
                              <p:cond delay="8000"/>
                            </p:stCondLst>
                            <p:childTnLst>
                              <p:par>
                                <p:cTn id="162" presetID="2" presetClass="entr" presetSubtype="4" fill="hold" grpId="0" nodeType="afterEffect">
                                  <p:stCondLst>
                                    <p:cond delay="0"/>
                                  </p:stCondLst>
                                  <p:childTnLst>
                                    <p:set>
                                      <p:cBhvr>
                                        <p:cTn id="163" dur="1" fill="hold">
                                          <p:stCondLst>
                                            <p:cond delay="0"/>
                                          </p:stCondLst>
                                        </p:cTn>
                                        <p:tgtEl>
                                          <p:spTgt spid="41"/>
                                        </p:tgtEl>
                                        <p:attrNameLst>
                                          <p:attrName>style.visibility</p:attrName>
                                        </p:attrNameLst>
                                      </p:cBhvr>
                                      <p:to>
                                        <p:strVal val="visible"/>
                                      </p:to>
                                    </p:set>
                                    <p:anim calcmode="lin" valueType="num">
                                      <p:cBhvr additive="base">
                                        <p:cTn id="164" dur="250" fill="hold"/>
                                        <p:tgtEl>
                                          <p:spTgt spid="41"/>
                                        </p:tgtEl>
                                        <p:attrNameLst>
                                          <p:attrName>ppt_x</p:attrName>
                                        </p:attrNameLst>
                                      </p:cBhvr>
                                      <p:tavLst>
                                        <p:tav tm="0">
                                          <p:val>
                                            <p:strVal val="#ppt_x"/>
                                          </p:val>
                                        </p:tav>
                                        <p:tav tm="100000">
                                          <p:val>
                                            <p:strVal val="#ppt_x"/>
                                          </p:val>
                                        </p:tav>
                                      </p:tavLst>
                                    </p:anim>
                                    <p:anim calcmode="lin" valueType="num">
                                      <p:cBhvr additive="base">
                                        <p:cTn id="165" dur="250" fill="hold"/>
                                        <p:tgtEl>
                                          <p:spTgt spid="41"/>
                                        </p:tgtEl>
                                        <p:attrNameLst>
                                          <p:attrName>ppt_y</p:attrName>
                                        </p:attrNameLst>
                                      </p:cBhvr>
                                      <p:tavLst>
                                        <p:tav tm="0">
                                          <p:val>
                                            <p:strVal val="1+#ppt_h/2"/>
                                          </p:val>
                                        </p:tav>
                                        <p:tav tm="100000">
                                          <p:val>
                                            <p:strVal val="#ppt_y"/>
                                          </p:val>
                                        </p:tav>
                                      </p:tavLst>
                                    </p:anim>
                                  </p:childTnLst>
                                </p:cTn>
                              </p:par>
                            </p:childTnLst>
                          </p:cTn>
                        </p:par>
                        <p:par>
                          <p:cTn id="166" fill="hold">
                            <p:stCondLst>
                              <p:cond delay="8250"/>
                            </p:stCondLst>
                            <p:childTnLst>
                              <p:par>
                                <p:cTn id="167" presetID="2" presetClass="entr" presetSubtype="4" fill="hold" grpId="0" nodeType="afterEffect">
                                  <p:stCondLst>
                                    <p:cond delay="0"/>
                                  </p:stCondLst>
                                  <p:childTnLst>
                                    <p:set>
                                      <p:cBhvr>
                                        <p:cTn id="168" dur="1" fill="hold">
                                          <p:stCondLst>
                                            <p:cond delay="0"/>
                                          </p:stCondLst>
                                        </p:cTn>
                                        <p:tgtEl>
                                          <p:spTgt spid="60"/>
                                        </p:tgtEl>
                                        <p:attrNameLst>
                                          <p:attrName>style.visibility</p:attrName>
                                        </p:attrNameLst>
                                      </p:cBhvr>
                                      <p:to>
                                        <p:strVal val="visible"/>
                                      </p:to>
                                    </p:set>
                                    <p:anim calcmode="lin" valueType="num">
                                      <p:cBhvr additive="base">
                                        <p:cTn id="169" dur="250" fill="hold"/>
                                        <p:tgtEl>
                                          <p:spTgt spid="60"/>
                                        </p:tgtEl>
                                        <p:attrNameLst>
                                          <p:attrName>ppt_x</p:attrName>
                                        </p:attrNameLst>
                                      </p:cBhvr>
                                      <p:tavLst>
                                        <p:tav tm="0">
                                          <p:val>
                                            <p:strVal val="#ppt_x"/>
                                          </p:val>
                                        </p:tav>
                                        <p:tav tm="100000">
                                          <p:val>
                                            <p:strVal val="#ppt_x"/>
                                          </p:val>
                                        </p:tav>
                                      </p:tavLst>
                                    </p:anim>
                                    <p:anim calcmode="lin" valueType="num">
                                      <p:cBhvr additive="base">
                                        <p:cTn id="170" dur="250" fill="hold"/>
                                        <p:tgtEl>
                                          <p:spTgt spid="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P spid="9" grpId="0" animBg="1"/>
      <p:bldP spid="10" grpId="0" animBg="1"/>
      <p:bldP spid="11" grpId="0" animBg="1"/>
      <p:bldP spid="12" grpId="0" animBg="1"/>
      <p:bldP spid="16" grpId="0"/>
      <p:bldP spid="17" grpId="0"/>
      <p:bldP spid="18" grpId="0"/>
      <p:bldP spid="19" grpId="0"/>
      <p:bldP spid="20" grpId="0"/>
      <p:bldP spid="21" grpId="0"/>
      <p:bldP spid="22" grpId="0"/>
      <p:bldP spid="24" grpId="0"/>
      <p:bldP spid="25" grpId="0"/>
      <p:bldP spid="26" grpId="0"/>
      <p:bldP spid="27" grpId="0"/>
      <p:bldP spid="28" grpId="0"/>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6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p:cNvSpPr/>
          <p:nvPr/>
        </p:nvSpPr>
        <p:spPr>
          <a:xfrm rot="18199285">
            <a:off x="732300" y="2603102"/>
            <a:ext cx="3236571" cy="3255145"/>
          </a:xfrm>
          <a:prstGeom prst="ellipse">
            <a:avLst/>
          </a:prstGeom>
          <a:solidFill>
            <a:srgbClr val="35ACA9"/>
          </a:solidFill>
          <a:ln w="53975" cmpd="dbl">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7200">
              <a:solidFill>
                <a:schemeClr val="bg1"/>
              </a:solidFill>
              <a:cs typeface="+mn-ea"/>
              <a:sym typeface="+mn-lt"/>
            </a:endParaRPr>
          </a:p>
        </p:txBody>
      </p:sp>
      <p:sp>
        <p:nvSpPr>
          <p:cNvPr id="4" name="Oval 3"/>
          <p:cNvSpPr/>
          <p:nvPr/>
        </p:nvSpPr>
        <p:spPr>
          <a:xfrm rot="18199285">
            <a:off x="2931573" y="2198006"/>
            <a:ext cx="1117600" cy="1124013"/>
          </a:xfrm>
          <a:prstGeom prst="ellipse">
            <a:avLst/>
          </a:prstGeom>
          <a:solidFill>
            <a:srgbClr val="27817E"/>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7200">
              <a:solidFill>
                <a:schemeClr val="bg1"/>
              </a:solidFill>
              <a:cs typeface="+mn-ea"/>
              <a:sym typeface="+mn-lt"/>
            </a:endParaRPr>
          </a:p>
        </p:txBody>
      </p:sp>
      <p:sp>
        <p:nvSpPr>
          <p:cNvPr id="5" name="Oval 4"/>
          <p:cNvSpPr/>
          <p:nvPr/>
        </p:nvSpPr>
        <p:spPr>
          <a:xfrm rot="18199285">
            <a:off x="3582315" y="3412766"/>
            <a:ext cx="1016000" cy="1021831"/>
          </a:xfrm>
          <a:prstGeom prst="ellipse">
            <a:avLst/>
          </a:prstGeom>
          <a:solidFill>
            <a:srgbClr val="27817E"/>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7200">
              <a:solidFill>
                <a:schemeClr val="bg1"/>
              </a:solidFill>
              <a:cs typeface="+mn-ea"/>
              <a:sym typeface="+mn-lt"/>
            </a:endParaRPr>
          </a:p>
        </p:txBody>
      </p:sp>
      <p:sp>
        <p:nvSpPr>
          <p:cNvPr id="6" name="Oval 5"/>
          <p:cNvSpPr/>
          <p:nvPr/>
        </p:nvSpPr>
        <p:spPr>
          <a:xfrm rot="18199285">
            <a:off x="3386325" y="4713895"/>
            <a:ext cx="913107" cy="918347"/>
          </a:xfrm>
          <a:prstGeom prst="ellipse">
            <a:avLst/>
          </a:prstGeom>
          <a:solidFill>
            <a:srgbClr val="27817E"/>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7200">
              <a:solidFill>
                <a:schemeClr val="bg1"/>
              </a:solidFill>
              <a:cs typeface="+mn-ea"/>
              <a:sym typeface="+mn-lt"/>
            </a:endParaRPr>
          </a:p>
        </p:txBody>
      </p:sp>
      <p:sp>
        <p:nvSpPr>
          <p:cNvPr id="7" name="Oval 6"/>
          <p:cNvSpPr/>
          <p:nvPr/>
        </p:nvSpPr>
        <p:spPr>
          <a:xfrm rot="18199285">
            <a:off x="2578720" y="5423127"/>
            <a:ext cx="762977" cy="767356"/>
          </a:xfrm>
          <a:prstGeom prst="ellipse">
            <a:avLst/>
          </a:prstGeom>
          <a:solidFill>
            <a:srgbClr val="27817E"/>
          </a:solidFill>
          <a:ln w="28575">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7200">
              <a:solidFill>
                <a:schemeClr val="bg1"/>
              </a:solidFill>
              <a:cs typeface="+mn-ea"/>
              <a:sym typeface="+mn-lt"/>
            </a:endParaRPr>
          </a:p>
        </p:txBody>
      </p:sp>
      <p:sp>
        <p:nvSpPr>
          <p:cNvPr id="8" name="Text Box 10"/>
          <p:cNvSpPr txBox="1">
            <a:spLocks noChangeArrowheads="1"/>
          </p:cNvSpPr>
          <p:nvPr/>
        </p:nvSpPr>
        <p:spPr bwMode="auto">
          <a:xfrm>
            <a:off x="5065824" y="5328961"/>
            <a:ext cx="6502400" cy="523220"/>
          </a:xfrm>
          <a:prstGeom prst="rect">
            <a:avLst/>
          </a:prstGeom>
          <a:noFill/>
          <a:ln w="9525">
            <a:noFill/>
            <a:miter lim="800000"/>
            <a:headEnd/>
            <a:tailEnd/>
          </a:ln>
        </p:spPr>
        <p:txBody>
          <a:bodyPr wrap="square" lIns="60960" tIns="30480" rIns="60960" bIns="30480">
            <a:spAutoFit/>
          </a:bodyPr>
          <a:lstStyle/>
          <a:p>
            <a:pPr defTabSz="1450940"/>
            <a:r>
              <a:rPr lang="en-US" sz="1000" i="1">
                <a:solidFill>
                  <a:schemeClr val="bg1">
                    <a:lumMod val="65000"/>
                  </a:schemeClr>
                </a:solidFill>
                <a:cs typeface="+mn-ea"/>
                <a:sym typeface="+mn-lt"/>
              </a:rPr>
              <a:t>Nullam eu tempor purus. Nunc a leo magna, sit amet consequat risus. Nullam eu purus. Nunc a leo consequat risus. Nullam eu temporullam eu tempor purus. Nunc a leo magnaconsequat risus. Nullam eu tempor purus. Nunc a leo magna.</a:t>
            </a:r>
          </a:p>
        </p:txBody>
      </p:sp>
      <p:sp>
        <p:nvSpPr>
          <p:cNvPr id="10" name="Freeform 63"/>
          <p:cNvSpPr>
            <a:spLocks noEditPoints="1"/>
          </p:cNvSpPr>
          <p:nvPr/>
        </p:nvSpPr>
        <p:spPr bwMode="auto">
          <a:xfrm>
            <a:off x="3864031" y="3646797"/>
            <a:ext cx="452568" cy="612299"/>
          </a:xfrm>
          <a:custGeom>
            <a:avLst/>
            <a:gdLst>
              <a:gd name="T0" fmla="*/ 92 w 102"/>
              <a:gd name="T1" fmla="*/ 0 h 138"/>
              <a:gd name="T2" fmla="*/ 10 w 102"/>
              <a:gd name="T3" fmla="*/ 0 h 138"/>
              <a:gd name="T4" fmla="*/ 0 w 102"/>
              <a:gd name="T5" fmla="*/ 10 h 138"/>
              <a:gd name="T6" fmla="*/ 0 w 102"/>
              <a:gd name="T7" fmla="*/ 129 h 138"/>
              <a:gd name="T8" fmla="*/ 10 w 102"/>
              <a:gd name="T9" fmla="*/ 138 h 138"/>
              <a:gd name="T10" fmla="*/ 92 w 102"/>
              <a:gd name="T11" fmla="*/ 138 h 138"/>
              <a:gd name="T12" fmla="*/ 102 w 102"/>
              <a:gd name="T13" fmla="*/ 129 h 138"/>
              <a:gd name="T14" fmla="*/ 102 w 102"/>
              <a:gd name="T15" fmla="*/ 10 h 138"/>
              <a:gd name="T16" fmla="*/ 92 w 102"/>
              <a:gd name="T17" fmla="*/ 0 h 138"/>
              <a:gd name="T18" fmla="*/ 51 w 102"/>
              <a:gd name="T19" fmla="*/ 135 h 138"/>
              <a:gd name="T20" fmla="*/ 45 w 102"/>
              <a:gd name="T21" fmla="*/ 129 h 138"/>
              <a:gd name="T22" fmla="*/ 51 w 102"/>
              <a:gd name="T23" fmla="*/ 124 h 138"/>
              <a:gd name="T24" fmla="*/ 57 w 102"/>
              <a:gd name="T25" fmla="*/ 129 h 138"/>
              <a:gd name="T26" fmla="*/ 51 w 102"/>
              <a:gd name="T27" fmla="*/ 135 h 138"/>
              <a:gd name="T28" fmla="*/ 92 w 102"/>
              <a:gd name="T29" fmla="*/ 119 h 138"/>
              <a:gd name="T30" fmla="*/ 10 w 102"/>
              <a:gd name="T31" fmla="*/ 119 h 138"/>
              <a:gd name="T32" fmla="*/ 10 w 102"/>
              <a:gd name="T33" fmla="*/ 11 h 138"/>
              <a:gd name="T34" fmla="*/ 92 w 102"/>
              <a:gd name="T35" fmla="*/ 11 h 138"/>
              <a:gd name="T36" fmla="*/ 92 w 102"/>
              <a:gd name="T37"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138">
                <a:moveTo>
                  <a:pt x="92" y="0"/>
                </a:moveTo>
                <a:cubicBezTo>
                  <a:pt x="10" y="0"/>
                  <a:pt x="10" y="0"/>
                  <a:pt x="10" y="0"/>
                </a:cubicBezTo>
                <a:cubicBezTo>
                  <a:pt x="5" y="0"/>
                  <a:pt x="0" y="4"/>
                  <a:pt x="0" y="10"/>
                </a:cubicBezTo>
                <a:cubicBezTo>
                  <a:pt x="0" y="129"/>
                  <a:pt x="0" y="129"/>
                  <a:pt x="0" y="129"/>
                </a:cubicBezTo>
                <a:cubicBezTo>
                  <a:pt x="0" y="134"/>
                  <a:pt x="5" y="138"/>
                  <a:pt x="10" y="138"/>
                </a:cubicBezTo>
                <a:cubicBezTo>
                  <a:pt x="92" y="138"/>
                  <a:pt x="92" y="138"/>
                  <a:pt x="92" y="138"/>
                </a:cubicBezTo>
                <a:cubicBezTo>
                  <a:pt x="97" y="138"/>
                  <a:pt x="102" y="134"/>
                  <a:pt x="102" y="129"/>
                </a:cubicBezTo>
                <a:cubicBezTo>
                  <a:pt x="102" y="10"/>
                  <a:pt x="102" y="10"/>
                  <a:pt x="102" y="10"/>
                </a:cubicBezTo>
                <a:cubicBezTo>
                  <a:pt x="102" y="4"/>
                  <a:pt x="97" y="0"/>
                  <a:pt x="92" y="0"/>
                </a:cubicBezTo>
                <a:close/>
                <a:moveTo>
                  <a:pt x="51" y="135"/>
                </a:moveTo>
                <a:cubicBezTo>
                  <a:pt x="48" y="135"/>
                  <a:pt x="45" y="132"/>
                  <a:pt x="45" y="129"/>
                </a:cubicBezTo>
                <a:cubicBezTo>
                  <a:pt x="45" y="126"/>
                  <a:pt x="48" y="124"/>
                  <a:pt x="51" y="124"/>
                </a:cubicBezTo>
                <a:cubicBezTo>
                  <a:pt x="54" y="124"/>
                  <a:pt x="57" y="126"/>
                  <a:pt x="57" y="129"/>
                </a:cubicBezTo>
                <a:cubicBezTo>
                  <a:pt x="57" y="132"/>
                  <a:pt x="54" y="135"/>
                  <a:pt x="51" y="135"/>
                </a:cubicBezTo>
                <a:close/>
                <a:moveTo>
                  <a:pt x="92" y="119"/>
                </a:moveTo>
                <a:cubicBezTo>
                  <a:pt x="10" y="119"/>
                  <a:pt x="10" y="119"/>
                  <a:pt x="10" y="119"/>
                </a:cubicBezTo>
                <a:cubicBezTo>
                  <a:pt x="10" y="11"/>
                  <a:pt x="10" y="11"/>
                  <a:pt x="10" y="11"/>
                </a:cubicBezTo>
                <a:cubicBezTo>
                  <a:pt x="92" y="11"/>
                  <a:pt x="92" y="11"/>
                  <a:pt x="92" y="11"/>
                </a:cubicBezTo>
                <a:lnTo>
                  <a:pt x="92" y="119"/>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1" name="Freeform 64"/>
          <p:cNvSpPr>
            <a:spLocks noEditPoints="1"/>
          </p:cNvSpPr>
          <p:nvPr/>
        </p:nvSpPr>
        <p:spPr bwMode="auto">
          <a:xfrm>
            <a:off x="3195872" y="2488391"/>
            <a:ext cx="589005" cy="562384"/>
          </a:xfrm>
          <a:custGeom>
            <a:avLst/>
            <a:gdLst>
              <a:gd name="T0" fmla="*/ 125 w 133"/>
              <a:gd name="T1" fmla="*/ 0 h 127"/>
              <a:gd name="T2" fmla="*/ 9 w 133"/>
              <a:gd name="T3" fmla="*/ 0 h 127"/>
              <a:gd name="T4" fmla="*/ 0 w 133"/>
              <a:gd name="T5" fmla="*/ 9 h 127"/>
              <a:gd name="T6" fmla="*/ 0 w 133"/>
              <a:gd name="T7" fmla="*/ 91 h 127"/>
              <a:gd name="T8" fmla="*/ 9 w 133"/>
              <a:gd name="T9" fmla="*/ 100 h 127"/>
              <a:gd name="T10" fmla="*/ 53 w 133"/>
              <a:gd name="T11" fmla="*/ 100 h 127"/>
              <a:gd name="T12" fmla="*/ 40 w 133"/>
              <a:gd name="T13" fmla="*/ 118 h 127"/>
              <a:gd name="T14" fmla="*/ 40 w 133"/>
              <a:gd name="T15" fmla="*/ 127 h 127"/>
              <a:gd name="T16" fmla="*/ 53 w 133"/>
              <a:gd name="T17" fmla="*/ 127 h 127"/>
              <a:gd name="T18" fmla="*/ 80 w 133"/>
              <a:gd name="T19" fmla="*/ 127 h 127"/>
              <a:gd name="T20" fmla="*/ 94 w 133"/>
              <a:gd name="T21" fmla="*/ 127 h 127"/>
              <a:gd name="T22" fmla="*/ 94 w 133"/>
              <a:gd name="T23" fmla="*/ 118 h 127"/>
              <a:gd name="T24" fmla="*/ 80 w 133"/>
              <a:gd name="T25" fmla="*/ 100 h 127"/>
              <a:gd name="T26" fmla="*/ 125 w 133"/>
              <a:gd name="T27" fmla="*/ 100 h 127"/>
              <a:gd name="T28" fmla="*/ 133 w 133"/>
              <a:gd name="T29" fmla="*/ 91 h 127"/>
              <a:gd name="T30" fmla="*/ 133 w 133"/>
              <a:gd name="T31" fmla="*/ 9 h 127"/>
              <a:gd name="T32" fmla="*/ 125 w 133"/>
              <a:gd name="T33" fmla="*/ 0 h 127"/>
              <a:gd name="T34" fmla="*/ 60 w 133"/>
              <a:gd name="T35" fmla="*/ 89 h 127"/>
              <a:gd name="T36" fmla="*/ 67 w 133"/>
              <a:gd name="T37" fmla="*/ 82 h 127"/>
              <a:gd name="T38" fmla="*/ 75 w 133"/>
              <a:gd name="T39" fmla="*/ 89 h 127"/>
              <a:gd name="T40" fmla="*/ 67 w 133"/>
              <a:gd name="T41" fmla="*/ 97 h 127"/>
              <a:gd name="T42" fmla="*/ 60 w 133"/>
              <a:gd name="T43" fmla="*/ 89 h 127"/>
              <a:gd name="T44" fmla="*/ 124 w 133"/>
              <a:gd name="T45" fmla="*/ 79 h 127"/>
              <a:gd name="T46" fmla="*/ 10 w 133"/>
              <a:gd name="T47" fmla="*/ 79 h 127"/>
              <a:gd name="T48" fmla="*/ 10 w 133"/>
              <a:gd name="T49" fmla="*/ 10 h 127"/>
              <a:gd name="T50" fmla="*/ 124 w 133"/>
              <a:gd name="T51" fmla="*/ 10 h 127"/>
              <a:gd name="T52" fmla="*/ 124 w 133"/>
              <a:gd name="T53" fmla="*/ 7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3" h="127">
                <a:moveTo>
                  <a:pt x="125" y="0"/>
                </a:moveTo>
                <a:cubicBezTo>
                  <a:pt x="9" y="0"/>
                  <a:pt x="9" y="0"/>
                  <a:pt x="9" y="0"/>
                </a:cubicBezTo>
                <a:cubicBezTo>
                  <a:pt x="4" y="0"/>
                  <a:pt x="0" y="4"/>
                  <a:pt x="0" y="9"/>
                </a:cubicBezTo>
                <a:cubicBezTo>
                  <a:pt x="0" y="91"/>
                  <a:pt x="0" y="91"/>
                  <a:pt x="0" y="91"/>
                </a:cubicBezTo>
                <a:cubicBezTo>
                  <a:pt x="0" y="96"/>
                  <a:pt x="4" y="100"/>
                  <a:pt x="9" y="100"/>
                </a:cubicBezTo>
                <a:cubicBezTo>
                  <a:pt x="53" y="100"/>
                  <a:pt x="53" y="100"/>
                  <a:pt x="53" y="100"/>
                </a:cubicBezTo>
                <a:cubicBezTo>
                  <a:pt x="53" y="100"/>
                  <a:pt x="55" y="118"/>
                  <a:pt x="40" y="118"/>
                </a:cubicBezTo>
                <a:cubicBezTo>
                  <a:pt x="40" y="127"/>
                  <a:pt x="40" y="127"/>
                  <a:pt x="40" y="127"/>
                </a:cubicBezTo>
                <a:cubicBezTo>
                  <a:pt x="53" y="127"/>
                  <a:pt x="53" y="127"/>
                  <a:pt x="53" y="127"/>
                </a:cubicBezTo>
                <a:cubicBezTo>
                  <a:pt x="80" y="127"/>
                  <a:pt x="80" y="127"/>
                  <a:pt x="80" y="127"/>
                </a:cubicBezTo>
                <a:cubicBezTo>
                  <a:pt x="94" y="127"/>
                  <a:pt x="94" y="127"/>
                  <a:pt x="94" y="127"/>
                </a:cubicBezTo>
                <a:cubicBezTo>
                  <a:pt x="94" y="118"/>
                  <a:pt x="94" y="118"/>
                  <a:pt x="94" y="118"/>
                </a:cubicBezTo>
                <a:cubicBezTo>
                  <a:pt x="78" y="118"/>
                  <a:pt x="80" y="100"/>
                  <a:pt x="80" y="100"/>
                </a:cubicBezTo>
                <a:cubicBezTo>
                  <a:pt x="125" y="100"/>
                  <a:pt x="125" y="100"/>
                  <a:pt x="125" y="100"/>
                </a:cubicBezTo>
                <a:cubicBezTo>
                  <a:pt x="129" y="100"/>
                  <a:pt x="133" y="96"/>
                  <a:pt x="133" y="91"/>
                </a:cubicBezTo>
                <a:cubicBezTo>
                  <a:pt x="133" y="9"/>
                  <a:pt x="133" y="9"/>
                  <a:pt x="133" y="9"/>
                </a:cubicBezTo>
                <a:cubicBezTo>
                  <a:pt x="133" y="4"/>
                  <a:pt x="129" y="0"/>
                  <a:pt x="125" y="0"/>
                </a:cubicBezTo>
                <a:close/>
                <a:moveTo>
                  <a:pt x="60" y="89"/>
                </a:moveTo>
                <a:cubicBezTo>
                  <a:pt x="60" y="85"/>
                  <a:pt x="63" y="82"/>
                  <a:pt x="67" y="82"/>
                </a:cubicBezTo>
                <a:cubicBezTo>
                  <a:pt x="72" y="82"/>
                  <a:pt x="75" y="85"/>
                  <a:pt x="75" y="89"/>
                </a:cubicBezTo>
                <a:cubicBezTo>
                  <a:pt x="75" y="94"/>
                  <a:pt x="72" y="97"/>
                  <a:pt x="67" y="97"/>
                </a:cubicBezTo>
                <a:cubicBezTo>
                  <a:pt x="63" y="97"/>
                  <a:pt x="60" y="94"/>
                  <a:pt x="60" y="89"/>
                </a:cubicBezTo>
                <a:close/>
                <a:moveTo>
                  <a:pt x="124" y="79"/>
                </a:moveTo>
                <a:cubicBezTo>
                  <a:pt x="10" y="79"/>
                  <a:pt x="10" y="79"/>
                  <a:pt x="10" y="79"/>
                </a:cubicBezTo>
                <a:cubicBezTo>
                  <a:pt x="10" y="10"/>
                  <a:pt x="10" y="10"/>
                  <a:pt x="10" y="10"/>
                </a:cubicBezTo>
                <a:cubicBezTo>
                  <a:pt x="124" y="10"/>
                  <a:pt x="124" y="10"/>
                  <a:pt x="124" y="10"/>
                </a:cubicBezTo>
                <a:lnTo>
                  <a:pt x="124" y="79"/>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nvGrpSpPr>
          <p:cNvPr id="12" name="Group 11"/>
          <p:cNvGrpSpPr/>
          <p:nvPr/>
        </p:nvGrpSpPr>
        <p:grpSpPr>
          <a:xfrm>
            <a:off x="2752065" y="5656933"/>
            <a:ext cx="410723" cy="304800"/>
            <a:chOff x="5129089" y="3156352"/>
            <a:chExt cx="474198" cy="351905"/>
          </a:xfrm>
          <a:solidFill>
            <a:schemeClr val="bg1"/>
          </a:solidFill>
        </p:grpSpPr>
        <p:sp>
          <p:nvSpPr>
            <p:cNvPr id="13" name="Freeform 66"/>
            <p:cNvSpPr>
              <a:spLocks noEditPoints="1"/>
            </p:cNvSpPr>
            <p:nvPr/>
          </p:nvSpPr>
          <p:spPr bwMode="auto">
            <a:xfrm>
              <a:off x="5139073" y="3156352"/>
              <a:ext cx="459224" cy="279527"/>
            </a:xfrm>
            <a:custGeom>
              <a:avLst/>
              <a:gdLst>
                <a:gd name="T0" fmla="*/ 184 w 184"/>
                <a:gd name="T1" fmla="*/ 0 h 112"/>
                <a:gd name="T2" fmla="*/ 0 w 184"/>
                <a:gd name="T3" fmla="*/ 0 h 112"/>
                <a:gd name="T4" fmla="*/ 0 w 184"/>
                <a:gd name="T5" fmla="*/ 112 h 112"/>
                <a:gd name="T6" fmla="*/ 184 w 184"/>
                <a:gd name="T7" fmla="*/ 112 h 112"/>
                <a:gd name="T8" fmla="*/ 184 w 184"/>
                <a:gd name="T9" fmla="*/ 0 h 112"/>
                <a:gd name="T10" fmla="*/ 176 w 184"/>
                <a:gd name="T11" fmla="*/ 102 h 112"/>
                <a:gd name="T12" fmla="*/ 8 w 184"/>
                <a:gd name="T13" fmla="*/ 102 h 112"/>
                <a:gd name="T14" fmla="*/ 8 w 184"/>
                <a:gd name="T15" fmla="*/ 8 h 112"/>
                <a:gd name="T16" fmla="*/ 176 w 184"/>
                <a:gd name="T17" fmla="*/ 8 h 112"/>
                <a:gd name="T18" fmla="*/ 176 w 184"/>
                <a:gd name="T19" fmla="*/ 10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12">
                  <a:moveTo>
                    <a:pt x="184" y="0"/>
                  </a:moveTo>
                  <a:lnTo>
                    <a:pt x="0" y="0"/>
                  </a:lnTo>
                  <a:lnTo>
                    <a:pt x="0" y="112"/>
                  </a:lnTo>
                  <a:lnTo>
                    <a:pt x="184" y="112"/>
                  </a:lnTo>
                  <a:lnTo>
                    <a:pt x="184" y="0"/>
                  </a:lnTo>
                  <a:close/>
                  <a:moveTo>
                    <a:pt x="176" y="102"/>
                  </a:moveTo>
                  <a:lnTo>
                    <a:pt x="8" y="102"/>
                  </a:lnTo>
                  <a:lnTo>
                    <a:pt x="8" y="8"/>
                  </a:lnTo>
                  <a:lnTo>
                    <a:pt x="176" y="8"/>
                  </a:lnTo>
                  <a:lnTo>
                    <a:pt x="176" y="102"/>
                  </a:lnTo>
                  <a:close/>
                </a:path>
              </a:pathLst>
            </a:custGeom>
            <a:grp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4" name="Freeform 67"/>
            <p:cNvSpPr>
              <a:spLocks/>
            </p:cNvSpPr>
            <p:nvPr/>
          </p:nvSpPr>
          <p:spPr bwMode="auto">
            <a:xfrm>
              <a:off x="5129089" y="3448358"/>
              <a:ext cx="474198" cy="59899"/>
            </a:xfrm>
            <a:custGeom>
              <a:avLst/>
              <a:gdLst>
                <a:gd name="T0" fmla="*/ 190 w 190"/>
                <a:gd name="T1" fmla="*/ 16 h 24"/>
                <a:gd name="T2" fmla="*/ 188 w 190"/>
                <a:gd name="T3" fmla="*/ 0 h 24"/>
                <a:gd name="T4" fmla="*/ 3 w 190"/>
                <a:gd name="T5" fmla="*/ 0 h 24"/>
                <a:gd name="T6" fmla="*/ 0 w 190"/>
                <a:gd name="T7" fmla="*/ 16 h 24"/>
                <a:gd name="T8" fmla="*/ 0 w 190"/>
                <a:gd name="T9" fmla="*/ 16 h 24"/>
                <a:gd name="T10" fmla="*/ 0 w 190"/>
                <a:gd name="T11" fmla="*/ 24 h 24"/>
                <a:gd name="T12" fmla="*/ 190 w 190"/>
                <a:gd name="T13" fmla="*/ 24 h 24"/>
                <a:gd name="T14" fmla="*/ 190 w 190"/>
                <a:gd name="T15" fmla="*/ 16 h 24"/>
                <a:gd name="T16" fmla="*/ 190 w 190"/>
                <a:gd name="T1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0" h="24">
                  <a:moveTo>
                    <a:pt x="190" y="16"/>
                  </a:moveTo>
                  <a:lnTo>
                    <a:pt x="188" y="0"/>
                  </a:lnTo>
                  <a:lnTo>
                    <a:pt x="3" y="0"/>
                  </a:lnTo>
                  <a:lnTo>
                    <a:pt x="0" y="16"/>
                  </a:lnTo>
                  <a:lnTo>
                    <a:pt x="0" y="16"/>
                  </a:lnTo>
                  <a:lnTo>
                    <a:pt x="0" y="24"/>
                  </a:lnTo>
                  <a:lnTo>
                    <a:pt x="190" y="24"/>
                  </a:lnTo>
                  <a:lnTo>
                    <a:pt x="190" y="16"/>
                  </a:lnTo>
                  <a:lnTo>
                    <a:pt x="190" y="16"/>
                  </a:lnTo>
                  <a:close/>
                </a:path>
              </a:pathLst>
            </a:custGeom>
            <a:grp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grpSp>
        <p:nvGrpSpPr>
          <p:cNvPr id="15" name="Group 14"/>
          <p:cNvGrpSpPr/>
          <p:nvPr/>
        </p:nvGrpSpPr>
        <p:grpSpPr>
          <a:xfrm>
            <a:off x="3589537" y="4887322"/>
            <a:ext cx="506683" cy="571493"/>
            <a:chOff x="5513440" y="1766202"/>
            <a:chExt cx="429274" cy="484183"/>
          </a:xfrm>
          <a:solidFill>
            <a:schemeClr val="bg1"/>
          </a:solidFill>
        </p:grpSpPr>
        <p:sp>
          <p:nvSpPr>
            <p:cNvPr id="16" name="Freeform 147"/>
            <p:cNvSpPr>
              <a:spLocks/>
            </p:cNvSpPr>
            <p:nvPr/>
          </p:nvSpPr>
          <p:spPr bwMode="auto">
            <a:xfrm>
              <a:off x="5513440" y="1766202"/>
              <a:ext cx="429274" cy="87353"/>
            </a:xfrm>
            <a:custGeom>
              <a:avLst/>
              <a:gdLst>
                <a:gd name="T0" fmla="*/ 68 w 129"/>
                <a:gd name="T1" fmla="*/ 8 h 26"/>
                <a:gd name="T2" fmla="*/ 68 w 129"/>
                <a:gd name="T3" fmla="*/ 4 h 26"/>
                <a:gd name="T4" fmla="*/ 64 w 129"/>
                <a:gd name="T5" fmla="*/ 0 h 26"/>
                <a:gd name="T6" fmla="*/ 61 w 129"/>
                <a:gd name="T7" fmla="*/ 4 h 26"/>
                <a:gd name="T8" fmla="*/ 61 w 129"/>
                <a:gd name="T9" fmla="*/ 8 h 26"/>
                <a:gd name="T10" fmla="*/ 0 w 129"/>
                <a:gd name="T11" fmla="*/ 8 h 26"/>
                <a:gd name="T12" fmla="*/ 0 w 129"/>
                <a:gd name="T13" fmla="*/ 26 h 26"/>
                <a:gd name="T14" fmla="*/ 129 w 129"/>
                <a:gd name="T15" fmla="*/ 26 h 26"/>
                <a:gd name="T16" fmla="*/ 129 w 129"/>
                <a:gd name="T17" fmla="*/ 8 h 26"/>
                <a:gd name="T18" fmla="*/ 68 w 129"/>
                <a:gd name="T19" fmla="*/ 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26">
                  <a:moveTo>
                    <a:pt x="68" y="8"/>
                  </a:moveTo>
                  <a:cubicBezTo>
                    <a:pt x="68" y="4"/>
                    <a:pt x="68" y="4"/>
                    <a:pt x="68" y="4"/>
                  </a:cubicBezTo>
                  <a:cubicBezTo>
                    <a:pt x="68" y="2"/>
                    <a:pt x="66" y="0"/>
                    <a:pt x="64" y="0"/>
                  </a:cubicBezTo>
                  <a:cubicBezTo>
                    <a:pt x="63" y="0"/>
                    <a:pt x="61" y="2"/>
                    <a:pt x="61" y="4"/>
                  </a:cubicBezTo>
                  <a:cubicBezTo>
                    <a:pt x="61" y="8"/>
                    <a:pt x="61" y="8"/>
                    <a:pt x="61" y="8"/>
                  </a:cubicBezTo>
                  <a:cubicBezTo>
                    <a:pt x="0" y="8"/>
                    <a:pt x="0" y="8"/>
                    <a:pt x="0" y="8"/>
                  </a:cubicBezTo>
                  <a:cubicBezTo>
                    <a:pt x="0" y="26"/>
                    <a:pt x="0" y="26"/>
                    <a:pt x="0" y="26"/>
                  </a:cubicBezTo>
                  <a:cubicBezTo>
                    <a:pt x="129" y="26"/>
                    <a:pt x="129" y="26"/>
                    <a:pt x="129" y="26"/>
                  </a:cubicBezTo>
                  <a:cubicBezTo>
                    <a:pt x="129" y="8"/>
                    <a:pt x="129" y="8"/>
                    <a:pt x="129" y="8"/>
                  </a:cubicBezTo>
                  <a:lnTo>
                    <a:pt x="68"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7" name="Freeform 148"/>
            <p:cNvSpPr>
              <a:spLocks noEditPoints="1"/>
            </p:cNvSpPr>
            <p:nvPr/>
          </p:nvSpPr>
          <p:spPr bwMode="auto">
            <a:xfrm>
              <a:off x="5550876" y="1873521"/>
              <a:ext cx="356897" cy="376864"/>
            </a:xfrm>
            <a:custGeom>
              <a:avLst/>
              <a:gdLst>
                <a:gd name="T0" fmla="*/ 143 w 143"/>
                <a:gd name="T1" fmla="*/ 95 h 151"/>
                <a:gd name="T2" fmla="*/ 143 w 143"/>
                <a:gd name="T3" fmla="*/ 0 h 151"/>
                <a:gd name="T4" fmla="*/ 0 w 143"/>
                <a:gd name="T5" fmla="*/ 0 h 151"/>
                <a:gd name="T6" fmla="*/ 0 w 143"/>
                <a:gd name="T7" fmla="*/ 95 h 151"/>
                <a:gd name="T8" fmla="*/ 63 w 143"/>
                <a:gd name="T9" fmla="*/ 95 h 151"/>
                <a:gd name="T10" fmla="*/ 63 w 143"/>
                <a:gd name="T11" fmla="*/ 125 h 151"/>
                <a:gd name="T12" fmla="*/ 45 w 143"/>
                <a:gd name="T13" fmla="*/ 125 h 151"/>
                <a:gd name="T14" fmla="*/ 45 w 143"/>
                <a:gd name="T15" fmla="*/ 121 h 151"/>
                <a:gd name="T16" fmla="*/ 37 w 143"/>
                <a:gd name="T17" fmla="*/ 121 h 151"/>
                <a:gd name="T18" fmla="*/ 25 w 143"/>
                <a:gd name="T19" fmla="*/ 151 h 151"/>
                <a:gd name="T20" fmla="*/ 33 w 143"/>
                <a:gd name="T21" fmla="*/ 151 h 151"/>
                <a:gd name="T22" fmla="*/ 40 w 143"/>
                <a:gd name="T23" fmla="*/ 137 h 151"/>
                <a:gd name="T24" fmla="*/ 104 w 143"/>
                <a:gd name="T25" fmla="*/ 137 h 151"/>
                <a:gd name="T26" fmla="*/ 109 w 143"/>
                <a:gd name="T27" fmla="*/ 151 h 151"/>
                <a:gd name="T28" fmla="*/ 119 w 143"/>
                <a:gd name="T29" fmla="*/ 151 h 151"/>
                <a:gd name="T30" fmla="*/ 107 w 143"/>
                <a:gd name="T31" fmla="*/ 121 h 151"/>
                <a:gd name="T32" fmla="*/ 97 w 143"/>
                <a:gd name="T33" fmla="*/ 121 h 151"/>
                <a:gd name="T34" fmla="*/ 97 w 143"/>
                <a:gd name="T35" fmla="*/ 125 h 151"/>
                <a:gd name="T36" fmla="*/ 80 w 143"/>
                <a:gd name="T37" fmla="*/ 125 h 151"/>
                <a:gd name="T38" fmla="*/ 80 w 143"/>
                <a:gd name="T39" fmla="*/ 95 h 151"/>
                <a:gd name="T40" fmla="*/ 143 w 143"/>
                <a:gd name="T41" fmla="*/ 95 h 151"/>
                <a:gd name="T42" fmla="*/ 92 w 143"/>
                <a:gd name="T43" fmla="*/ 28 h 151"/>
                <a:gd name="T44" fmla="*/ 133 w 143"/>
                <a:gd name="T45" fmla="*/ 28 h 151"/>
                <a:gd name="T46" fmla="*/ 133 w 143"/>
                <a:gd name="T47" fmla="*/ 37 h 151"/>
                <a:gd name="T48" fmla="*/ 92 w 143"/>
                <a:gd name="T49" fmla="*/ 37 h 151"/>
                <a:gd name="T50" fmla="*/ 92 w 143"/>
                <a:gd name="T51" fmla="*/ 28 h 151"/>
                <a:gd name="T52" fmla="*/ 92 w 143"/>
                <a:gd name="T53" fmla="*/ 46 h 151"/>
                <a:gd name="T54" fmla="*/ 133 w 143"/>
                <a:gd name="T55" fmla="*/ 46 h 151"/>
                <a:gd name="T56" fmla="*/ 133 w 143"/>
                <a:gd name="T57" fmla="*/ 56 h 151"/>
                <a:gd name="T58" fmla="*/ 92 w 143"/>
                <a:gd name="T59" fmla="*/ 56 h 151"/>
                <a:gd name="T60" fmla="*/ 92 w 143"/>
                <a:gd name="T61" fmla="*/ 46 h 151"/>
                <a:gd name="T62" fmla="*/ 92 w 143"/>
                <a:gd name="T63" fmla="*/ 63 h 151"/>
                <a:gd name="T64" fmla="*/ 133 w 143"/>
                <a:gd name="T65" fmla="*/ 63 h 151"/>
                <a:gd name="T66" fmla="*/ 133 w 143"/>
                <a:gd name="T67" fmla="*/ 74 h 151"/>
                <a:gd name="T68" fmla="*/ 92 w 143"/>
                <a:gd name="T69" fmla="*/ 74 h 151"/>
                <a:gd name="T70" fmla="*/ 92 w 143"/>
                <a:gd name="T71" fmla="*/ 63 h 151"/>
                <a:gd name="T72" fmla="*/ 8 w 143"/>
                <a:gd name="T73" fmla="*/ 75 h 151"/>
                <a:gd name="T74" fmla="*/ 8 w 143"/>
                <a:gd name="T75" fmla="*/ 24 h 151"/>
                <a:gd name="T76" fmla="*/ 83 w 143"/>
                <a:gd name="T77" fmla="*/ 24 h 151"/>
                <a:gd name="T78" fmla="*/ 83 w 143"/>
                <a:gd name="T79" fmla="*/ 75 h 151"/>
                <a:gd name="T80" fmla="*/ 8 w 143"/>
                <a:gd name="T81" fmla="*/ 7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3" h="151">
                  <a:moveTo>
                    <a:pt x="143" y="95"/>
                  </a:moveTo>
                  <a:lnTo>
                    <a:pt x="143" y="0"/>
                  </a:lnTo>
                  <a:lnTo>
                    <a:pt x="0" y="0"/>
                  </a:lnTo>
                  <a:lnTo>
                    <a:pt x="0" y="95"/>
                  </a:lnTo>
                  <a:lnTo>
                    <a:pt x="63" y="95"/>
                  </a:lnTo>
                  <a:lnTo>
                    <a:pt x="63" y="125"/>
                  </a:lnTo>
                  <a:lnTo>
                    <a:pt x="45" y="125"/>
                  </a:lnTo>
                  <a:lnTo>
                    <a:pt x="45" y="121"/>
                  </a:lnTo>
                  <a:lnTo>
                    <a:pt x="37" y="121"/>
                  </a:lnTo>
                  <a:lnTo>
                    <a:pt x="25" y="151"/>
                  </a:lnTo>
                  <a:lnTo>
                    <a:pt x="33" y="151"/>
                  </a:lnTo>
                  <a:lnTo>
                    <a:pt x="40" y="137"/>
                  </a:lnTo>
                  <a:lnTo>
                    <a:pt x="104" y="137"/>
                  </a:lnTo>
                  <a:lnTo>
                    <a:pt x="109" y="151"/>
                  </a:lnTo>
                  <a:lnTo>
                    <a:pt x="119" y="151"/>
                  </a:lnTo>
                  <a:lnTo>
                    <a:pt x="107" y="121"/>
                  </a:lnTo>
                  <a:lnTo>
                    <a:pt x="97" y="121"/>
                  </a:lnTo>
                  <a:lnTo>
                    <a:pt x="97" y="125"/>
                  </a:lnTo>
                  <a:lnTo>
                    <a:pt x="80" y="125"/>
                  </a:lnTo>
                  <a:lnTo>
                    <a:pt x="80" y="95"/>
                  </a:lnTo>
                  <a:lnTo>
                    <a:pt x="143" y="95"/>
                  </a:lnTo>
                  <a:close/>
                  <a:moveTo>
                    <a:pt x="92" y="28"/>
                  </a:moveTo>
                  <a:lnTo>
                    <a:pt x="133" y="28"/>
                  </a:lnTo>
                  <a:lnTo>
                    <a:pt x="133" y="37"/>
                  </a:lnTo>
                  <a:lnTo>
                    <a:pt x="92" y="37"/>
                  </a:lnTo>
                  <a:lnTo>
                    <a:pt x="92" y="28"/>
                  </a:lnTo>
                  <a:close/>
                  <a:moveTo>
                    <a:pt x="92" y="46"/>
                  </a:moveTo>
                  <a:lnTo>
                    <a:pt x="133" y="46"/>
                  </a:lnTo>
                  <a:lnTo>
                    <a:pt x="133" y="56"/>
                  </a:lnTo>
                  <a:lnTo>
                    <a:pt x="92" y="56"/>
                  </a:lnTo>
                  <a:lnTo>
                    <a:pt x="92" y="46"/>
                  </a:lnTo>
                  <a:close/>
                  <a:moveTo>
                    <a:pt x="92" y="63"/>
                  </a:moveTo>
                  <a:lnTo>
                    <a:pt x="133" y="63"/>
                  </a:lnTo>
                  <a:lnTo>
                    <a:pt x="133" y="74"/>
                  </a:lnTo>
                  <a:lnTo>
                    <a:pt x="92" y="74"/>
                  </a:lnTo>
                  <a:lnTo>
                    <a:pt x="92" y="63"/>
                  </a:lnTo>
                  <a:close/>
                  <a:moveTo>
                    <a:pt x="8" y="75"/>
                  </a:moveTo>
                  <a:lnTo>
                    <a:pt x="8" y="24"/>
                  </a:lnTo>
                  <a:lnTo>
                    <a:pt x="83" y="24"/>
                  </a:lnTo>
                  <a:lnTo>
                    <a:pt x="83" y="75"/>
                  </a:lnTo>
                  <a:lnTo>
                    <a:pt x="8"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18" name="Freeform 149"/>
            <p:cNvSpPr>
              <a:spLocks/>
            </p:cNvSpPr>
            <p:nvPr/>
          </p:nvSpPr>
          <p:spPr bwMode="auto">
            <a:xfrm>
              <a:off x="5578330" y="1945898"/>
              <a:ext cx="174705" cy="102328"/>
            </a:xfrm>
            <a:custGeom>
              <a:avLst/>
              <a:gdLst>
                <a:gd name="T0" fmla="*/ 58 w 70"/>
                <a:gd name="T1" fmla="*/ 12 h 41"/>
                <a:gd name="T2" fmla="*/ 54 w 70"/>
                <a:gd name="T3" fmla="*/ 20 h 41"/>
                <a:gd name="T4" fmla="*/ 48 w 70"/>
                <a:gd name="T5" fmla="*/ 16 h 41"/>
                <a:gd name="T6" fmla="*/ 48 w 70"/>
                <a:gd name="T7" fmla="*/ 16 h 41"/>
                <a:gd name="T8" fmla="*/ 34 w 70"/>
                <a:gd name="T9" fmla="*/ 8 h 41"/>
                <a:gd name="T10" fmla="*/ 32 w 70"/>
                <a:gd name="T11" fmla="*/ 12 h 41"/>
                <a:gd name="T12" fmla="*/ 28 w 70"/>
                <a:gd name="T13" fmla="*/ 20 h 41"/>
                <a:gd name="T14" fmla="*/ 16 w 70"/>
                <a:gd name="T15" fmla="*/ 12 h 41"/>
                <a:gd name="T16" fmla="*/ 12 w 70"/>
                <a:gd name="T17" fmla="*/ 17 h 41"/>
                <a:gd name="T18" fmla="*/ 12 w 70"/>
                <a:gd name="T19" fmla="*/ 17 h 41"/>
                <a:gd name="T20" fmla="*/ 0 w 70"/>
                <a:gd name="T21" fmla="*/ 37 h 41"/>
                <a:gd name="T22" fmla="*/ 5 w 70"/>
                <a:gd name="T23" fmla="*/ 41 h 41"/>
                <a:gd name="T24" fmla="*/ 17 w 70"/>
                <a:gd name="T25" fmla="*/ 21 h 41"/>
                <a:gd name="T26" fmla="*/ 24 w 70"/>
                <a:gd name="T27" fmla="*/ 25 h 41"/>
                <a:gd name="T28" fmla="*/ 24 w 70"/>
                <a:gd name="T29" fmla="*/ 25 h 41"/>
                <a:gd name="T30" fmla="*/ 30 w 70"/>
                <a:gd name="T31" fmla="*/ 29 h 41"/>
                <a:gd name="T32" fmla="*/ 37 w 70"/>
                <a:gd name="T33" fmla="*/ 17 h 41"/>
                <a:gd name="T34" fmla="*/ 42 w 70"/>
                <a:gd name="T35" fmla="*/ 21 h 41"/>
                <a:gd name="T36" fmla="*/ 42 w 70"/>
                <a:gd name="T37" fmla="*/ 21 h 41"/>
                <a:gd name="T38" fmla="*/ 56 w 70"/>
                <a:gd name="T39" fmla="*/ 28 h 41"/>
                <a:gd name="T40" fmla="*/ 57 w 70"/>
                <a:gd name="T41" fmla="*/ 28 h 41"/>
                <a:gd name="T42" fmla="*/ 57 w 70"/>
                <a:gd name="T43" fmla="*/ 28 h 41"/>
                <a:gd name="T44" fmla="*/ 64 w 70"/>
                <a:gd name="T45" fmla="*/ 17 h 41"/>
                <a:gd name="T46" fmla="*/ 64 w 70"/>
                <a:gd name="T47" fmla="*/ 17 h 41"/>
                <a:gd name="T48" fmla="*/ 70 w 70"/>
                <a:gd name="T49" fmla="*/ 4 h 41"/>
                <a:gd name="T50" fmla="*/ 65 w 70"/>
                <a:gd name="T51" fmla="*/ 0 h 41"/>
                <a:gd name="T52" fmla="*/ 58 w 70"/>
                <a:gd name="T53"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 h="41">
                  <a:moveTo>
                    <a:pt x="58" y="12"/>
                  </a:moveTo>
                  <a:lnTo>
                    <a:pt x="54" y="20"/>
                  </a:lnTo>
                  <a:lnTo>
                    <a:pt x="48" y="16"/>
                  </a:lnTo>
                  <a:lnTo>
                    <a:pt x="48" y="16"/>
                  </a:lnTo>
                  <a:lnTo>
                    <a:pt x="34" y="8"/>
                  </a:lnTo>
                  <a:lnTo>
                    <a:pt x="32" y="12"/>
                  </a:lnTo>
                  <a:lnTo>
                    <a:pt x="28" y="20"/>
                  </a:lnTo>
                  <a:lnTo>
                    <a:pt x="16" y="12"/>
                  </a:lnTo>
                  <a:lnTo>
                    <a:pt x="12" y="17"/>
                  </a:lnTo>
                  <a:lnTo>
                    <a:pt x="12" y="17"/>
                  </a:lnTo>
                  <a:lnTo>
                    <a:pt x="0" y="37"/>
                  </a:lnTo>
                  <a:lnTo>
                    <a:pt x="5" y="41"/>
                  </a:lnTo>
                  <a:lnTo>
                    <a:pt x="17" y="21"/>
                  </a:lnTo>
                  <a:lnTo>
                    <a:pt x="24" y="25"/>
                  </a:lnTo>
                  <a:lnTo>
                    <a:pt x="24" y="25"/>
                  </a:lnTo>
                  <a:lnTo>
                    <a:pt x="30" y="29"/>
                  </a:lnTo>
                  <a:lnTo>
                    <a:pt x="37" y="17"/>
                  </a:lnTo>
                  <a:lnTo>
                    <a:pt x="42" y="21"/>
                  </a:lnTo>
                  <a:lnTo>
                    <a:pt x="42" y="21"/>
                  </a:lnTo>
                  <a:lnTo>
                    <a:pt x="56" y="28"/>
                  </a:lnTo>
                  <a:lnTo>
                    <a:pt x="57" y="28"/>
                  </a:lnTo>
                  <a:lnTo>
                    <a:pt x="57" y="28"/>
                  </a:lnTo>
                  <a:lnTo>
                    <a:pt x="64" y="17"/>
                  </a:lnTo>
                  <a:lnTo>
                    <a:pt x="64" y="17"/>
                  </a:lnTo>
                  <a:lnTo>
                    <a:pt x="70" y="4"/>
                  </a:lnTo>
                  <a:lnTo>
                    <a:pt x="65" y="0"/>
                  </a:lnTo>
                  <a:lnTo>
                    <a:pt x="58"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sp>
        <p:nvSpPr>
          <p:cNvPr id="19" name="Rounded Rectangle 18"/>
          <p:cNvSpPr/>
          <p:nvPr/>
        </p:nvSpPr>
        <p:spPr>
          <a:xfrm>
            <a:off x="5080000" y="2006601"/>
            <a:ext cx="2032000" cy="3160727"/>
          </a:xfrm>
          <a:prstGeom prst="roundRect">
            <a:avLst>
              <a:gd name="adj" fmla="val 5186"/>
            </a:avLst>
          </a:prstGeom>
          <a:noFill/>
          <a:ln w="9525">
            <a:solidFill>
              <a:srgbClr val="2781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20" name="Text Box 10"/>
          <p:cNvSpPr txBox="1">
            <a:spLocks noChangeArrowheads="1"/>
          </p:cNvSpPr>
          <p:nvPr/>
        </p:nvSpPr>
        <p:spPr bwMode="auto">
          <a:xfrm>
            <a:off x="5160500" y="3496833"/>
            <a:ext cx="1784773" cy="615553"/>
          </a:xfrm>
          <a:prstGeom prst="rect">
            <a:avLst/>
          </a:prstGeom>
          <a:noFill/>
          <a:ln w="9525">
            <a:noFill/>
            <a:miter lim="800000"/>
            <a:headEnd/>
            <a:tailEnd/>
          </a:ln>
        </p:spPr>
        <p:txBody>
          <a:bodyPr wrap="square" lIns="60960" tIns="30480" rIns="60960" bIns="30480">
            <a:spAutoFit/>
          </a:bodyPr>
          <a:lstStyle/>
          <a:p>
            <a:pPr defTabSz="1450940"/>
            <a:r>
              <a:rPr lang="en-US" sz="900" dirty="0" err="1">
                <a:solidFill>
                  <a:schemeClr val="tx1">
                    <a:lumMod val="50000"/>
                    <a:lumOff val="50000"/>
                  </a:schemeClr>
                </a:solidFill>
                <a:cs typeface="+mn-ea"/>
                <a:sym typeface="+mn-lt"/>
              </a:rPr>
              <a:t>Nullam</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eu</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tempor</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purus</a:t>
            </a:r>
            <a:r>
              <a:rPr lang="en-US" sz="900" dirty="0">
                <a:solidFill>
                  <a:schemeClr val="tx1">
                    <a:lumMod val="50000"/>
                    <a:lumOff val="50000"/>
                  </a:schemeClr>
                </a:solidFill>
                <a:cs typeface="+mn-ea"/>
                <a:sym typeface="+mn-lt"/>
              </a:rPr>
              <a:t>. Nunc a </a:t>
            </a:r>
            <a:r>
              <a:rPr lang="en-US" sz="900" dirty="0" err="1">
                <a:solidFill>
                  <a:schemeClr val="tx1">
                    <a:lumMod val="50000"/>
                    <a:lumOff val="50000"/>
                  </a:schemeClr>
                </a:solidFill>
                <a:cs typeface="+mn-ea"/>
                <a:sym typeface="+mn-lt"/>
              </a:rPr>
              <a:t>leo</a:t>
            </a:r>
            <a:r>
              <a:rPr lang="en-US" sz="900" dirty="0">
                <a:solidFill>
                  <a:schemeClr val="tx1">
                    <a:lumMod val="50000"/>
                    <a:lumOff val="50000"/>
                  </a:schemeClr>
                </a:solidFill>
                <a:cs typeface="+mn-ea"/>
                <a:sym typeface="+mn-lt"/>
              </a:rPr>
              <a:t> magna, sit </a:t>
            </a:r>
            <a:r>
              <a:rPr lang="en-US" sz="900" dirty="0" err="1">
                <a:solidFill>
                  <a:schemeClr val="tx1">
                    <a:lumMod val="50000"/>
                    <a:lumOff val="50000"/>
                  </a:schemeClr>
                </a:solidFill>
                <a:cs typeface="+mn-ea"/>
                <a:sym typeface="+mn-lt"/>
              </a:rPr>
              <a:t>amet</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consequat</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risus</a:t>
            </a:r>
            <a:r>
              <a:rPr lang="en-US" sz="900" dirty="0">
                <a:solidFill>
                  <a:schemeClr val="tx1">
                    <a:lumMod val="50000"/>
                    <a:lumOff val="50000"/>
                  </a:schemeClr>
                </a:solidFill>
                <a:cs typeface="+mn-ea"/>
                <a:sym typeface="+mn-lt"/>
              </a:rPr>
              <a:t>. Nunc a </a:t>
            </a:r>
            <a:r>
              <a:rPr lang="en-US" sz="900" dirty="0" err="1">
                <a:solidFill>
                  <a:schemeClr val="tx1">
                    <a:lumMod val="50000"/>
                    <a:lumOff val="50000"/>
                  </a:schemeClr>
                </a:solidFill>
                <a:cs typeface="+mn-ea"/>
                <a:sym typeface="+mn-lt"/>
              </a:rPr>
              <a:t>leo</a:t>
            </a:r>
            <a:r>
              <a:rPr lang="en-US" sz="900" dirty="0">
                <a:solidFill>
                  <a:schemeClr val="tx1">
                    <a:lumMod val="50000"/>
                    <a:lumOff val="50000"/>
                  </a:schemeClr>
                </a:solidFill>
                <a:cs typeface="+mn-ea"/>
                <a:sym typeface="+mn-lt"/>
              </a:rPr>
              <a:t> magna, sit </a:t>
            </a:r>
            <a:r>
              <a:rPr lang="en-US" sz="900" dirty="0" err="1">
                <a:solidFill>
                  <a:schemeClr val="tx1">
                    <a:lumMod val="50000"/>
                    <a:lumOff val="50000"/>
                  </a:schemeClr>
                </a:solidFill>
                <a:cs typeface="+mn-ea"/>
                <a:sym typeface="+mn-lt"/>
              </a:rPr>
              <a:t>amet</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consequat</a:t>
            </a:r>
            <a:r>
              <a:rPr lang="en-US" sz="900" dirty="0">
                <a:solidFill>
                  <a:schemeClr val="tx1">
                    <a:lumMod val="50000"/>
                    <a:lumOff val="50000"/>
                  </a:schemeClr>
                </a:solidFill>
                <a:cs typeface="+mn-ea"/>
                <a:sym typeface="+mn-lt"/>
              </a:rPr>
              <a:t>.</a:t>
            </a:r>
          </a:p>
        </p:txBody>
      </p:sp>
      <p:sp>
        <p:nvSpPr>
          <p:cNvPr id="23" name="Rectangle 22"/>
          <p:cNvSpPr/>
          <p:nvPr/>
        </p:nvSpPr>
        <p:spPr>
          <a:xfrm>
            <a:off x="5612552" y="2213660"/>
            <a:ext cx="966896" cy="966896"/>
          </a:xfrm>
          <a:prstGeom prst="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cs typeface="+mn-ea"/>
                <a:sym typeface="+mn-lt"/>
              </a:rPr>
              <a:t>56%</a:t>
            </a:r>
          </a:p>
        </p:txBody>
      </p:sp>
      <p:sp>
        <p:nvSpPr>
          <p:cNvPr id="24" name="Rounded Rectangle 23"/>
          <p:cNvSpPr/>
          <p:nvPr/>
        </p:nvSpPr>
        <p:spPr>
          <a:xfrm>
            <a:off x="7315200" y="2006601"/>
            <a:ext cx="2032000" cy="3160727"/>
          </a:xfrm>
          <a:prstGeom prst="roundRect">
            <a:avLst>
              <a:gd name="adj" fmla="val 5186"/>
            </a:avLst>
          </a:prstGeom>
          <a:noFill/>
          <a:ln w="9525">
            <a:solidFill>
              <a:srgbClr val="2781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25" name="Text Box 10"/>
          <p:cNvSpPr txBox="1">
            <a:spLocks noChangeArrowheads="1"/>
          </p:cNvSpPr>
          <p:nvPr/>
        </p:nvSpPr>
        <p:spPr bwMode="auto">
          <a:xfrm>
            <a:off x="7395700" y="3496833"/>
            <a:ext cx="1784773" cy="615553"/>
          </a:xfrm>
          <a:prstGeom prst="rect">
            <a:avLst/>
          </a:prstGeom>
          <a:noFill/>
          <a:ln w="9525">
            <a:noFill/>
            <a:miter lim="800000"/>
            <a:headEnd/>
            <a:tailEnd/>
          </a:ln>
        </p:spPr>
        <p:txBody>
          <a:bodyPr wrap="square" lIns="60960" tIns="30480" rIns="60960" bIns="30480">
            <a:spAutoFit/>
          </a:bodyPr>
          <a:lstStyle/>
          <a:p>
            <a:pPr defTabSz="1450940"/>
            <a:r>
              <a:rPr lang="en-US" sz="900" dirty="0" err="1">
                <a:solidFill>
                  <a:schemeClr val="tx1">
                    <a:lumMod val="50000"/>
                    <a:lumOff val="50000"/>
                  </a:schemeClr>
                </a:solidFill>
                <a:cs typeface="+mn-ea"/>
                <a:sym typeface="+mn-lt"/>
              </a:rPr>
              <a:t>Nullam</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eu</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tempor</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purus</a:t>
            </a:r>
            <a:r>
              <a:rPr lang="en-US" sz="900" dirty="0">
                <a:solidFill>
                  <a:schemeClr val="tx1">
                    <a:lumMod val="50000"/>
                    <a:lumOff val="50000"/>
                  </a:schemeClr>
                </a:solidFill>
                <a:cs typeface="+mn-ea"/>
                <a:sym typeface="+mn-lt"/>
              </a:rPr>
              <a:t>. Nunc a </a:t>
            </a:r>
            <a:r>
              <a:rPr lang="en-US" sz="900" dirty="0" err="1">
                <a:solidFill>
                  <a:schemeClr val="tx1">
                    <a:lumMod val="50000"/>
                    <a:lumOff val="50000"/>
                  </a:schemeClr>
                </a:solidFill>
                <a:cs typeface="+mn-ea"/>
                <a:sym typeface="+mn-lt"/>
              </a:rPr>
              <a:t>leo</a:t>
            </a:r>
            <a:r>
              <a:rPr lang="en-US" sz="900" dirty="0">
                <a:solidFill>
                  <a:schemeClr val="tx1">
                    <a:lumMod val="50000"/>
                    <a:lumOff val="50000"/>
                  </a:schemeClr>
                </a:solidFill>
                <a:cs typeface="+mn-ea"/>
                <a:sym typeface="+mn-lt"/>
              </a:rPr>
              <a:t> magna, sit </a:t>
            </a:r>
            <a:r>
              <a:rPr lang="en-US" sz="900" dirty="0" err="1">
                <a:solidFill>
                  <a:schemeClr val="tx1">
                    <a:lumMod val="50000"/>
                    <a:lumOff val="50000"/>
                  </a:schemeClr>
                </a:solidFill>
                <a:cs typeface="+mn-ea"/>
                <a:sym typeface="+mn-lt"/>
              </a:rPr>
              <a:t>amet</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consequat</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risus</a:t>
            </a:r>
            <a:r>
              <a:rPr lang="en-US" sz="900" dirty="0">
                <a:solidFill>
                  <a:schemeClr val="tx1">
                    <a:lumMod val="50000"/>
                    <a:lumOff val="50000"/>
                  </a:schemeClr>
                </a:solidFill>
                <a:cs typeface="+mn-ea"/>
                <a:sym typeface="+mn-lt"/>
              </a:rPr>
              <a:t>. Nunc a </a:t>
            </a:r>
            <a:r>
              <a:rPr lang="en-US" sz="900" dirty="0" err="1">
                <a:solidFill>
                  <a:schemeClr val="tx1">
                    <a:lumMod val="50000"/>
                    <a:lumOff val="50000"/>
                  </a:schemeClr>
                </a:solidFill>
                <a:cs typeface="+mn-ea"/>
                <a:sym typeface="+mn-lt"/>
              </a:rPr>
              <a:t>leo</a:t>
            </a:r>
            <a:r>
              <a:rPr lang="en-US" sz="900" dirty="0">
                <a:solidFill>
                  <a:schemeClr val="tx1">
                    <a:lumMod val="50000"/>
                    <a:lumOff val="50000"/>
                  </a:schemeClr>
                </a:solidFill>
                <a:cs typeface="+mn-ea"/>
                <a:sym typeface="+mn-lt"/>
              </a:rPr>
              <a:t> magna, sit </a:t>
            </a:r>
            <a:r>
              <a:rPr lang="en-US" sz="900" dirty="0" err="1">
                <a:solidFill>
                  <a:schemeClr val="tx1">
                    <a:lumMod val="50000"/>
                    <a:lumOff val="50000"/>
                  </a:schemeClr>
                </a:solidFill>
                <a:cs typeface="+mn-ea"/>
                <a:sym typeface="+mn-lt"/>
              </a:rPr>
              <a:t>amet</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consequat</a:t>
            </a:r>
            <a:r>
              <a:rPr lang="en-US" sz="900" dirty="0">
                <a:solidFill>
                  <a:schemeClr val="tx1">
                    <a:lumMod val="50000"/>
                    <a:lumOff val="50000"/>
                  </a:schemeClr>
                </a:solidFill>
                <a:cs typeface="+mn-ea"/>
                <a:sym typeface="+mn-lt"/>
              </a:rPr>
              <a:t>.</a:t>
            </a:r>
          </a:p>
        </p:txBody>
      </p:sp>
      <p:sp>
        <p:nvSpPr>
          <p:cNvPr id="26" name="Rectangle 25"/>
          <p:cNvSpPr/>
          <p:nvPr/>
        </p:nvSpPr>
        <p:spPr>
          <a:xfrm>
            <a:off x="7847752" y="2213660"/>
            <a:ext cx="966896" cy="966896"/>
          </a:xfrm>
          <a:prstGeom prst="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cs typeface="+mn-ea"/>
                <a:sym typeface="+mn-lt"/>
              </a:rPr>
              <a:t>30%</a:t>
            </a:r>
          </a:p>
        </p:txBody>
      </p:sp>
      <p:sp>
        <p:nvSpPr>
          <p:cNvPr id="27" name="Rounded Rectangle 26"/>
          <p:cNvSpPr/>
          <p:nvPr/>
        </p:nvSpPr>
        <p:spPr>
          <a:xfrm>
            <a:off x="9536224" y="2006601"/>
            <a:ext cx="2032000" cy="3160727"/>
          </a:xfrm>
          <a:prstGeom prst="roundRect">
            <a:avLst>
              <a:gd name="adj" fmla="val 5186"/>
            </a:avLst>
          </a:prstGeom>
          <a:noFill/>
          <a:ln w="9525">
            <a:solidFill>
              <a:srgbClr val="2781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cs typeface="+mn-ea"/>
              <a:sym typeface="+mn-lt"/>
            </a:endParaRPr>
          </a:p>
        </p:txBody>
      </p:sp>
      <p:sp>
        <p:nvSpPr>
          <p:cNvPr id="28" name="Text Box 10"/>
          <p:cNvSpPr txBox="1">
            <a:spLocks noChangeArrowheads="1"/>
          </p:cNvSpPr>
          <p:nvPr/>
        </p:nvSpPr>
        <p:spPr bwMode="auto">
          <a:xfrm>
            <a:off x="9616724" y="3496833"/>
            <a:ext cx="1784773" cy="615553"/>
          </a:xfrm>
          <a:prstGeom prst="rect">
            <a:avLst/>
          </a:prstGeom>
          <a:noFill/>
          <a:ln w="9525">
            <a:noFill/>
            <a:miter lim="800000"/>
            <a:headEnd/>
            <a:tailEnd/>
          </a:ln>
        </p:spPr>
        <p:txBody>
          <a:bodyPr wrap="square" lIns="60960" tIns="30480" rIns="60960" bIns="30480">
            <a:spAutoFit/>
          </a:bodyPr>
          <a:lstStyle/>
          <a:p>
            <a:pPr defTabSz="1450940"/>
            <a:r>
              <a:rPr lang="en-US" sz="900" dirty="0" err="1">
                <a:solidFill>
                  <a:schemeClr val="tx1">
                    <a:lumMod val="50000"/>
                    <a:lumOff val="50000"/>
                  </a:schemeClr>
                </a:solidFill>
                <a:cs typeface="+mn-ea"/>
                <a:sym typeface="+mn-lt"/>
              </a:rPr>
              <a:t>Nullam</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eu</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tempor</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purus</a:t>
            </a:r>
            <a:r>
              <a:rPr lang="en-US" sz="900" dirty="0">
                <a:solidFill>
                  <a:schemeClr val="tx1">
                    <a:lumMod val="50000"/>
                    <a:lumOff val="50000"/>
                  </a:schemeClr>
                </a:solidFill>
                <a:cs typeface="+mn-ea"/>
                <a:sym typeface="+mn-lt"/>
              </a:rPr>
              <a:t>. Nunc a </a:t>
            </a:r>
            <a:r>
              <a:rPr lang="en-US" sz="900" dirty="0" err="1">
                <a:solidFill>
                  <a:schemeClr val="tx1">
                    <a:lumMod val="50000"/>
                    <a:lumOff val="50000"/>
                  </a:schemeClr>
                </a:solidFill>
                <a:cs typeface="+mn-ea"/>
                <a:sym typeface="+mn-lt"/>
              </a:rPr>
              <a:t>leo</a:t>
            </a:r>
            <a:r>
              <a:rPr lang="en-US" sz="900" dirty="0">
                <a:solidFill>
                  <a:schemeClr val="tx1">
                    <a:lumMod val="50000"/>
                    <a:lumOff val="50000"/>
                  </a:schemeClr>
                </a:solidFill>
                <a:cs typeface="+mn-ea"/>
                <a:sym typeface="+mn-lt"/>
              </a:rPr>
              <a:t> magna, sit </a:t>
            </a:r>
            <a:r>
              <a:rPr lang="en-US" sz="900" dirty="0" err="1">
                <a:solidFill>
                  <a:schemeClr val="tx1">
                    <a:lumMod val="50000"/>
                    <a:lumOff val="50000"/>
                  </a:schemeClr>
                </a:solidFill>
                <a:cs typeface="+mn-ea"/>
                <a:sym typeface="+mn-lt"/>
              </a:rPr>
              <a:t>amet</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consequat</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risus</a:t>
            </a:r>
            <a:r>
              <a:rPr lang="en-US" sz="900" dirty="0">
                <a:solidFill>
                  <a:schemeClr val="tx1">
                    <a:lumMod val="50000"/>
                    <a:lumOff val="50000"/>
                  </a:schemeClr>
                </a:solidFill>
                <a:cs typeface="+mn-ea"/>
                <a:sym typeface="+mn-lt"/>
              </a:rPr>
              <a:t>. Nunc a </a:t>
            </a:r>
            <a:r>
              <a:rPr lang="en-US" sz="900" dirty="0" err="1">
                <a:solidFill>
                  <a:schemeClr val="tx1">
                    <a:lumMod val="50000"/>
                    <a:lumOff val="50000"/>
                  </a:schemeClr>
                </a:solidFill>
                <a:cs typeface="+mn-ea"/>
                <a:sym typeface="+mn-lt"/>
              </a:rPr>
              <a:t>leo</a:t>
            </a:r>
            <a:r>
              <a:rPr lang="en-US" sz="900" dirty="0">
                <a:solidFill>
                  <a:schemeClr val="tx1">
                    <a:lumMod val="50000"/>
                    <a:lumOff val="50000"/>
                  </a:schemeClr>
                </a:solidFill>
                <a:cs typeface="+mn-ea"/>
                <a:sym typeface="+mn-lt"/>
              </a:rPr>
              <a:t> magna, sit </a:t>
            </a:r>
            <a:r>
              <a:rPr lang="en-US" sz="900" dirty="0" err="1">
                <a:solidFill>
                  <a:schemeClr val="tx1">
                    <a:lumMod val="50000"/>
                    <a:lumOff val="50000"/>
                  </a:schemeClr>
                </a:solidFill>
                <a:cs typeface="+mn-ea"/>
                <a:sym typeface="+mn-lt"/>
              </a:rPr>
              <a:t>amet</a:t>
            </a:r>
            <a:r>
              <a:rPr lang="en-US" sz="900" dirty="0">
                <a:solidFill>
                  <a:schemeClr val="tx1">
                    <a:lumMod val="50000"/>
                    <a:lumOff val="50000"/>
                  </a:schemeClr>
                </a:solidFill>
                <a:cs typeface="+mn-ea"/>
                <a:sym typeface="+mn-lt"/>
              </a:rPr>
              <a:t> </a:t>
            </a:r>
            <a:r>
              <a:rPr lang="en-US" sz="900" dirty="0" err="1">
                <a:solidFill>
                  <a:schemeClr val="tx1">
                    <a:lumMod val="50000"/>
                    <a:lumOff val="50000"/>
                  </a:schemeClr>
                </a:solidFill>
                <a:cs typeface="+mn-ea"/>
                <a:sym typeface="+mn-lt"/>
              </a:rPr>
              <a:t>consequat</a:t>
            </a:r>
            <a:r>
              <a:rPr lang="en-US" sz="900" dirty="0">
                <a:solidFill>
                  <a:schemeClr val="tx1">
                    <a:lumMod val="50000"/>
                    <a:lumOff val="50000"/>
                  </a:schemeClr>
                </a:solidFill>
                <a:cs typeface="+mn-ea"/>
                <a:sym typeface="+mn-lt"/>
              </a:rPr>
              <a:t>.</a:t>
            </a:r>
          </a:p>
        </p:txBody>
      </p:sp>
      <p:sp>
        <p:nvSpPr>
          <p:cNvPr id="29" name="Rectangle 28"/>
          <p:cNvSpPr/>
          <p:nvPr/>
        </p:nvSpPr>
        <p:spPr>
          <a:xfrm>
            <a:off x="10068776" y="2213660"/>
            <a:ext cx="966896" cy="966896"/>
          </a:xfrm>
          <a:prstGeom prst="rect">
            <a:avLst/>
          </a:prstGeom>
          <a:solidFill>
            <a:srgbClr val="35AC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cs typeface="+mn-ea"/>
                <a:sym typeface="+mn-lt"/>
              </a:rPr>
              <a:t>80%</a:t>
            </a:r>
          </a:p>
        </p:txBody>
      </p:sp>
      <p:sp>
        <p:nvSpPr>
          <p:cNvPr id="31" name="Text Box 7"/>
          <p:cNvSpPr txBox="1">
            <a:spLocks noChangeArrowheads="1"/>
          </p:cNvSpPr>
          <p:nvPr/>
        </p:nvSpPr>
        <p:spPr bwMode="auto">
          <a:xfrm>
            <a:off x="738423" y="1327169"/>
            <a:ext cx="10725541" cy="369332"/>
          </a:xfrm>
          <a:prstGeom prst="rect">
            <a:avLst/>
          </a:prstGeom>
          <a:noFill/>
          <a:ln w="9525">
            <a:noFill/>
            <a:miter lim="800000"/>
            <a:headEnd/>
            <a:tailEnd/>
          </a:ln>
        </p:spPr>
        <p:txBody>
          <a:bodyPr wrap="square" lIns="60960" tIns="30480" rIns="60960" bIns="30480" anchor="ctr">
            <a:spAutoFit/>
          </a:bodyPr>
          <a:lstStyle/>
          <a:p>
            <a:pPr algn="ctr" defTabSz="1450940"/>
            <a:r>
              <a:rPr lang="en-US" sz="1000">
                <a:solidFill>
                  <a:schemeClr val="bg1">
                    <a:lumMod val="65000"/>
                  </a:schemeClr>
                </a:solidFill>
                <a:cs typeface="+mn-ea"/>
                <a:sym typeface="+mn-lt"/>
              </a:rPr>
              <a:t>Nullam eu </a:t>
            </a:r>
            <a:r>
              <a:rPr lang="en-US" sz="1000" err="1">
                <a:solidFill>
                  <a:schemeClr val="bg1">
                    <a:lumMod val="65000"/>
                  </a:schemeClr>
                </a:solidFill>
                <a:cs typeface="+mn-ea"/>
                <a:sym typeface="+mn-lt"/>
              </a:rPr>
              <a:t>tempor</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purus</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Nunc</a:t>
            </a:r>
            <a:r>
              <a:rPr lang="en-US" sz="1000">
                <a:solidFill>
                  <a:schemeClr val="bg1">
                    <a:lumMod val="65000"/>
                  </a:schemeClr>
                </a:solidFill>
                <a:cs typeface="+mn-ea"/>
                <a:sym typeface="+mn-lt"/>
              </a:rPr>
              <a:t> a </a:t>
            </a:r>
            <a:r>
              <a:rPr lang="en-US" sz="1000" err="1">
                <a:solidFill>
                  <a:schemeClr val="bg1">
                    <a:lumMod val="65000"/>
                  </a:schemeClr>
                </a:solidFill>
                <a:cs typeface="+mn-ea"/>
                <a:sym typeface="+mn-lt"/>
              </a:rPr>
              <a:t>leo</a:t>
            </a:r>
            <a:r>
              <a:rPr lang="en-US" sz="1000">
                <a:solidFill>
                  <a:schemeClr val="bg1">
                    <a:lumMod val="65000"/>
                  </a:schemeClr>
                </a:solidFill>
                <a:cs typeface="+mn-ea"/>
                <a:sym typeface="+mn-lt"/>
              </a:rPr>
              <a:t> magna, sit </a:t>
            </a:r>
            <a:r>
              <a:rPr lang="en-US" sz="1000" err="1">
                <a:solidFill>
                  <a:schemeClr val="bg1">
                    <a:lumMod val="65000"/>
                  </a:schemeClr>
                </a:solidFill>
                <a:cs typeface="+mn-ea"/>
                <a:sym typeface="+mn-lt"/>
              </a:rPr>
              <a:t>amet</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consequat</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risus</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Etiam</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faucibus</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tortor</a:t>
            </a:r>
            <a:r>
              <a:rPr lang="en-US" sz="1000">
                <a:solidFill>
                  <a:schemeClr val="bg1">
                    <a:lumMod val="65000"/>
                  </a:schemeClr>
                </a:solidFill>
                <a:cs typeface="+mn-ea"/>
                <a:sym typeface="+mn-lt"/>
              </a:rPr>
              <a:t> a </a:t>
            </a:r>
            <a:r>
              <a:rPr lang="en-US" sz="1000" err="1">
                <a:solidFill>
                  <a:schemeClr val="bg1">
                    <a:lumMod val="65000"/>
                  </a:schemeClr>
                </a:solidFill>
                <a:cs typeface="+mn-ea"/>
                <a:sym typeface="+mn-lt"/>
              </a:rPr>
              <a:t>ipsum</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vehicula</a:t>
            </a:r>
            <a:r>
              <a:rPr lang="en-US" sz="1000">
                <a:solidFill>
                  <a:schemeClr val="bg1">
                    <a:lumMod val="65000"/>
                  </a:schemeClr>
                </a:solidFill>
                <a:cs typeface="+mn-ea"/>
                <a:sym typeface="+mn-lt"/>
              </a:rPr>
              <a:t> </a:t>
            </a:r>
            <a:r>
              <a:rPr lang="en-US" sz="1000" err="1">
                <a:solidFill>
                  <a:schemeClr val="bg1">
                    <a:lumMod val="65000"/>
                  </a:schemeClr>
                </a:solidFill>
                <a:cs typeface="+mn-ea"/>
                <a:sym typeface="+mn-lt"/>
              </a:rPr>
              <a:t>sed</a:t>
            </a:r>
            <a:r>
              <a:rPr lang="en-US" sz="1000">
                <a:solidFill>
                  <a:schemeClr val="bg1">
                    <a:lumMod val="65000"/>
                  </a:schemeClr>
                </a:solidFill>
                <a:cs typeface="+mn-ea"/>
                <a:sym typeface="+mn-lt"/>
              </a:rPr>
              <a:t> suscipit. Nunc a leo magna, sit amet consequat risus. </a:t>
            </a:r>
          </a:p>
        </p:txBody>
      </p:sp>
      <p:sp>
        <p:nvSpPr>
          <p:cNvPr id="32" name="Text Box 10"/>
          <p:cNvSpPr txBox="1">
            <a:spLocks noChangeArrowheads="1"/>
          </p:cNvSpPr>
          <p:nvPr/>
        </p:nvSpPr>
        <p:spPr bwMode="auto">
          <a:xfrm>
            <a:off x="1298611" y="4038600"/>
            <a:ext cx="2155789" cy="646331"/>
          </a:xfrm>
          <a:prstGeom prst="rect">
            <a:avLst/>
          </a:prstGeom>
          <a:noFill/>
          <a:ln w="9525">
            <a:noFill/>
            <a:miter lim="800000"/>
            <a:headEnd/>
            <a:tailEnd/>
          </a:ln>
        </p:spPr>
        <p:txBody>
          <a:bodyPr wrap="square" lIns="60960" tIns="30480" rIns="60960" bIns="30480">
            <a:spAutoFit/>
          </a:bodyPr>
          <a:lstStyle/>
          <a:p>
            <a:pPr algn="ctr" defTabSz="1450940"/>
            <a:r>
              <a:rPr lang="en-US" sz="1100" b="1">
                <a:solidFill>
                  <a:schemeClr val="bg1"/>
                </a:solidFill>
                <a:cs typeface="+mn-ea"/>
                <a:sym typeface="+mn-lt"/>
              </a:rPr>
              <a:t>Portfolio II</a:t>
            </a:r>
          </a:p>
          <a:p>
            <a:pPr algn="ctr" defTabSz="1450940"/>
            <a:endParaRPr lang="en-US" sz="900">
              <a:solidFill>
                <a:schemeClr val="bg1"/>
              </a:solidFill>
              <a:cs typeface="+mn-ea"/>
              <a:sym typeface="+mn-lt"/>
            </a:endParaRPr>
          </a:p>
          <a:p>
            <a:pPr algn="ctr" defTabSz="1450940"/>
            <a:r>
              <a:rPr lang="en-US" sz="900">
                <a:solidFill>
                  <a:schemeClr val="bg1"/>
                </a:solidFill>
                <a:cs typeface="+mn-ea"/>
                <a:sym typeface="+mn-lt"/>
              </a:rPr>
              <a:t>Nullam eu tempor purus. Nunc a leo magna, sit amet. </a:t>
            </a:r>
          </a:p>
        </p:txBody>
      </p:sp>
      <p:grpSp>
        <p:nvGrpSpPr>
          <p:cNvPr id="33" name="Group 32"/>
          <p:cNvGrpSpPr/>
          <p:nvPr/>
        </p:nvGrpSpPr>
        <p:grpSpPr>
          <a:xfrm>
            <a:off x="1984427" y="3141276"/>
            <a:ext cx="784159" cy="811672"/>
            <a:chOff x="1163293" y="4009909"/>
            <a:chExt cx="426779" cy="441753"/>
          </a:xfrm>
          <a:solidFill>
            <a:schemeClr val="bg1"/>
          </a:solidFill>
        </p:grpSpPr>
        <p:sp>
          <p:nvSpPr>
            <p:cNvPr id="34" name="Freeform 129"/>
            <p:cNvSpPr>
              <a:spLocks/>
            </p:cNvSpPr>
            <p:nvPr/>
          </p:nvSpPr>
          <p:spPr bwMode="auto">
            <a:xfrm>
              <a:off x="1163293" y="4192101"/>
              <a:ext cx="426779" cy="157235"/>
            </a:xfrm>
            <a:custGeom>
              <a:avLst/>
              <a:gdLst>
                <a:gd name="T0" fmla="*/ 86 w 171"/>
                <a:gd name="T1" fmla="*/ 36 h 63"/>
                <a:gd name="T2" fmla="*/ 24 w 171"/>
                <a:gd name="T3" fmla="*/ 0 h 63"/>
                <a:gd name="T4" fmla="*/ 0 w 171"/>
                <a:gd name="T5" fmla="*/ 15 h 63"/>
                <a:gd name="T6" fmla="*/ 86 w 171"/>
                <a:gd name="T7" fmla="*/ 63 h 63"/>
                <a:gd name="T8" fmla="*/ 171 w 171"/>
                <a:gd name="T9" fmla="*/ 15 h 63"/>
                <a:gd name="T10" fmla="*/ 147 w 171"/>
                <a:gd name="T11" fmla="*/ 0 h 63"/>
                <a:gd name="T12" fmla="*/ 86 w 171"/>
                <a:gd name="T13" fmla="*/ 36 h 63"/>
              </a:gdLst>
              <a:ahLst/>
              <a:cxnLst>
                <a:cxn ang="0">
                  <a:pos x="T0" y="T1"/>
                </a:cxn>
                <a:cxn ang="0">
                  <a:pos x="T2" y="T3"/>
                </a:cxn>
                <a:cxn ang="0">
                  <a:pos x="T4" y="T5"/>
                </a:cxn>
                <a:cxn ang="0">
                  <a:pos x="T6" y="T7"/>
                </a:cxn>
                <a:cxn ang="0">
                  <a:pos x="T8" y="T9"/>
                </a:cxn>
                <a:cxn ang="0">
                  <a:pos x="T10" y="T11"/>
                </a:cxn>
                <a:cxn ang="0">
                  <a:pos x="T12" y="T13"/>
                </a:cxn>
              </a:cxnLst>
              <a:rect l="0" t="0" r="r" b="b"/>
              <a:pathLst>
                <a:path w="171" h="63">
                  <a:moveTo>
                    <a:pt x="86" y="36"/>
                  </a:moveTo>
                  <a:lnTo>
                    <a:pt x="24" y="0"/>
                  </a:lnTo>
                  <a:lnTo>
                    <a:pt x="0" y="15"/>
                  </a:lnTo>
                  <a:lnTo>
                    <a:pt x="86" y="63"/>
                  </a:lnTo>
                  <a:lnTo>
                    <a:pt x="171" y="15"/>
                  </a:lnTo>
                  <a:lnTo>
                    <a:pt x="147" y="0"/>
                  </a:lnTo>
                  <a:lnTo>
                    <a:pt x="86"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35" name="Freeform 130"/>
            <p:cNvSpPr>
              <a:spLocks/>
            </p:cNvSpPr>
            <p:nvPr/>
          </p:nvSpPr>
          <p:spPr bwMode="auto">
            <a:xfrm>
              <a:off x="1163293" y="4296924"/>
              <a:ext cx="426779" cy="154738"/>
            </a:xfrm>
            <a:custGeom>
              <a:avLst/>
              <a:gdLst>
                <a:gd name="T0" fmla="*/ 86 w 171"/>
                <a:gd name="T1" fmla="*/ 34 h 62"/>
                <a:gd name="T2" fmla="*/ 24 w 171"/>
                <a:gd name="T3" fmla="*/ 0 h 62"/>
                <a:gd name="T4" fmla="*/ 0 w 171"/>
                <a:gd name="T5" fmla="*/ 13 h 62"/>
                <a:gd name="T6" fmla="*/ 86 w 171"/>
                <a:gd name="T7" fmla="*/ 62 h 62"/>
                <a:gd name="T8" fmla="*/ 171 w 171"/>
                <a:gd name="T9" fmla="*/ 13 h 62"/>
                <a:gd name="T10" fmla="*/ 147 w 171"/>
                <a:gd name="T11" fmla="*/ 0 h 62"/>
                <a:gd name="T12" fmla="*/ 86 w 171"/>
                <a:gd name="T13" fmla="*/ 34 h 62"/>
              </a:gdLst>
              <a:ahLst/>
              <a:cxnLst>
                <a:cxn ang="0">
                  <a:pos x="T0" y="T1"/>
                </a:cxn>
                <a:cxn ang="0">
                  <a:pos x="T2" y="T3"/>
                </a:cxn>
                <a:cxn ang="0">
                  <a:pos x="T4" y="T5"/>
                </a:cxn>
                <a:cxn ang="0">
                  <a:pos x="T6" y="T7"/>
                </a:cxn>
                <a:cxn ang="0">
                  <a:pos x="T8" y="T9"/>
                </a:cxn>
                <a:cxn ang="0">
                  <a:pos x="T10" y="T11"/>
                </a:cxn>
                <a:cxn ang="0">
                  <a:pos x="T12" y="T13"/>
                </a:cxn>
              </a:cxnLst>
              <a:rect l="0" t="0" r="r" b="b"/>
              <a:pathLst>
                <a:path w="171" h="62">
                  <a:moveTo>
                    <a:pt x="86" y="34"/>
                  </a:moveTo>
                  <a:lnTo>
                    <a:pt x="24" y="0"/>
                  </a:lnTo>
                  <a:lnTo>
                    <a:pt x="0" y="13"/>
                  </a:lnTo>
                  <a:lnTo>
                    <a:pt x="86" y="62"/>
                  </a:lnTo>
                  <a:lnTo>
                    <a:pt x="171" y="13"/>
                  </a:lnTo>
                  <a:lnTo>
                    <a:pt x="147" y="0"/>
                  </a:lnTo>
                  <a:lnTo>
                    <a:pt x="86"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36" name="Freeform 131"/>
            <p:cNvSpPr>
              <a:spLocks/>
            </p:cNvSpPr>
            <p:nvPr/>
          </p:nvSpPr>
          <p:spPr bwMode="auto">
            <a:xfrm>
              <a:off x="1163293" y="4009909"/>
              <a:ext cx="426779" cy="242092"/>
            </a:xfrm>
            <a:custGeom>
              <a:avLst/>
              <a:gdLst>
                <a:gd name="T0" fmla="*/ 171 w 171"/>
                <a:gd name="T1" fmla="*/ 48 h 97"/>
                <a:gd name="T2" fmla="*/ 86 w 171"/>
                <a:gd name="T3" fmla="*/ 0 h 97"/>
                <a:gd name="T4" fmla="*/ 0 w 171"/>
                <a:gd name="T5" fmla="*/ 48 h 97"/>
                <a:gd name="T6" fmla="*/ 86 w 171"/>
                <a:gd name="T7" fmla="*/ 97 h 97"/>
                <a:gd name="T8" fmla="*/ 171 w 171"/>
                <a:gd name="T9" fmla="*/ 48 h 97"/>
              </a:gdLst>
              <a:ahLst/>
              <a:cxnLst>
                <a:cxn ang="0">
                  <a:pos x="T0" y="T1"/>
                </a:cxn>
                <a:cxn ang="0">
                  <a:pos x="T2" y="T3"/>
                </a:cxn>
                <a:cxn ang="0">
                  <a:pos x="T4" y="T5"/>
                </a:cxn>
                <a:cxn ang="0">
                  <a:pos x="T6" y="T7"/>
                </a:cxn>
                <a:cxn ang="0">
                  <a:pos x="T8" y="T9"/>
                </a:cxn>
              </a:cxnLst>
              <a:rect l="0" t="0" r="r" b="b"/>
              <a:pathLst>
                <a:path w="171" h="97">
                  <a:moveTo>
                    <a:pt x="171" y="48"/>
                  </a:moveTo>
                  <a:lnTo>
                    <a:pt x="86" y="0"/>
                  </a:lnTo>
                  <a:lnTo>
                    <a:pt x="0" y="48"/>
                  </a:lnTo>
                  <a:lnTo>
                    <a:pt x="86" y="97"/>
                  </a:lnTo>
                  <a:lnTo>
                    <a:pt x="171"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grpSp>
        <p:nvGrpSpPr>
          <p:cNvPr id="37" name="组合 36">
            <a:extLst>
              <a:ext uri="{FF2B5EF4-FFF2-40B4-BE49-F238E27FC236}">
                <a16:creationId xmlns:a16="http://schemas.microsoft.com/office/drawing/2014/main" id="{655588B5-D5BD-4E31-9864-FF6CA3E8E69E}"/>
              </a:ext>
            </a:extLst>
          </p:cNvPr>
          <p:cNvGrpSpPr/>
          <p:nvPr/>
        </p:nvGrpSpPr>
        <p:grpSpPr>
          <a:xfrm>
            <a:off x="2918188" y="338191"/>
            <a:ext cx="5975713" cy="584775"/>
            <a:chOff x="2918188" y="338191"/>
            <a:chExt cx="5975713" cy="584775"/>
          </a:xfrm>
        </p:grpSpPr>
        <p:sp>
          <p:nvSpPr>
            <p:cNvPr id="38" name="TextBox 18">
              <a:extLst>
                <a:ext uri="{FF2B5EF4-FFF2-40B4-BE49-F238E27FC236}">
                  <a16:creationId xmlns:a16="http://schemas.microsoft.com/office/drawing/2014/main" id="{9ACB82ED-F153-4141-AF99-64FBF350466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39" name="椭圆 38">
              <a:extLst>
                <a:ext uri="{FF2B5EF4-FFF2-40B4-BE49-F238E27FC236}">
                  <a16:creationId xmlns:a16="http://schemas.microsoft.com/office/drawing/2014/main" id="{9DB08829-5409-4E65-8161-0D3B24B315C6}"/>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a:extLst>
                <a:ext uri="{FF2B5EF4-FFF2-40B4-BE49-F238E27FC236}">
                  <a16:creationId xmlns:a16="http://schemas.microsoft.com/office/drawing/2014/main" id="{0AE8796D-46D8-4E43-A7C0-8E00472934EE}"/>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椭圆 40">
              <a:extLst>
                <a:ext uri="{FF2B5EF4-FFF2-40B4-BE49-F238E27FC236}">
                  <a16:creationId xmlns:a16="http://schemas.microsoft.com/office/drawing/2014/main" id="{625FFDF8-0AF1-41E8-9D9D-D6588C6539D6}"/>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椭圆 41">
              <a:extLst>
                <a:ext uri="{FF2B5EF4-FFF2-40B4-BE49-F238E27FC236}">
                  <a16:creationId xmlns:a16="http://schemas.microsoft.com/office/drawing/2014/main" id="{2BE896DE-22A4-432F-B92B-5D319383691B}"/>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椭圆 42">
              <a:extLst>
                <a:ext uri="{FF2B5EF4-FFF2-40B4-BE49-F238E27FC236}">
                  <a16:creationId xmlns:a16="http://schemas.microsoft.com/office/drawing/2014/main" id="{04C0528E-8340-4A27-8223-A387B57B3FDD}"/>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椭圆 43">
              <a:extLst>
                <a:ext uri="{FF2B5EF4-FFF2-40B4-BE49-F238E27FC236}">
                  <a16:creationId xmlns:a16="http://schemas.microsoft.com/office/drawing/2014/main" id="{B90FCD7A-9239-4FC7-94EA-C66DE7A6D0B5}"/>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椭圆 44">
              <a:extLst>
                <a:ext uri="{FF2B5EF4-FFF2-40B4-BE49-F238E27FC236}">
                  <a16:creationId xmlns:a16="http://schemas.microsoft.com/office/drawing/2014/main" id="{E0467015-DE67-4B76-A8E9-8D1CBB423E63}"/>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椭圆 45">
              <a:extLst>
                <a:ext uri="{FF2B5EF4-FFF2-40B4-BE49-F238E27FC236}">
                  <a16:creationId xmlns:a16="http://schemas.microsoft.com/office/drawing/2014/main" id="{39F27EC6-B9A5-48C4-952A-840FEA6E816D}"/>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椭圆 46">
              <a:extLst>
                <a:ext uri="{FF2B5EF4-FFF2-40B4-BE49-F238E27FC236}">
                  <a16:creationId xmlns:a16="http://schemas.microsoft.com/office/drawing/2014/main" id="{6FEF9593-0BBB-4203-BCB0-FED030FDF61D}"/>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8" name="椭圆 47">
              <a:extLst>
                <a:ext uri="{FF2B5EF4-FFF2-40B4-BE49-F238E27FC236}">
                  <a16:creationId xmlns:a16="http://schemas.microsoft.com/office/drawing/2014/main" id="{034FA4AB-971A-4DFD-83C6-25651084753A}"/>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74299184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250" fill="hold"/>
                                        <p:tgtEl>
                                          <p:spTgt spid="31"/>
                                        </p:tgtEl>
                                        <p:attrNameLst>
                                          <p:attrName>ppt_x</p:attrName>
                                        </p:attrNameLst>
                                      </p:cBhvr>
                                      <p:tavLst>
                                        <p:tav tm="0">
                                          <p:val>
                                            <p:strVal val="#ppt_x"/>
                                          </p:val>
                                        </p:tav>
                                        <p:tav tm="100000">
                                          <p:val>
                                            <p:strVal val="#ppt_x"/>
                                          </p:val>
                                        </p:tav>
                                      </p:tavLst>
                                    </p:anim>
                                    <p:anim calcmode="lin" valueType="num">
                                      <p:cBhvr additive="base">
                                        <p:cTn id="8" dur="250" fill="hold"/>
                                        <p:tgtEl>
                                          <p:spTgt spid="31"/>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250" fill="hold"/>
                                        <p:tgtEl>
                                          <p:spTgt spid="3"/>
                                        </p:tgtEl>
                                        <p:attrNameLst>
                                          <p:attrName>ppt_x</p:attrName>
                                        </p:attrNameLst>
                                      </p:cBhvr>
                                      <p:tavLst>
                                        <p:tav tm="0">
                                          <p:val>
                                            <p:strVal val="#ppt_x"/>
                                          </p:val>
                                        </p:tav>
                                        <p:tav tm="100000">
                                          <p:val>
                                            <p:strVal val="#ppt_x"/>
                                          </p:val>
                                        </p:tav>
                                      </p:tavLst>
                                    </p:anim>
                                    <p:anim calcmode="lin" valueType="num">
                                      <p:cBhvr additive="base">
                                        <p:cTn id="13" dur="250" fill="hold"/>
                                        <p:tgtEl>
                                          <p:spTgt spid="3"/>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nodeType="afterEffect">
                                  <p:stCondLst>
                                    <p:cond delay="0"/>
                                  </p:stCondLst>
                                  <p:childTnLst>
                                    <p:set>
                                      <p:cBhvr>
                                        <p:cTn id="16" dur="1" fill="hold">
                                          <p:stCondLst>
                                            <p:cond delay="0"/>
                                          </p:stCondLst>
                                        </p:cTn>
                                        <p:tgtEl>
                                          <p:spTgt spid="33"/>
                                        </p:tgtEl>
                                        <p:attrNameLst>
                                          <p:attrName>style.visibility</p:attrName>
                                        </p:attrNameLst>
                                      </p:cBhvr>
                                      <p:to>
                                        <p:strVal val="visible"/>
                                      </p:to>
                                    </p:set>
                                    <p:anim calcmode="lin" valueType="num">
                                      <p:cBhvr additive="base">
                                        <p:cTn id="17" dur="250" fill="hold"/>
                                        <p:tgtEl>
                                          <p:spTgt spid="33"/>
                                        </p:tgtEl>
                                        <p:attrNameLst>
                                          <p:attrName>ppt_x</p:attrName>
                                        </p:attrNameLst>
                                      </p:cBhvr>
                                      <p:tavLst>
                                        <p:tav tm="0">
                                          <p:val>
                                            <p:strVal val="#ppt_x"/>
                                          </p:val>
                                        </p:tav>
                                        <p:tav tm="100000">
                                          <p:val>
                                            <p:strVal val="#ppt_x"/>
                                          </p:val>
                                        </p:tav>
                                      </p:tavLst>
                                    </p:anim>
                                    <p:anim calcmode="lin" valueType="num">
                                      <p:cBhvr additive="base">
                                        <p:cTn id="18" dur="250" fill="hold"/>
                                        <p:tgtEl>
                                          <p:spTgt spid="33"/>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grpId="0" nodeType="afterEffect">
                                  <p:stCondLst>
                                    <p:cond delay="0"/>
                                  </p:stCondLst>
                                  <p:childTnLst>
                                    <p:set>
                                      <p:cBhvr>
                                        <p:cTn id="21" dur="1" fill="hold">
                                          <p:stCondLst>
                                            <p:cond delay="0"/>
                                          </p:stCondLst>
                                        </p:cTn>
                                        <p:tgtEl>
                                          <p:spTgt spid="32"/>
                                        </p:tgtEl>
                                        <p:attrNameLst>
                                          <p:attrName>style.visibility</p:attrName>
                                        </p:attrNameLst>
                                      </p:cBhvr>
                                      <p:to>
                                        <p:strVal val="visible"/>
                                      </p:to>
                                    </p:set>
                                    <p:anim calcmode="lin" valueType="num">
                                      <p:cBhvr additive="base">
                                        <p:cTn id="22" dur="250" fill="hold"/>
                                        <p:tgtEl>
                                          <p:spTgt spid="32"/>
                                        </p:tgtEl>
                                        <p:attrNameLst>
                                          <p:attrName>ppt_x</p:attrName>
                                        </p:attrNameLst>
                                      </p:cBhvr>
                                      <p:tavLst>
                                        <p:tav tm="0">
                                          <p:val>
                                            <p:strVal val="#ppt_x"/>
                                          </p:val>
                                        </p:tav>
                                        <p:tav tm="100000">
                                          <p:val>
                                            <p:strVal val="#ppt_x"/>
                                          </p:val>
                                        </p:tav>
                                      </p:tavLst>
                                    </p:anim>
                                    <p:anim calcmode="lin" valueType="num">
                                      <p:cBhvr additive="base">
                                        <p:cTn id="23" dur="250" fill="hold"/>
                                        <p:tgtEl>
                                          <p:spTgt spid="32"/>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250" fill="hold"/>
                                        <p:tgtEl>
                                          <p:spTgt spid="4"/>
                                        </p:tgtEl>
                                        <p:attrNameLst>
                                          <p:attrName>ppt_x</p:attrName>
                                        </p:attrNameLst>
                                      </p:cBhvr>
                                      <p:tavLst>
                                        <p:tav tm="0">
                                          <p:val>
                                            <p:strVal val="#ppt_x"/>
                                          </p:val>
                                        </p:tav>
                                        <p:tav tm="100000">
                                          <p:val>
                                            <p:strVal val="#ppt_x"/>
                                          </p:val>
                                        </p:tav>
                                      </p:tavLst>
                                    </p:anim>
                                    <p:anim calcmode="lin" valueType="num">
                                      <p:cBhvr additive="base">
                                        <p:cTn id="28" dur="250" fill="hold"/>
                                        <p:tgtEl>
                                          <p:spTgt spid="4"/>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 calcmode="lin" valueType="num">
                                      <p:cBhvr additive="base">
                                        <p:cTn id="32" dur="250" fill="hold"/>
                                        <p:tgtEl>
                                          <p:spTgt spid="11"/>
                                        </p:tgtEl>
                                        <p:attrNameLst>
                                          <p:attrName>ppt_x</p:attrName>
                                        </p:attrNameLst>
                                      </p:cBhvr>
                                      <p:tavLst>
                                        <p:tav tm="0">
                                          <p:val>
                                            <p:strVal val="#ppt_x"/>
                                          </p:val>
                                        </p:tav>
                                        <p:tav tm="100000">
                                          <p:val>
                                            <p:strVal val="#ppt_x"/>
                                          </p:val>
                                        </p:tav>
                                      </p:tavLst>
                                    </p:anim>
                                    <p:anim calcmode="lin" valueType="num">
                                      <p:cBhvr additive="base">
                                        <p:cTn id="33" dur="250" fill="hold"/>
                                        <p:tgtEl>
                                          <p:spTgt spid="11"/>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additive="base">
                                        <p:cTn id="37" dur="250" fill="hold"/>
                                        <p:tgtEl>
                                          <p:spTgt spid="5"/>
                                        </p:tgtEl>
                                        <p:attrNameLst>
                                          <p:attrName>ppt_x</p:attrName>
                                        </p:attrNameLst>
                                      </p:cBhvr>
                                      <p:tavLst>
                                        <p:tav tm="0">
                                          <p:val>
                                            <p:strVal val="#ppt_x"/>
                                          </p:val>
                                        </p:tav>
                                        <p:tav tm="100000">
                                          <p:val>
                                            <p:strVal val="#ppt_x"/>
                                          </p:val>
                                        </p:tav>
                                      </p:tavLst>
                                    </p:anim>
                                    <p:anim calcmode="lin" valueType="num">
                                      <p:cBhvr additive="base">
                                        <p:cTn id="38" dur="250" fill="hold"/>
                                        <p:tgtEl>
                                          <p:spTgt spid="5"/>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250" fill="hold"/>
                                        <p:tgtEl>
                                          <p:spTgt spid="10"/>
                                        </p:tgtEl>
                                        <p:attrNameLst>
                                          <p:attrName>ppt_x</p:attrName>
                                        </p:attrNameLst>
                                      </p:cBhvr>
                                      <p:tavLst>
                                        <p:tav tm="0">
                                          <p:val>
                                            <p:strVal val="#ppt_x"/>
                                          </p:val>
                                        </p:tav>
                                        <p:tav tm="100000">
                                          <p:val>
                                            <p:strVal val="#ppt_x"/>
                                          </p:val>
                                        </p:tav>
                                      </p:tavLst>
                                    </p:anim>
                                    <p:anim calcmode="lin" valueType="num">
                                      <p:cBhvr additive="base">
                                        <p:cTn id="43" dur="250" fill="hold"/>
                                        <p:tgtEl>
                                          <p:spTgt spid="10"/>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0" nodeType="afterEffect">
                                  <p:stCondLst>
                                    <p:cond delay="0"/>
                                  </p:stCondLst>
                                  <p:childTnLst>
                                    <p:set>
                                      <p:cBhvr>
                                        <p:cTn id="46" dur="1" fill="hold">
                                          <p:stCondLst>
                                            <p:cond delay="0"/>
                                          </p:stCondLst>
                                        </p:cTn>
                                        <p:tgtEl>
                                          <p:spTgt spid="6"/>
                                        </p:tgtEl>
                                        <p:attrNameLst>
                                          <p:attrName>style.visibility</p:attrName>
                                        </p:attrNameLst>
                                      </p:cBhvr>
                                      <p:to>
                                        <p:strVal val="visible"/>
                                      </p:to>
                                    </p:set>
                                    <p:anim calcmode="lin" valueType="num">
                                      <p:cBhvr additive="base">
                                        <p:cTn id="47" dur="250" fill="hold"/>
                                        <p:tgtEl>
                                          <p:spTgt spid="6"/>
                                        </p:tgtEl>
                                        <p:attrNameLst>
                                          <p:attrName>ppt_x</p:attrName>
                                        </p:attrNameLst>
                                      </p:cBhvr>
                                      <p:tavLst>
                                        <p:tav tm="0">
                                          <p:val>
                                            <p:strVal val="#ppt_x"/>
                                          </p:val>
                                        </p:tav>
                                        <p:tav tm="100000">
                                          <p:val>
                                            <p:strVal val="#ppt_x"/>
                                          </p:val>
                                        </p:tav>
                                      </p:tavLst>
                                    </p:anim>
                                    <p:anim calcmode="lin" valueType="num">
                                      <p:cBhvr additive="base">
                                        <p:cTn id="48" dur="250" fill="hold"/>
                                        <p:tgtEl>
                                          <p:spTgt spid="6"/>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 presetClass="entr" presetSubtype="4" fill="hold" nodeType="afterEffect">
                                  <p:stCondLst>
                                    <p:cond delay="0"/>
                                  </p:stCondLst>
                                  <p:childTnLst>
                                    <p:set>
                                      <p:cBhvr>
                                        <p:cTn id="51" dur="1" fill="hold">
                                          <p:stCondLst>
                                            <p:cond delay="0"/>
                                          </p:stCondLst>
                                        </p:cTn>
                                        <p:tgtEl>
                                          <p:spTgt spid="15"/>
                                        </p:tgtEl>
                                        <p:attrNameLst>
                                          <p:attrName>style.visibility</p:attrName>
                                        </p:attrNameLst>
                                      </p:cBhvr>
                                      <p:to>
                                        <p:strVal val="visible"/>
                                      </p:to>
                                    </p:set>
                                    <p:anim calcmode="lin" valueType="num">
                                      <p:cBhvr additive="base">
                                        <p:cTn id="52" dur="250" fill="hold"/>
                                        <p:tgtEl>
                                          <p:spTgt spid="15"/>
                                        </p:tgtEl>
                                        <p:attrNameLst>
                                          <p:attrName>ppt_x</p:attrName>
                                        </p:attrNameLst>
                                      </p:cBhvr>
                                      <p:tavLst>
                                        <p:tav tm="0">
                                          <p:val>
                                            <p:strVal val="#ppt_x"/>
                                          </p:val>
                                        </p:tav>
                                        <p:tav tm="100000">
                                          <p:val>
                                            <p:strVal val="#ppt_x"/>
                                          </p:val>
                                        </p:tav>
                                      </p:tavLst>
                                    </p:anim>
                                    <p:anim calcmode="lin" valueType="num">
                                      <p:cBhvr additive="base">
                                        <p:cTn id="53" dur="250" fill="hold"/>
                                        <p:tgtEl>
                                          <p:spTgt spid="15"/>
                                        </p:tgtEl>
                                        <p:attrNameLst>
                                          <p:attrName>ppt_y</p:attrName>
                                        </p:attrNameLst>
                                      </p:cBhvr>
                                      <p:tavLst>
                                        <p:tav tm="0">
                                          <p:val>
                                            <p:strVal val="1+#ppt_h/2"/>
                                          </p:val>
                                        </p:tav>
                                        <p:tav tm="100000">
                                          <p:val>
                                            <p:strVal val="#ppt_y"/>
                                          </p:val>
                                        </p:tav>
                                      </p:tavLst>
                                    </p:anim>
                                  </p:childTnLst>
                                </p:cTn>
                              </p:par>
                            </p:childTnLst>
                          </p:cTn>
                        </p:par>
                        <p:par>
                          <p:cTn id="54" fill="hold">
                            <p:stCondLst>
                              <p:cond delay="2500"/>
                            </p:stCondLst>
                            <p:childTnLst>
                              <p:par>
                                <p:cTn id="55" presetID="2" presetClass="entr" presetSubtype="4" fill="hold" grpId="0" nodeType="afterEffect">
                                  <p:stCondLst>
                                    <p:cond delay="0"/>
                                  </p:stCondLst>
                                  <p:childTnLst>
                                    <p:set>
                                      <p:cBhvr>
                                        <p:cTn id="56" dur="1" fill="hold">
                                          <p:stCondLst>
                                            <p:cond delay="0"/>
                                          </p:stCondLst>
                                        </p:cTn>
                                        <p:tgtEl>
                                          <p:spTgt spid="7"/>
                                        </p:tgtEl>
                                        <p:attrNameLst>
                                          <p:attrName>style.visibility</p:attrName>
                                        </p:attrNameLst>
                                      </p:cBhvr>
                                      <p:to>
                                        <p:strVal val="visible"/>
                                      </p:to>
                                    </p:set>
                                    <p:anim calcmode="lin" valueType="num">
                                      <p:cBhvr additive="base">
                                        <p:cTn id="57" dur="250" fill="hold"/>
                                        <p:tgtEl>
                                          <p:spTgt spid="7"/>
                                        </p:tgtEl>
                                        <p:attrNameLst>
                                          <p:attrName>ppt_x</p:attrName>
                                        </p:attrNameLst>
                                      </p:cBhvr>
                                      <p:tavLst>
                                        <p:tav tm="0">
                                          <p:val>
                                            <p:strVal val="#ppt_x"/>
                                          </p:val>
                                        </p:tav>
                                        <p:tav tm="100000">
                                          <p:val>
                                            <p:strVal val="#ppt_x"/>
                                          </p:val>
                                        </p:tav>
                                      </p:tavLst>
                                    </p:anim>
                                    <p:anim calcmode="lin" valueType="num">
                                      <p:cBhvr additive="base">
                                        <p:cTn id="58" dur="250" fill="hold"/>
                                        <p:tgtEl>
                                          <p:spTgt spid="7"/>
                                        </p:tgtEl>
                                        <p:attrNameLst>
                                          <p:attrName>ppt_y</p:attrName>
                                        </p:attrNameLst>
                                      </p:cBhvr>
                                      <p:tavLst>
                                        <p:tav tm="0">
                                          <p:val>
                                            <p:strVal val="1+#ppt_h/2"/>
                                          </p:val>
                                        </p:tav>
                                        <p:tav tm="100000">
                                          <p:val>
                                            <p:strVal val="#ppt_y"/>
                                          </p:val>
                                        </p:tav>
                                      </p:tavLst>
                                    </p:anim>
                                  </p:childTnLst>
                                </p:cTn>
                              </p:par>
                            </p:childTnLst>
                          </p:cTn>
                        </p:par>
                        <p:par>
                          <p:cTn id="59" fill="hold">
                            <p:stCondLst>
                              <p:cond delay="2750"/>
                            </p:stCondLst>
                            <p:childTnLst>
                              <p:par>
                                <p:cTn id="60" presetID="2" presetClass="entr" presetSubtype="4" fill="hold" nodeType="afterEffect">
                                  <p:stCondLst>
                                    <p:cond delay="0"/>
                                  </p:stCondLst>
                                  <p:childTnLst>
                                    <p:set>
                                      <p:cBhvr>
                                        <p:cTn id="61" dur="1" fill="hold">
                                          <p:stCondLst>
                                            <p:cond delay="0"/>
                                          </p:stCondLst>
                                        </p:cTn>
                                        <p:tgtEl>
                                          <p:spTgt spid="12"/>
                                        </p:tgtEl>
                                        <p:attrNameLst>
                                          <p:attrName>style.visibility</p:attrName>
                                        </p:attrNameLst>
                                      </p:cBhvr>
                                      <p:to>
                                        <p:strVal val="visible"/>
                                      </p:to>
                                    </p:set>
                                    <p:anim calcmode="lin" valueType="num">
                                      <p:cBhvr additive="base">
                                        <p:cTn id="62" dur="250" fill="hold"/>
                                        <p:tgtEl>
                                          <p:spTgt spid="12"/>
                                        </p:tgtEl>
                                        <p:attrNameLst>
                                          <p:attrName>ppt_x</p:attrName>
                                        </p:attrNameLst>
                                      </p:cBhvr>
                                      <p:tavLst>
                                        <p:tav tm="0">
                                          <p:val>
                                            <p:strVal val="#ppt_x"/>
                                          </p:val>
                                        </p:tav>
                                        <p:tav tm="100000">
                                          <p:val>
                                            <p:strVal val="#ppt_x"/>
                                          </p:val>
                                        </p:tav>
                                      </p:tavLst>
                                    </p:anim>
                                    <p:anim calcmode="lin" valueType="num">
                                      <p:cBhvr additive="base">
                                        <p:cTn id="63" dur="250" fill="hold"/>
                                        <p:tgtEl>
                                          <p:spTgt spid="12"/>
                                        </p:tgtEl>
                                        <p:attrNameLst>
                                          <p:attrName>ppt_y</p:attrName>
                                        </p:attrNameLst>
                                      </p:cBhvr>
                                      <p:tavLst>
                                        <p:tav tm="0">
                                          <p:val>
                                            <p:strVal val="1+#ppt_h/2"/>
                                          </p:val>
                                        </p:tav>
                                        <p:tav tm="100000">
                                          <p:val>
                                            <p:strVal val="#ppt_y"/>
                                          </p:val>
                                        </p:tav>
                                      </p:tavLst>
                                    </p:anim>
                                  </p:childTnLst>
                                </p:cTn>
                              </p:par>
                            </p:childTnLst>
                          </p:cTn>
                        </p:par>
                        <p:par>
                          <p:cTn id="64" fill="hold">
                            <p:stCondLst>
                              <p:cond delay="3000"/>
                            </p:stCondLst>
                            <p:childTnLst>
                              <p:par>
                                <p:cTn id="65" presetID="2" presetClass="entr" presetSubtype="4" fill="hold" grpId="0" nodeType="afterEffect">
                                  <p:stCondLst>
                                    <p:cond delay="0"/>
                                  </p:stCondLst>
                                  <p:childTnLst>
                                    <p:set>
                                      <p:cBhvr>
                                        <p:cTn id="66" dur="1" fill="hold">
                                          <p:stCondLst>
                                            <p:cond delay="0"/>
                                          </p:stCondLst>
                                        </p:cTn>
                                        <p:tgtEl>
                                          <p:spTgt spid="19"/>
                                        </p:tgtEl>
                                        <p:attrNameLst>
                                          <p:attrName>style.visibility</p:attrName>
                                        </p:attrNameLst>
                                      </p:cBhvr>
                                      <p:to>
                                        <p:strVal val="visible"/>
                                      </p:to>
                                    </p:set>
                                    <p:anim calcmode="lin" valueType="num">
                                      <p:cBhvr additive="base">
                                        <p:cTn id="67" dur="250" fill="hold"/>
                                        <p:tgtEl>
                                          <p:spTgt spid="19"/>
                                        </p:tgtEl>
                                        <p:attrNameLst>
                                          <p:attrName>ppt_x</p:attrName>
                                        </p:attrNameLst>
                                      </p:cBhvr>
                                      <p:tavLst>
                                        <p:tav tm="0">
                                          <p:val>
                                            <p:strVal val="#ppt_x"/>
                                          </p:val>
                                        </p:tav>
                                        <p:tav tm="100000">
                                          <p:val>
                                            <p:strVal val="#ppt_x"/>
                                          </p:val>
                                        </p:tav>
                                      </p:tavLst>
                                    </p:anim>
                                    <p:anim calcmode="lin" valueType="num">
                                      <p:cBhvr additive="base">
                                        <p:cTn id="68" dur="250" fill="hold"/>
                                        <p:tgtEl>
                                          <p:spTgt spid="19"/>
                                        </p:tgtEl>
                                        <p:attrNameLst>
                                          <p:attrName>ppt_y</p:attrName>
                                        </p:attrNameLst>
                                      </p:cBhvr>
                                      <p:tavLst>
                                        <p:tav tm="0">
                                          <p:val>
                                            <p:strVal val="1+#ppt_h/2"/>
                                          </p:val>
                                        </p:tav>
                                        <p:tav tm="100000">
                                          <p:val>
                                            <p:strVal val="#ppt_y"/>
                                          </p:val>
                                        </p:tav>
                                      </p:tavLst>
                                    </p:anim>
                                  </p:childTnLst>
                                </p:cTn>
                              </p:par>
                            </p:childTnLst>
                          </p:cTn>
                        </p:par>
                        <p:par>
                          <p:cTn id="69" fill="hold">
                            <p:stCondLst>
                              <p:cond delay="3250"/>
                            </p:stCondLst>
                            <p:childTnLst>
                              <p:par>
                                <p:cTn id="70" presetID="2" presetClass="entr" presetSubtype="4" fill="hold" grpId="0" nodeType="afterEffect">
                                  <p:stCondLst>
                                    <p:cond delay="0"/>
                                  </p:stCondLst>
                                  <p:childTnLst>
                                    <p:set>
                                      <p:cBhvr>
                                        <p:cTn id="71" dur="1" fill="hold">
                                          <p:stCondLst>
                                            <p:cond delay="0"/>
                                          </p:stCondLst>
                                        </p:cTn>
                                        <p:tgtEl>
                                          <p:spTgt spid="23"/>
                                        </p:tgtEl>
                                        <p:attrNameLst>
                                          <p:attrName>style.visibility</p:attrName>
                                        </p:attrNameLst>
                                      </p:cBhvr>
                                      <p:to>
                                        <p:strVal val="visible"/>
                                      </p:to>
                                    </p:set>
                                    <p:anim calcmode="lin" valueType="num">
                                      <p:cBhvr additive="base">
                                        <p:cTn id="72" dur="250" fill="hold"/>
                                        <p:tgtEl>
                                          <p:spTgt spid="23"/>
                                        </p:tgtEl>
                                        <p:attrNameLst>
                                          <p:attrName>ppt_x</p:attrName>
                                        </p:attrNameLst>
                                      </p:cBhvr>
                                      <p:tavLst>
                                        <p:tav tm="0">
                                          <p:val>
                                            <p:strVal val="#ppt_x"/>
                                          </p:val>
                                        </p:tav>
                                        <p:tav tm="100000">
                                          <p:val>
                                            <p:strVal val="#ppt_x"/>
                                          </p:val>
                                        </p:tav>
                                      </p:tavLst>
                                    </p:anim>
                                    <p:anim calcmode="lin" valueType="num">
                                      <p:cBhvr additive="base">
                                        <p:cTn id="73" dur="250" fill="hold"/>
                                        <p:tgtEl>
                                          <p:spTgt spid="23"/>
                                        </p:tgtEl>
                                        <p:attrNameLst>
                                          <p:attrName>ppt_y</p:attrName>
                                        </p:attrNameLst>
                                      </p:cBhvr>
                                      <p:tavLst>
                                        <p:tav tm="0">
                                          <p:val>
                                            <p:strVal val="1+#ppt_h/2"/>
                                          </p:val>
                                        </p:tav>
                                        <p:tav tm="100000">
                                          <p:val>
                                            <p:strVal val="#ppt_y"/>
                                          </p:val>
                                        </p:tav>
                                      </p:tavLst>
                                    </p:anim>
                                  </p:childTnLst>
                                </p:cTn>
                              </p:par>
                            </p:childTnLst>
                          </p:cTn>
                        </p:par>
                        <p:par>
                          <p:cTn id="74" fill="hold">
                            <p:stCondLst>
                              <p:cond delay="3500"/>
                            </p:stCondLst>
                            <p:childTnLst>
                              <p:par>
                                <p:cTn id="75" presetID="2" presetClass="entr" presetSubtype="4" fill="hold" grpId="0" nodeType="afterEffect">
                                  <p:stCondLst>
                                    <p:cond delay="0"/>
                                  </p:stCondLst>
                                  <p:childTnLst>
                                    <p:set>
                                      <p:cBhvr>
                                        <p:cTn id="76" dur="1" fill="hold">
                                          <p:stCondLst>
                                            <p:cond delay="0"/>
                                          </p:stCondLst>
                                        </p:cTn>
                                        <p:tgtEl>
                                          <p:spTgt spid="20"/>
                                        </p:tgtEl>
                                        <p:attrNameLst>
                                          <p:attrName>style.visibility</p:attrName>
                                        </p:attrNameLst>
                                      </p:cBhvr>
                                      <p:to>
                                        <p:strVal val="visible"/>
                                      </p:to>
                                    </p:set>
                                    <p:anim calcmode="lin" valueType="num">
                                      <p:cBhvr additive="base">
                                        <p:cTn id="77" dur="250" fill="hold"/>
                                        <p:tgtEl>
                                          <p:spTgt spid="20"/>
                                        </p:tgtEl>
                                        <p:attrNameLst>
                                          <p:attrName>ppt_x</p:attrName>
                                        </p:attrNameLst>
                                      </p:cBhvr>
                                      <p:tavLst>
                                        <p:tav tm="0">
                                          <p:val>
                                            <p:strVal val="#ppt_x"/>
                                          </p:val>
                                        </p:tav>
                                        <p:tav tm="100000">
                                          <p:val>
                                            <p:strVal val="#ppt_x"/>
                                          </p:val>
                                        </p:tav>
                                      </p:tavLst>
                                    </p:anim>
                                    <p:anim calcmode="lin" valueType="num">
                                      <p:cBhvr additive="base">
                                        <p:cTn id="78" dur="250" fill="hold"/>
                                        <p:tgtEl>
                                          <p:spTgt spid="20"/>
                                        </p:tgtEl>
                                        <p:attrNameLst>
                                          <p:attrName>ppt_y</p:attrName>
                                        </p:attrNameLst>
                                      </p:cBhvr>
                                      <p:tavLst>
                                        <p:tav tm="0">
                                          <p:val>
                                            <p:strVal val="1+#ppt_h/2"/>
                                          </p:val>
                                        </p:tav>
                                        <p:tav tm="100000">
                                          <p:val>
                                            <p:strVal val="#ppt_y"/>
                                          </p:val>
                                        </p:tav>
                                      </p:tavLst>
                                    </p:anim>
                                  </p:childTnLst>
                                </p:cTn>
                              </p:par>
                            </p:childTnLst>
                          </p:cTn>
                        </p:par>
                        <p:par>
                          <p:cTn id="79" fill="hold">
                            <p:stCondLst>
                              <p:cond delay="3750"/>
                            </p:stCondLst>
                            <p:childTnLst>
                              <p:par>
                                <p:cTn id="80" presetID="2" presetClass="entr" presetSubtype="4" fill="hold" grpId="0" nodeType="afterEffect">
                                  <p:stCondLst>
                                    <p:cond delay="0"/>
                                  </p:stCondLst>
                                  <p:childTnLst>
                                    <p:set>
                                      <p:cBhvr>
                                        <p:cTn id="81" dur="1" fill="hold">
                                          <p:stCondLst>
                                            <p:cond delay="0"/>
                                          </p:stCondLst>
                                        </p:cTn>
                                        <p:tgtEl>
                                          <p:spTgt spid="24"/>
                                        </p:tgtEl>
                                        <p:attrNameLst>
                                          <p:attrName>style.visibility</p:attrName>
                                        </p:attrNameLst>
                                      </p:cBhvr>
                                      <p:to>
                                        <p:strVal val="visible"/>
                                      </p:to>
                                    </p:set>
                                    <p:anim calcmode="lin" valueType="num">
                                      <p:cBhvr additive="base">
                                        <p:cTn id="82" dur="250" fill="hold"/>
                                        <p:tgtEl>
                                          <p:spTgt spid="24"/>
                                        </p:tgtEl>
                                        <p:attrNameLst>
                                          <p:attrName>ppt_x</p:attrName>
                                        </p:attrNameLst>
                                      </p:cBhvr>
                                      <p:tavLst>
                                        <p:tav tm="0">
                                          <p:val>
                                            <p:strVal val="#ppt_x"/>
                                          </p:val>
                                        </p:tav>
                                        <p:tav tm="100000">
                                          <p:val>
                                            <p:strVal val="#ppt_x"/>
                                          </p:val>
                                        </p:tav>
                                      </p:tavLst>
                                    </p:anim>
                                    <p:anim calcmode="lin" valueType="num">
                                      <p:cBhvr additive="base">
                                        <p:cTn id="83" dur="250" fill="hold"/>
                                        <p:tgtEl>
                                          <p:spTgt spid="24"/>
                                        </p:tgtEl>
                                        <p:attrNameLst>
                                          <p:attrName>ppt_y</p:attrName>
                                        </p:attrNameLst>
                                      </p:cBhvr>
                                      <p:tavLst>
                                        <p:tav tm="0">
                                          <p:val>
                                            <p:strVal val="1+#ppt_h/2"/>
                                          </p:val>
                                        </p:tav>
                                        <p:tav tm="100000">
                                          <p:val>
                                            <p:strVal val="#ppt_y"/>
                                          </p:val>
                                        </p:tav>
                                      </p:tavLst>
                                    </p:anim>
                                  </p:childTnLst>
                                </p:cTn>
                              </p:par>
                            </p:childTnLst>
                          </p:cTn>
                        </p:par>
                        <p:par>
                          <p:cTn id="84" fill="hold">
                            <p:stCondLst>
                              <p:cond delay="4000"/>
                            </p:stCondLst>
                            <p:childTnLst>
                              <p:par>
                                <p:cTn id="85" presetID="2" presetClass="entr" presetSubtype="4" fill="hold" grpId="0" nodeType="afterEffect">
                                  <p:stCondLst>
                                    <p:cond delay="0"/>
                                  </p:stCondLst>
                                  <p:childTnLst>
                                    <p:set>
                                      <p:cBhvr>
                                        <p:cTn id="86" dur="1" fill="hold">
                                          <p:stCondLst>
                                            <p:cond delay="0"/>
                                          </p:stCondLst>
                                        </p:cTn>
                                        <p:tgtEl>
                                          <p:spTgt spid="26"/>
                                        </p:tgtEl>
                                        <p:attrNameLst>
                                          <p:attrName>style.visibility</p:attrName>
                                        </p:attrNameLst>
                                      </p:cBhvr>
                                      <p:to>
                                        <p:strVal val="visible"/>
                                      </p:to>
                                    </p:set>
                                    <p:anim calcmode="lin" valueType="num">
                                      <p:cBhvr additive="base">
                                        <p:cTn id="87" dur="250" fill="hold"/>
                                        <p:tgtEl>
                                          <p:spTgt spid="26"/>
                                        </p:tgtEl>
                                        <p:attrNameLst>
                                          <p:attrName>ppt_x</p:attrName>
                                        </p:attrNameLst>
                                      </p:cBhvr>
                                      <p:tavLst>
                                        <p:tav tm="0">
                                          <p:val>
                                            <p:strVal val="#ppt_x"/>
                                          </p:val>
                                        </p:tav>
                                        <p:tav tm="100000">
                                          <p:val>
                                            <p:strVal val="#ppt_x"/>
                                          </p:val>
                                        </p:tav>
                                      </p:tavLst>
                                    </p:anim>
                                    <p:anim calcmode="lin" valueType="num">
                                      <p:cBhvr additive="base">
                                        <p:cTn id="88" dur="250" fill="hold"/>
                                        <p:tgtEl>
                                          <p:spTgt spid="26"/>
                                        </p:tgtEl>
                                        <p:attrNameLst>
                                          <p:attrName>ppt_y</p:attrName>
                                        </p:attrNameLst>
                                      </p:cBhvr>
                                      <p:tavLst>
                                        <p:tav tm="0">
                                          <p:val>
                                            <p:strVal val="1+#ppt_h/2"/>
                                          </p:val>
                                        </p:tav>
                                        <p:tav tm="100000">
                                          <p:val>
                                            <p:strVal val="#ppt_y"/>
                                          </p:val>
                                        </p:tav>
                                      </p:tavLst>
                                    </p:anim>
                                  </p:childTnLst>
                                </p:cTn>
                              </p:par>
                            </p:childTnLst>
                          </p:cTn>
                        </p:par>
                        <p:par>
                          <p:cTn id="89" fill="hold">
                            <p:stCondLst>
                              <p:cond delay="4250"/>
                            </p:stCondLst>
                            <p:childTnLst>
                              <p:par>
                                <p:cTn id="90" presetID="2" presetClass="entr" presetSubtype="4" fill="hold" grpId="0" nodeType="afterEffect">
                                  <p:stCondLst>
                                    <p:cond delay="0"/>
                                  </p:stCondLst>
                                  <p:childTnLst>
                                    <p:set>
                                      <p:cBhvr>
                                        <p:cTn id="91" dur="1" fill="hold">
                                          <p:stCondLst>
                                            <p:cond delay="0"/>
                                          </p:stCondLst>
                                        </p:cTn>
                                        <p:tgtEl>
                                          <p:spTgt spid="25"/>
                                        </p:tgtEl>
                                        <p:attrNameLst>
                                          <p:attrName>style.visibility</p:attrName>
                                        </p:attrNameLst>
                                      </p:cBhvr>
                                      <p:to>
                                        <p:strVal val="visible"/>
                                      </p:to>
                                    </p:set>
                                    <p:anim calcmode="lin" valueType="num">
                                      <p:cBhvr additive="base">
                                        <p:cTn id="92" dur="250" fill="hold"/>
                                        <p:tgtEl>
                                          <p:spTgt spid="25"/>
                                        </p:tgtEl>
                                        <p:attrNameLst>
                                          <p:attrName>ppt_x</p:attrName>
                                        </p:attrNameLst>
                                      </p:cBhvr>
                                      <p:tavLst>
                                        <p:tav tm="0">
                                          <p:val>
                                            <p:strVal val="#ppt_x"/>
                                          </p:val>
                                        </p:tav>
                                        <p:tav tm="100000">
                                          <p:val>
                                            <p:strVal val="#ppt_x"/>
                                          </p:val>
                                        </p:tav>
                                      </p:tavLst>
                                    </p:anim>
                                    <p:anim calcmode="lin" valueType="num">
                                      <p:cBhvr additive="base">
                                        <p:cTn id="93" dur="250" fill="hold"/>
                                        <p:tgtEl>
                                          <p:spTgt spid="25"/>
                                        </p:tgtEl>
                                        <p:attrNameLst>
                                          <p:attrName>ppt_y</p:attrName>
                                        </p:attrNameLst>
                                      </p:cBhvr>
                                      <p:tavLst>
                                        <p:tav tm="0">
                                          <p:val>
                                            <p:strVal val="1+#ppt_h/2"/>
                                          </p:val>
                                        </p:tav>
                                        <p:tav tm="100000">
                                          <p:val>
                                            <p:strVal val="#ppt_y"/>
                                          </p:val>
                                        </p:tav>
                                      </p:tavLst>
                                    </p:anim>
                                  </p:childTnLst>
                                </p:cTn>
                              </p:par>
                            </p:childTnLst>
                          </p:cTn>
                        </p:par>
                        <p:par>
                          <p:cTn id="94" fill="hold">
                            <p:stCondLst>
                              <p:cond delay="4500"/>
                            </p:stCondLst>
                            <p:childTnLst>
                              <p:par>
                                <p:cTn id="95" presetID="2" presetClass="entr" presetSubtype="4" fill="hold" grpId="0" nodeType="afterEffect">
                                  <p:stCondLst>
                                    <p:cond delay="0"/>
                                  </p:stCondLst>
                                  <p:childTnLst>
                                    <p:set>
                                      <p:cBhvr>
                                        <p:cTn id="96" dur="1" fill="hold">
                                          <p:stCondLst>
                                            <p:cond delay="0"/>
                                          </p:stCondLst>
                                        </p:cTn>
                                        <p:tgtEl>
                                          <p:spTgt spid="27"/>
                                        </p:tgtEl>
                                        <p:attrNameLst>
                                          <p:attrName>style.visibility</p:attrName>
                                        </p:attrNameLst>
                                      </p:cBhvr>
                                      <p:to>
                                        <p:strVal val="visible"/>
                                      </p:to>
                                    </p:set>
                                    <p:anim calcmode="lin" valueType="num">
                                      <p:cBhvr additive="base">
                                        <p:cTn id="97" dur="250" fill="hold"/>
                                        <p:tgtEl>
                                          <p:spTgt spid="27"/>
                                        </p:tgtEl>
                                        <p:attrNameLst>
                                          <p:attrName>ppt_x</p:attrName>
                                        </p:attrNameLst>
                                      </p:cBhvr>
                                      <p:tavLst>
                                        <p:tav tm="0">
                                          <p:val>
                                            <p:strVal val="#ppt_x"/>
                                          </p:val>
                                        </p:tav>
                                        <p:tav tm="100000">
                                          <p:val>
                                            <p:strVal val="#ppt_x"/>
                                          </p:val>
                                        </p:tav>
                                      </p:tavLst>
                                    </p:anim>
                                    <p:anim calcmode="lin" valueType="num">
                                      <p:cBhvr additive="base">
                                        <p:cTn id="98" dur="250" fill="hold"/>
                                        <p:tgtEl>
                                          <p:spTgt spid="27"/>
                                        </p:tgtEl>
                                        <p:attrNameLst>
                                          <p:attrName>ppt_y</p:attrName>
                                        </p:attrNameLst>
                                      </p:cBhvr>
                                      <p:tavLst>
                                        <p:tav tm="0">
                                          <p:val>
                                            <p:strVal val="1+#ppt_h/2"/>
                                          </p:val>
                                        </p:tav>
                                        <p:tav tm="100000">
                                          <p:val>
                                            <p:strVal val="#ppt_y"/>
                                          </p:val>
                                        </p:tav>
                                      </p:tavLst>
                                    </p:anim>
                                  </p:childTnLst>
                                </p:cTn>
                              </p:par>
                            </p:childTnLst>
                          </p:cTn>
                        </p:par>
                        <p:par>
                          <p:cTn id="99" fill="hold">
                            <p:stCondLst>
                              <p:cond delay="4750"/>
                            </p:stCondLst>
                            <p:childTnLst>
                              <p:par>
                                <p:cTn id="100" presetID="2" presetClass="entr" presetSubtype="4" fill="hold" grpId="0" nodeType="afterEffect">
                                  <p:stCondLst>
                                    <p:cond delay="0"/>
                                  </p:stCondLst>
                                  <p:childTnLst>
                                    <p:set>
                                      <p:cBhvr>
                                        <p:cTn id="101" dur="1" fill="hold">
                                          <p:stCondLst>
                                            <p:cond delay="0"/>
                                          </p:stCondLst>
                                        </p:cTn>
                                        <p:tgtEl>
                                          <p:spTgt spid="29"/>
                                        </p:tgtEl>
                                        <p:attrNameLst>
                                          <p:attrName>style.visibility</p:attrName>
                                        </p:attrNameLst>
                                      </p:cBhvr>
                                      <p:to>
                                        <p:strVal val="visible"/>
                                      </p:to>
                                    </p:set>
                                    <p:anim calcmode="lin" valueType="num">
                                      <p:cBhvr additive="base">
                                        <p:cTn id="102" dur="250" fill="hold"/>
                                        <p:tgtEl>
                                          <p:spTgt spid="29"/>
                                        </p:tgtEl>
                                        <p:attrNameLst>
                                          <p:attrName>ppt_x</p:attrName>
                                        </p:attrNameLst>
                                      </p:cBhvr>
                                      <p:tavLst>
                                        <p:tav tm="0">
                                          <p:val>
                                            <p:strVal val="#ppt_x"/>
                                          </p:val>
                                        </p:tav>
                                        <p:tav tm="100000">
                                          <p:val>
                                            <p:strVal val="#ppt_x"/>
                                          </p:val>
                                        </p:tav>
                                      </p:tavLst>
                                    </p:anim>
                                    <p:anim calcmode="lin" valueType="num">
                                      <p:cBhvr additive="base">
                                        <p:cTn id="103" dur="250" fill="hold"/>
                                        <p:tgtEl>
                                          <p:spTgt spid="29"/>
                                        </p:tgtEl>
                                        <p:attrNameLst>
                                          <p:attrName>ppt_y</p:attrName>
                                        </p:attrNameLst>
                                      </p:cBhvr>
                                      <p:tavLst>
                                        <p:tav tm="0">
                                          <p:val>
                                            <p:strVal val="1+#ppt_h/2"/>
                                          </p:val>
                                        </p:tav>
                                        <p:tav tm="100000">
                                          <p:val>
                                            <p:strVal val="#ppt_y"/>
                                          </p:val>
                                        </p:tav>
                                      </p:tavLst>
                                    </p:anim>
                                  </p:childTnLst>
                                </p:cTn>
                              </p:par>
                            </p:childTnLst>
                          </p:cTn>
                        </p:par>
                        <p:par>
                          <p:cTn id="104" fill="hold">
                            <p:stCondLst>
                              <p:cond delay="5000"/>
                            </p:stCondLst>
                            <p:childTnLst>
                              <p:par>
                                <p:cTn id="105" presetID="2" presetClass="entr" presetSubtype="4" fill="hold" grpId="0" nodeType="afterEffect">
                                  <p:stCondLst>
                                    <p:cond delay="0"/>
                                  </p:stCondLst>
                                  <p:childTnLst>
                                    <p:set>
                                      <p:cBhvr>
                                        <p:cTn id="106" dur="1" fill="hold">
                                          <p:stCondLst>
                                            <p:cond delay="0"/>
                                          </p:stCondLst>
                                        </p:cTn>
                                        <p:tgtEl>
                                          <p:spTgt spid="28"/>
                                        </p:tgtEl>
                                        <p:attrNameLst>
                                          <p:attrName>style.visibility</p:attrName>
                                        </p:attrNameLst>
                                      </p:cBhvr>
                                      <p:to>
                                        <p:strVal val="visible"/>
                                      </p:to>
                                    </p:set>
                                    <p:anim calcmode="lin" valueType="num">
                                      <p:cBhvr additive="base">
                                        <p:cTn id="107" dur="250" fill="hold"/>
                                        <p:tgtEl>
                                          <p:spTgt spid="28"/>
                                        </p:tgtEl>
                                        <p:attrNameLst>
                                          <p:attrName>ppt_x</p:attrName>
                                        </p:attrNameLst>
                                      </p:cBhvr>
                                      <p:tavLst>
                                        <p:tav tm="0">
                                          <p:val>
                                            <p:strVal val="#ppt_x"/>
                                          </p:val>
                                        </p:tav>
                                        <p:tav tm="100000">
                                          <p:val>
                                            <p:strVal val="#ppt_x"/>
                                          </p:val>
                                        </p:tav>
                                      </p:tavLst>
                                    </p:anim>
                                    <p:anim calcmode="lin" valueType="num">
                                      <p:cBhvr additive="base">
                                        <p:cTn id="108" dur="250" fill="hold"/>
                                        <p:tgtEl>
                                          <p:spTgt spid="28"/>
                                        </p:tgtEl>
                                        <p:attrNameLst>
                                          <p:attrName>ppt_y</p:attrName>
                                        </p:attrNameLst>
                                      </p:cBhvr>
                                      <p:tavLst>
                                        <p:tav tm="0">
                                          <p:val>
                                            <p:strVal val="1+#ppt_h/2"/>
                                          </p:val>
                                        </p:tav>
                                        <p:tav tm="100000">
                                          <p:val>
                                            <p:strVal val="#ppt_y"/>
                                          </p:val>
                                        </p:tav>
                                      </p:tavLst>
                                    </p:anim>
                                  </p:childTnLst>
                                </p:cTn>
                              </p:par>
                            </p:childTnLst>
                          </p:cTn>
                        </p:par>
                        <p:par>
                          <p:cTn id="109" fill="hold">
                            <p:stCondLst>
                              <p:cond delay="5250"/>
                            </p:stCondLst>
                            <p:childTnLst>
                              <p:par>
                                <p:cTn id="110" presetID="2" presetClass="entr" presetSubtype="4" fill="hold" grpId="0" nodeType="afterEffect">
                                  <p:stCondLst>
                                    <p:cond delay="0"/>
                                  </p:stCondLst>
                                  <p:childTnLst>
                                    <p:set>
                                      <p:cBhvr>
                                        <p:cTn id="111" dur="1" fill="hold">
                                          <p:stCondLst>
                                            <p:cond delay="0"/>
                                          </p:stCondLst>
                                        </p:cTn>
                                        <p:tgtEl>
                                          <p:spTgt spid="8"/>
                                        </p:tgtEl>
                                        <p:attrNameLst>
                                          <p:attrName>style.visibility</p:attrName>
                                        </p:attrNameLst>
                                      </p:cBhvr>
                                      <p:to>
                                        <p:strVal val="visible"/>
                                      </p:to>
                                    </p:set>
                                    <p:anim calcmode="lin" valueType="num">
                                      <p:cBhvr additive="base">
                                        <p:cTn id="112" dur="250" fill="hold"/>
                                        <p:tgtEl>
                                          <p:spTgt spid="8"/>
                                        </p:tgtEl>
                                        <p:attrNameLst>
                                          <p:attrName>ppt_x</p:attrName>
                                        </p:attrNameLst>
                                      </p:cBhvr>
                                      <p:tavLst>
                                        <p:tav tm="0">
                                          <p:val>
                                            <p:strVal val="#ppt_x"/>
                                          </p:val>
                                        </p:tav>
                                        <p:tav tm="100000">
                                          <p:val>
                                            <p:strVal val="#ppt_x"/>
                                          </p:val>
                                        </p:tav>
                                      </p:tavLst>
                                    </p:anim>
                                    <p:anim calcmode="lin" valueType="num">
                                      <p:cBhvr additive="base">
                                        <p:cTn id="113" dur="25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p:bldP spid="10" grpId="0" animBg="1"/>
      <p:bldP spid="11" grpId="0" animBg="1"/>
      <p:bldP spid="19" grpId="0" animBg="1"/>
      <p:bldP spid="20" grpId="0"/>
      <p:bldP spid="23" grpId="0" animBg="1"/>
      <p:bldP spid="24" grpId="0" animBg="1"/>
      <p:bldP spid="25" grpId="0"/>
      <p:bldP spid="26" grpId="0" animBg="1"/>
      <p:bldP spid="27" grpId="0" animBg="1"/>
      <p:bldP spid="28" grpId="0"/>
      <p:bldP spid="29" grpId="0" animBg="1"/>
      <p:bldP spid="31" grpId="0"/>
      <p:bldP spid="3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10"/>
          <p:cNvSpPr>
            <a:spLocks noEditPoints="1"/>
          </p:cNvSpPr>
          <p:nvPr/>
        </p:nvSpPr>
        <p:spPr bwMode="auto">
          <a:xfrm>
            <a:off x="4412409" y="2008832"/>
            <a:ext cx="3340100" cy="3347192"/>
          </a:xfrm>
          <a:custGeom>
            <a:avLst/>
            <a:gdLst>
              <a:gd name="T0" fmla="*/ 1043 w 1088"/>
              <a:gd name="T1" fmla="*/ 507 h 1090"/>
              <a:gd name="T2" fmla="*/ 1036 w 1088"/>
              <a:gd name="T3" fmla="*/ 455 h 1090"/>
              <a:gd name="T4" fmla="*/ 1024 w 1088"/>
              <a:gd name="T5" fmla="*/ 404 h 1090"/>
              <a:gd name="T6" fmla="*/ 1007 w 1088"/>
              <a:gd name="T7" fmla="*/ 355 h 1090"/>
              <a:gd name="T8" fmla="*/ 984 w 1088"/>
              <a:gd name="T9" fmla="*/ 307 h 1090"/>
              <a:gd name="T10" fmla="*/ 957 w 1088"/>
              <a:gd name="T11" fmla="*/ 263 h 1090"/>
              <a:gd name="T12" fmla="*/ 925 w 1088"/>
              <a:gd name="T13" fmla="*/ 221 h 1090"/>
              <a:gd name="T14" fmla="*/ 890 w 1088"/>
              <a:gd name="T15" fmla="*/ 183 h 1090"/>
              <a:gd name="T16" fmla="*/ 850 w 1088"/>
              <a:gd name="T17" fmla="*/ 149 h 1090"/>
              <a:gd name="T18" fmla="*/ 807 w 1088"/>
              <a:gd name="T19" fmla="*/ 119 h 1090"/>
              <a:gd name="T20" fmla="*/ 761 w 1088"/>
              <a:gd name="T21" fmla="*/ 93 h 1090"/>
              <a:gd name="T22" fmla="*/ 713 w 1088"/>
              <a:gd name="T23" fmla="*/ 73 h 1090"/>
              <a:gd name="T24" fmla="*/ 663 w 1088"/>
              <a:gd name="T25" fmla="*/ 58 h 1090"/>
              <a:gd name="T26" fmla="*/ 611 w 1088"/>
              <a:gd name="T27" fmla="*/ 48 h 1090"/>
              <a:gd name="T28" fmla="*/ 559 w 1088"/>
              <a:gd name="T29" fmla="*/ 44 h 1090"/>
              <a:gd name="T30" fmla="*/ 507 w 1088"/>
              <a:gd name="T31" fmla="*/ 45 h 1090"/>
              <a:gd name="T32" fmla="*/ 455 w 1088"/>
              <a:gd name="T33" fmla="*/ 52 h 1090"/>
              <a:gd name="T34" fmla="*/ 404 w 1088"/>
              <a:gd name="T35" fmla="*/ 64 h 1090"/>
              <a:gd name="T36" fmla="*/ 354 w 1088"/>
              <a:gd name="T37" fmla="*/ 81 h 1090"/>
              <a:gd name="T38" fmla="*/ 307 w 1088"/>
              <a:gd name="T39" fmla="*/ 104 h 1090"/>
              <a:gd name="T40" fmla="*/ 262 w 1088"/>
              <a:gd name="T41" fmla="*/ 131 h 1090"/>
              <a:gd name="T42" fmla="*/ 221 w 1088"/>
              <a:gd name="T43" fmla="*/ 163 h 1090"/>
              <a:gd name="T44" fmla="*/ 182 w 1088"/>
              <a:gd name="T45" fmla="*/ 199 h 1090"/>
              <a:gd name="T46" fmla="*/ 148 w 1088"/>
              <a:gd name="T47" fmla="*/ 238 h 1090"/>
              <a:gd name="T48" fmla="*/ 118 w 1088"/>
              <a:gd name="T49" fmla="*/ 282 h 1090"/>
              <a:gd name="T50" fmla="*/ 93 w 1088"/>
              <a:gd name="T51" fmla="*/ 328 h 1090"/>
              <a:gd name="T52" fmla="*/ 73 w 1088"/>
              <a:gd name="T53" fmla="*/ 376 h 1090"/>
              <a:gd name="T54" fmla="*/ 58 w 1088"/>
              <a:gd name="T55" fmla="*/ 426 h 1090"/>
              <a:gd name="T56" fmla="*/ 48 w 1088"/>
              <a:gd name="T57" fmla="*/ 478 h 1090"/>
              <a:gd name="T58" fmla="*/ 44 w 1088"/>
              <a:gd name="T59" fmla="*/ 530 h 1090"/>
              <a:gd name="T60" fmla="*/ 45 w 1088"/>
              <a:gd name="T61" fmla="*/ 582 h 1090"/>
              <a:gd name="T62" fmla="*/ 52 w 1088"/>
              <a:gd name="T63" fmla="*/ 634 h 1090"/>
              <a:gd name="T64" fmla="*/ 64 w 1088"/>
              <a:gd name="T65" fmla="*/ 686 h 1090"/>
              <a:gd name="T66" fmla="*/ 81 w 1088"/>
              <a:gd name="T67" fmla="*/ 735 h 1090"/>
              <a:gd name="T68" fmla="*/ 104 w 1088"/>
              <a:gd name="T69" fmla="*/ 782 h 1090"/>
              <a:gd name="T70" fmla="*/ 131 w 1088"/>
              <a:gd name="T71" fmla="*/ 827 h 1090"/>
              <a:gd name="T72" fmla="*/ 163 w 1088"/>
              <a:gd name="T73" fmla="*/ 869 h 1090"/>
              <a:gd name="T74" fmla="*/ 198 w 1088"/>
              <a:gd name="T75" fmla="*/ 907 h 1090"/>
              <a:gd name="T76" fmla="*/ 238 w 1088"/>
              <a:gd name="T77" fmla="*/ 941 h 1090"/>
              <a:gd name="T78" fmla="*/ 281 w 1088"/>
              <a:gd name="T79" fmla="*/ 971 h 1090"/>
              <a:gd name="T80" fmla="*/ 327 w 1088"/>
              <a:gd name="T81" fmla="*/ 996 h 1090"/>
              <a:gd name="T82" fmla="*/ 375 w 1088"/>
              <a:gd name="T83" fmla="*/ 1017 h 1090"/>
              <a:gd name="T84" fmla="*/ 425 w 1088"/>
              <a:gd name="T85" fmla="*/ 1032 h 1090"/>
              <a:gd name="T86" fmla="*/ 477 w 1088"/>
              <a:gd name="T87" fmla="*/ 1041 h 1090"/>
              <a:gd name="T88" fmla="*/ 529 w 1088"/>
              <a:gd name="T89" fmla="*/ 1046 h 1090"/>
              <a:gd name="T90" fmla="*/ 581 w 1088"/>
              <a:gd name="T91" fmla="*/ 1045 h 1090"/>
              <a:gd name="T92" fmla="*/ 633 w 1088"/>
              <a:gd name="T93" fmla="*/ 1038 h 1090"/>
              <a:gd name="T94" fmla="*/ 684 w 1088"/>
              <a:gd name="T95" fmla="*/ 1026 h 1090"/>
              <a:gd name="T96" fmla="*/ 734 w 1088"/>
              <a:gd name="T97" fmla="*/ 1009 h 1090"/>
              <a:gd name="T98" fmla="*/ 781 w 1088"/>
              <a:gd name="T99" fmla="*/ 986 h 1090"/>
              <a:gd name="T100" fmla="*/ 826 w 1088"/>
              <a:gd name="T101" fmla="*/ 959 h 1090"/>
              <a:gd name="T102" fmla="*/ 867 w 1088"/>
              <a:gd name="T103" fmla="*/ 927 h 1090"/>
              <a:gd name="T104" fmla="*/ 905 w 1088"/>
              <a:gd name="T105" fmla="*/ 891 h 1090"/>
              <a:gd name="T106" fmla="*/ 940 w 1088"/>
              <a:gd name="T107" fmla="*/ 851 h 1090"/>
              <a:gd name="T108" fmla="*/ 969 w 1088"/>
              <a:gd name="T109" fmla="*/ 808 h 1090"/>
              <a:gd name="T110" fmla="*/ 995 w 1088"/>
              <a:gd name="T111" fmla="*/ 762 h 1090"/>
              <a:gd name="T112" fmla="*/ 1015 w 1088"/>
              <a:gd name="T113" fmla="*/ 714 h 1090"/>
              <a:gd name="T114" fmla="*/ 1030 w 1088"/>
              <a:gd name="T115" fmla="*/ 664 h 1090"/>
              <a:gd name="T116" fmla="*/ 1040 w 1088"/>
              <a:gd name="T117" fmla="*/ 612 h 1090"/>
              <a:gd name="T118" fmla="*/ 1044 w 1088"/>
              <a:gd name="T119" fmla="*/ 560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8" h="1090">
                <a:moveTo>
                  <a:pt x="1078" y="557"/>
                </a:moveTo>
                <a:cubicBezTo>
                  <a:pt x="1080" y="556"/>
                  <a:pt x="1083" y="555"/>
                  <a:pt x="1085" y="553"/>
                </a:cubicBezTo>
                <a:cubicBezTo>
                  <a:pt x="1087" y="551"/>
                  <a:pt x="1088" y="548"/>
                  <a:pt x="1088" y="545"/>
                </a:cubicBezTo>
                <a:cubicBezTo>
                  <a:pt x="1088" y="542"/>
                  <a:pt x="1087" y="539"/>
                  <a:pt x="1085" y="537"/>
                </a:cubicBezTo>
                <a:cubicBezTo>
                  <a:pt x="1083" y="535"/>
                  <a:pt x="1080" y="533"/>
                  <a:pt x="1078" y="533"/>
                </a:cubicBezTo>
                <a:cubicBezTo>
                  <a:pt x="1074" y="533"/>
                  <a:pt x="1058" y="531"/>
                  <a:pt x="1044" y="530"/>
                </a:cubicBezTo>
                <a:cubicBezTo>
                  <a:pt x="1044" y="522"/>
                  <a:pt x="1043" y="515"/>
                  <a:pt x="1043" y="507"/>
                </a:cubicBezTo>
                <a:cubicBezTo>
                  <a:pt x="1057" y="505"/>
                  <a:pt x="1073" y="501"/>
                  <a:pt x="1076" y="501"/>
                </a:cubicBezTo>
                <a:cubicBezTo>
                  <a:pt x="1079" y="500"/>
                  <a:pt x="1081" y="498"/>
                  <a:pt x="1083" y="496"/>
                </a:cubicBezTo>
                <a:cubicBezTo>
                  <a:pt x="1084" y="494"/>
                  <a:pt x="1085" y="491"/>
                  <a:pt x="1085" y="488"/>
                </a:cubicBezTo>
                <a:cubicBezTo>
                  <a:pt x="1084" y="485"/>
                  <a:pt x="1083" y="482"/>
                  <a:pt x="1081" y="481"/>
                </a:cubicBezTo>
                <a:cubicBezTo>
                  <a:pt x="1079" y="479"/>
                  <a:pt x="1076" y="477"/>
                  <a:pt x="1073" y="477"/>
                </a:cubicBezTo>
                <a:cubicBezTo>
                  <a:pt x="1070" y="477"/>
                  <a:pt x="1054" y="478"/>
                  <a:pt x="1040" y="478"/>
                </a:cubicBezTo>
                <a:cubicBezTo>
                  <a:pt x="1039" y="470"/>
                  <a:pt x="1037" y="463"/>
                  <a:pt x="1036" y="455"/>
                </a:cubicBezTo>
                <a:cubicBezTo>
                  <a:pt x="1050" y="451"/>
                  <a:pt x="1065" y="446"/>
                  <a:pt x="1068" y="445"/>
                </a:cubicBezTo>
                <a:cubicBezTo>
                  <a:pt x="1071" y="444"/>
                  <a:pt x="1073" y="442"/>
                  <a:pt x="1075" y="440"/>
                </a:cubicBezTo>
                <a:cubicBezTo>
                  <a:pt x="1076" y="437"/>
                  <a:pt x="1076" y="435"/>
                  <a:pt x="1076" y="432"/>
                </a:cubicBezTo>
                <a:cubicBezTo>
                  <a:pt x="1075" y="429"/>
                  <a:pt x="1074" y="426"/>
                  <a:pt x="1071" y="425"/>
                </a:cubicBezTo>
                <a:cubicBezTo>
                  <a:pt x="1069" y="423"/>
                  <a:pt x="1066" y="422"/>
                  <a:pt x="1063" y="422"/>
                </a:cubicBezTo>
                <a:cubicBezTo>
                  <a:pt x="1060" y="423"/>
                  <a:pt x="1044" y="425"/>
                  <a:pt x="1030" y="426"/>
                </a:cubicBezTo>
                <a:cubicBezTo>
                  <a:pt x="1028" y="419"/>
                  <a:pt x="1026" y="412"/>
                  <a:pt x="1024" y="404"/>
                </a:cubicBezTo>
                <a:cubicBezTo>
                  <a:pt x="1037" y="399"/>
                  <a:pt x="1052" y="392"/>
                  <a:pt x="1055" y="391"/>
                </a:cubicBezTo>
                <a:cubicBezTo>
                  <a:pt x="1058" y="390"/>
                  <a:pt x="1060" y="388"/>
                  <a:pt x="1061" y="385"/>
                </a:cubicBezTo>
                <a:cubicBezTo>
                  <a:pt x="1062" y="382"/>
                  <a:pt x="1062" y="379"/>
                  <a:pt x="1061" y="377"/>
                </a:cubicBezTo>
                <a:cubicBezTo>
                  <a:pt x="1060" y="374"/>
                  <a:pt x="1058" y="372"/>
                  <a:pt x="1056" y="370"/>
                </a:cubicBezTo>
                <a:cubicBezTo>
                  <a:pt x="1054" y="369"/>
                  <a:pt x="1051" y="368"/>
                  <a:pt x="1048" y="369"/>
                </a:cubicBezTo>
                <a:cubicBezTo>
                  <a:pt x="1045" y="369"/>
                  <a:pt x="1029" y="373"/>
                  <a:pt x="1015" y="376"/>
                </a:cubicBezTo>
                <a:cubicBezTo>
                  <a:pt x="1012" y="369"/>
                  <a:pt x="1010" y="362"/>
                  <a:pt x="1007" y="355"/>
                </a:cubicBezTo>
                <a:cubicBezTo>
                  <a:pt x="1020" y="348"/>
                  <a:pt x="1033" y="340"/>
                  <a:pt x="1036" y="338"/>
                </a:cubicBezTo>
                <a:cubicBezTo>
                  <a:pt x="1039" y="337"/>
                  <a:pt x="1040" y="334"/>
                  <a:pt x="1041" y="332"/>
                </a:cubicBezTo>
                <a:cubicBezTo>
                  <a:pt x="1042" y="329"/>
                  <a:pt x="1042" y="326"/>
                  <a:pt x="1041" y="323"/>
                </a:cubicBezTo>
                <a:cubicBezTo>
                  <a:pt x="1039" y="321"/>
                  <a:pt x="1037" y="319"/>
                  <a:pt x="1035" y="317"/>
                </a:cubicBezTo>
                <a:cubicBezTo>
                  <a:pt x="1032" y="316"/>
                  <a:pt x="1029" y="316"/>
                  <a:pt x="1027" y="317"/>
                </a:cubicBezTo>
                <a:cubicBezTo>
                  <a:pt x="1024" y="318"/>
                  <a:pt x="1009" y="323"/>
                  <a:pt x="995" y="328"/>
                </a:cubicBezTo>
                <a:cubicBezTo>
                  <a:pt x="991" y="321"/>
                  <a:pt x="988" y="314"/>
                  <a:pt x="984" y="307"/>
                </a:cubicBezTo>
                <a:cubicBezTo>
                  <a:pt x="996" y="299"/>
                  <a:pt x="1009" y="290"/>
                  <a:pt x="1012" y="288"/>
                </a:cubicBezTo>
                <a:cubicBezTo>
                  <a:pt x="1014" y="286"/>
                  <a:pt x="1016" y="284"/>
                  <a:pt x="1016" y="281"/>
                </a:cubicBezTo>
                <a:cubicBezTo>
                  <a:pt x="1017" y="278"/>
                  <a:pt x="1016" y="275"/>
                  <a:pt x="1015" y="273"/>
                </a:cubicBezTo>
                <a:cubicBezTo>
                  <a:pt x="1013" y="270"/>
                  <a:pt x="1011" y="268"/>
                  <a:pt x="1008" y="267"/>
                </a:cubicBezTo>
                <a:cubicBezTo>
                  <a:pt x="1006" y="266"/>
                  <a:pt x="1003" y="266"/>
                  <a:pt x="1000" y="268"/>
                </a:cubicBezTo>
                <a:cubicBezTo>
                  <a:pt x="997" y="269"/>
                  <a:pt x="983" y="276"/>
                  <a:pt x="969" y="282"/>
                </a:cubicBezTo>
                <a:cubicBezTo>
                  <a:pt x="966" y="275"/>
                  <a:pt x="961" y="269"/>
                  <a:pt x="957" y="263"/>
                </a:cubicBezTo>
                <a:cubicBezTo>
                  <a:pt x="968" y="253"/>
                  <a:pt x="980" y="242"/>
                  <a:pt x="983" y="240"/>
                </a:cubicBezTo>
                <a:cubicBezTo>
                  <a:pt x="985" y="238"/>
                  <a:pt x="986" y="236"/>
                  <a:pt x="986" y="233"/>
                </a:cubicBezTo>
                <a:cubicBezTo>
                  <a:pt x="986" y="230"/>
                  <a:pt x="986" y="227"/>
                  <a:pt x="984" y="225"/>
                </a:cubicBezTo>
                <a:cubicBezTo>
                  <a:pt x="982" y="222"/>
                  <a:pt x="980" y="221"/>
                  <a:pt x="977" y="220"/>
                </a:cubicBezTo>
                <a:cubicBezTo>
                  <a:pt x="974" y="220"/>
                  <a:pt x="971" y="220"/>
                  <a:pt x="969" y="221"/>
                </a:cubicBezTo>
                <a:cubicBezTo>
                  <a:pt x="966" y="223"/>
                  <a:pt x="952" y="231"/>
                  <a:pt x="940" y="238"/>
                </a:cubicBezTo>
                <a:cubicBezTo>
                  <a:pt x="935" y="233"/>
                  <a:pt x="930" y="227"/>
                  <a:pt x="925" y="221"/>
                </a:cubicBezTo>
                <a:cubicBezTo>
                  <a:pt x="935" y="210"/>
                  <a:pt x="946" y="198"/>
                  <a:pt x="948" y="196"/>
                </a:cubicBezTo>
                <a:cubicBezTo>
                  <a:pt x="950" y="194"/>
                  <a:pt x="951" y="191"/>
                  <a:pt x="951" y="188"/>
                </a:cubicBezTo>
                <a:cubicBezTo>
                  <a:pt x="951" y="185"/>
                  <a:pt x="950" y="183"/>
                  <a:pt x="948" y="180"/>
                </a:cubicBezTo>
                <a:cubicBezTo>
                  <a:pt x="946" y="178"/>
                  <a:pt x="943" y="177"/>
                  <a:pt x="941" y="177"/>
                </a:cubicBezTo>
                <a:cubicBezTo>
                  <a:pt x="938" y="176"/>
                  <a:pt x="935" y="177"/>
                  <a:pt x="933" y="179"/>
                </a:cubicBezTo>
                <a:cubicBezTo>
                  <a:pt x="930" y="181"/>
                  <a:pt x="917" y="190"/>
                  <a:pt x="905" y="199"/>
                </a:cubicBezTo>
                <a:cubicBezTo>
                  <a:pt x="900" y="193"/>
                  <a:pt x="895" y="188"/>
                  <a:pt x="890" y="183"/>
                </a:cubicBezTo>
                <a:cubicBezTo>
                  <a:pt x="898" y="171"/>
                  <a:pt x="908" y="158"/>
                  <a:pt x="910" y="156"/>
                </a:cubicBezTo>
                <a:cubicBezTo>
                  <a:pt x="911" y="153"/>
                  <a:pt x="912" y="150"/>
                  <a:pt x="912" y="148"/>
                </a:cubicBezTo>
                <a:cubicBezTo>
                  <a:pt x="911" y="145"/>
                  <a:pt x="910" y="142"/>
                  <a:pt x="908" y="140"/>
                </a:cubicBezTo>
                <a:cubicBezTo>
                  <a:pt x="906" y="138"/>
                  <a:pt x="903" y="137"/>
                  <a:pt x="900" y="137"/>
                </a:cubicBezTo>
                <a:cubicBezTo>
                  <a:pt x="897" y="137"/>
                  <a:pt x="894" y="138"/>
                  <a:pt x="892" y="140"/>
                </a:cubicBezTo>
                <a:cubicBezTo>
                  <a:pt x="890" y="142"/>
                  <a:pt x="878" y="153"/>
                  <a:pt x="867" y="163"/>
                </a:cubicBezTo>
                <a:cubicBezTo>
                  <a:pt x="862" y="158"/>
                  <a:pt x="856" y="153"/>
                  <a:pt x="850" y="149"/>
                </a:cubicBezTo>
                <a:cubicBezTo>
                  <a:pt x="857" y="136"/>
                  <a:pt x="865" y="122"/>
                  <a:pt x="867" y="119"/>
                </a:cubicBezTo>
                <a:cubicBezTo>
                  <a:pt x="869" y="117"/>
                  <a:pt x="869" y="114"/>
                  <a:pt x="868" y="111"/>
                </a:cubicBezTo>
                <a:cubicBezTo>
                  <a:pt x="868" y="109"/>
                  <a:pt x="866" y="106"/>
                  <a:pt x="864" y="104"/>
                </a:cubicBezTo>
                <a:cubicBezTo>
                  <a:pt x="861" y="103"/>
                  <a:pt x="858" y="102"/>
                  <a:pt x="856" y="102"/>
                </a:cubicBezTo>
                <a:cubicBezTo>
                  <a:pt x="853" y="102"/>
                  <a:pt x="850" y="103"/>
                  <a:pt x="848" y="106"/>
                </a:cubicBezTo>
                <a:cubicBezTo>
                  <a:pt x="846" y="108"/>
                  <a:pt x="835" y="120"/>
                  <a:pt x="826" y="131"/>
                </a:cubicBezTo>
                <a:cubicBezTo>
                  <a:pt x="820" y="127"/>
                  <a:pt x="813" y="123"/>
                  <a:pt x="807" y="119"/>
                </a:cubicBezTo>
                <a:cubicBezTo>
                  <a:pt x="813" y="105"/>
                  <a:pt x="820" y="91"/>
                  <a:pt x="821" y="88"/>
                </a:cubicBezTo>
                <a:cubicBezTo>
                  <a:pt x="822" y="85"/>
                  <a:pt x="822" y="82"/>
                  <a:pt x="821" y="80"/>
                </a:cubicBezTo>
                <a:cubicBezTo>
                  <a:pt x="820" y="77"/>
                  <a:pt x="818" y="75"/>
                  <a:pt x="816" y="73"/>
                </a:cubicBezTo>
                <a:cubicBezTo>
                  <a:pt x="813" y="72"/>
                  <a:pt x="810" y="71"/>
                  <a:pt x="808" y="72"/>
                </a:cubicBezTo>
                <a:cubicBezTo>
                  <a:pt x="805" y="72"/>
                  <a:pt x="802" y="74"/>
                  <a:pt x="801" y="76"/>
                </a:cubicBezTo>
                <a:cubicBezTo>
                  <a:pt x="799" y="79"/>
                  <a:pt x="790" y="92"/>
                  <a:pt x="781" y="104"/>
                </a:cubicBezTo>
                <a:cubicBezTo>
                  <a:pt x="774" y="100"/>
                  <a:pt x="768" y="97"/>
                  <a:pt x="761" y="93"/>
                </a:cubicBezTo>
                <a:cubicBezTo>
                  <a:pt x="766" y="80"/>
                  <a:pt x="771" y="65"/>
                  <a:pt x="772" y="61"/>
                </a:cubicBezTo>
                <a:cubicBezTo>
                  <a:pt x="773" y="59"/>
                  <a:pt x="772" y="56"/>
                  <a:pt x="771" y="53"/>
                </a:cubicBezTo>
                <a:cubicBezTo>
                  <a:pt x="770" y="51"/>
                  <a:pt x="768" y="49"/>
                  <a:pt x="765" y="47"/>
                </a:cubicBezTo>
                <a:cubicBezTo>
                  <a:pt x="762" y="46"/>
                  <a:pt x="760" y="46"/>
                  <a:pt x="757" y="47"/>
                </a:cubicBezTo>
                <a:cubicBezTo>
                  <a:pt x="754" y="48"/>
                  <a:pt x="752" y="49"/>
                  <a:pt x="750" y="52"/>
                </a:cubicBezTo>
                <a:cubicBezTo>
                  <a:pt x="749" y="55"/>
                  <a:pt x="741" y="69"/>
                  <a:pt x="734" y="81"/>
                </a:cubicBezTo>
                <a:cubicBezTo>
                  <a:pt x="727" y="78"/>
                  <a:pt x="720" y="76"/>
                  <a:pt x="713" y="73"/>
                </a:cubicBezTo>
                <a:cubicBezTo>
                  <a:pt x="716" y="59"/>
                  <a:pt x="719" y="43"/>
                  <a:pt x="720" y="40"/>
                </a:cubicBezTo>
                <a:cubicBezTo>
                  <a:pt x="721" y="37"/>
                  <a:pt x="720" y="34"/>
                  <a:pt x="719" y="32"/>
                </a:cubicBezTo>
                <a:cubicBezTo>
                  <a:pt x="717" y="30"/>
                  <a:pt x="715" y="28"/>
                  <a:pt x="712" y="27"/>
                </a:cubicBezTo>
                <a:cubicBezTo>
                  <a:pt x="709" y="26"/>
                  <a:pt x="706" y="26"/>
                  <a:pt x="704" y="27"/>
                </a:cubicBezTo>
                <a:cubicBezTo>
                  <a:pt x="701" y="28"/>
                  <a:pt x="699" y="30"/>
                  <a:pt x="698" y="33"/>
                </a:cubicBezTo>
                <a:cubicBezTo>
                  <a:pt x="696" y="36"/>
                  <a:pt x="690" y="51"/>
                  <a:pt x="684" y="64"/>
                </a:cubicBezTo>
                <a:cubicBezTo>
                  <a:pt x="677" y="62"/>
                  <a:pt x="670" y="60"/>
                  <a:pt x="663" y="58"/>
                </a:cubicBezTo>
                <a:cubicBezTo>
                  <a:pt x="664" y="44"/>
                  <a:pt x="666" y="28"/>
                  <a:pt x="666" y="25"/>
                </a:cubicBezTo>
                <a:cubicBezTo>
                  <a:pt x="667" y="22"/>
                  <a:pt x="666" y="19"/>
                  <a:pt x="664" y="17"/>
                </a:cubicBezTo>
                <a:cubicBezTo>
                  <a:pt x="662" y="14"/>
                  <a:pt x="660" y="13"/>
                  <a:pt x="657" y="12"/>
                </a:cubicBezTo>
                <a:cubicBezTo>
                  <a:pt x="654" y="12"/>
                  <a:pt x="651" y="12"/>
                  <a:pt x="649" y="13"/>
                </a:cubicBezTo>
                <a:cubicBezTo>
                  <a:pt x="646" y="15"/>
                  <a:pt x="644" y="17"/>
                  <a:pt x="643" y="20"/>
                </a:cubicBezTo>
                <a:cubicBezTo>
                  <a:pt x="642" y="23"/>
                  <a:pt x="638" y="38"/>
                  <a:pt x="633" y="52"/>
                </a:cubicBezTo>
                <a:cubicBezTo>
                  <a:pt x="626" y="51"/>
                  <a:pt x="619" y="49"/>
                  <a:pt x="611" y="48"/>
                </a:cubicBezTo>
                <a:cubicBezTo>
                  <a:pt x="611" y="34"/>
                  <a:pt x="611" y="18"/>
                  <a:pt x="611" y="15"/>
                </a:cubicBezTo>
                <a:cubicBezTo>
                  <a:pt x="611" y="12"/>
                  <a:pt x="610" y="9"/>
                  <a:pt x="608" y="7"/>
                </a:cubicBezTo>
                <a:cubicBezTo>
                  <a:pt x="606" y="5"/>
                  <a:pt x="604" y="4"/>
                  <a:pt x="601" y="3"/>
                </a:cubicBezTo>
                <a:cubicBezTo>
                  <a:pt x="598" y="3"/>
                  <a:pt x="595" y="4"/>
                  <a:pt x="593" y="5"/>
                </a:cubicBezTo>
                <a:cubicBezTo>
                  <a:pt x="590" y="7"/>
                  <a:pt x="589" y="9"/>
                  <a:pt x="588" y="12"/>
                </a:cubicBezTo>
                <a:cubicBezTo>
                  <a:pt x="587" y="15"/>
                  <a:pt x="584" y="31"/>
                  <a:pt x="581" y="45"/>
                </a:cubicBezTo>
                <a:cubicBezTo>
                  <a:pt x="574" y="45"/>
                  <a:pt x="566" y="44"/>
                  <a:pt x="559" y="44"/>
                </a:cubicBezTo>
                <a:cubicBezTo>
                  <a:pt x="558" y="30"/>
                  <a:pt x="556" y="14"/>
                  <a:pt x="556" y="10"/>
                </a:cubicBezTo>
                <a:cubicBezTo>
                  <a:pt x="555" y="8"/>
                  <a:pt x="554" y="5"/>
                  <a:pt x="552" y="3"/>
                </a:cubicBezTo>
                <a:cubicBezTo>
                  <a:pt x="550" y="1"/>
                  <a:pt x="547" y="0"/>
                  <a:pt x="544" y="0"/>
                </a:cubicBezTo>
                <a:cubicBezTo>
                  <a:pt x="541" y="0"/>
                  <a:pt x="538" y="1"/>
                  <a:pt x="536" y="3"/>
                </a:cubicBezTo>
                <a:cubicBezTo>
                  <a:pt x="534" y="5"/>
                  <a:pt x="533" y="8"/>
                  <a:pt x="532" y="10"/>
                </a:cubicBezTo>
                <a:cubicBezTo>
                  <a:pt x="532" y="14"/>
                  <a:pt x="530" y="30"/>
                  <a:pt x="529" y="44"/>
                </a:cubicBezTo>
                <a:cubicBezTo>
                  <a:pt x="522" y="44"/>
                  <a:pt x="514" y="45"/>
                  <a:pt x="507" y="45"/>
                </a:cubicBezTo>
                <a:cubicBezTo>
                  <a:pt x="504" y="31"/>
                  <a:pt x="501" y="15"/>
                  <a:pt x="500" y="12"/>
                </a:cubicBezTo>
                <a:cubicBezTo>
                  <a:pt x="499" y="9"/>
                  <a:pt x="497" y="7"/>
                  <a:pt x="495" y="5"/>
                </a:cubicBezTo>
                <a:cubicBezTo>
                  <a:pt x="493" y="4"/>
                  <a:pt x="490" y="3"/>
                  <a:pt x="487" y="3"/>
                </a:cubicBezTo>
                <a:cubicBezTo>
                  <a:pt x="484" y="4"/>
                  <a:pt x="482" y="5"/>
                  <a:pt x="480" y="7"/>
                </a:cubicBezTo>
                <a:cubicBezTo>
                  <a:pt x="478" y="9"/>
                  <a:pt x="477" y="12"/>
                  <a:pt x="477" y="15"/>
                </a:cubicBezTo>
                <a:cubicBezTo>
                  <a:pt x="477" y="18"/>
                  <a:pt x="477" y="34"/>
                  <a:pt x="477" y="48"/>
                </a:cubicBezTo>
                <a:cubicBezTo>
                  <a:pt x="469" y="49"/>
                  <a:pt x="462" y="51"/>
                  <a:pt x="455" y="52"/>
                </a:cubicBezTo>
                <a:cubicBezTo>
                  <a:pt x="450" y="38"/>
                  <a:pt x="446" y="23"/>
                  <a:pt x="445" y="20"/>
                </a:cubicBezTo>
                <a:cubicBezTo>
                  <a:pt x="444" y="17"/>
                  <a:pt x="442" y="15"/>
                  <a:pt x="439" y="13"/>
                </a:cubicBezTo>
                <a:cubicBezTo>
                  <a:pt x="437" y="12"/>
                  <a:pt x="434" y="12"/>
                  <a:pt x="431" y="12"/>
                </a:cubicBezTo>
                <a:cubicBezTo>
                  <a:pt x="428" y="13"/>
                  <a:pt x="426" y="14"/>
                  <a:pt x="424" y="17"/>
                </a:cubicBezTo>
                <a:cubicBezTo>
                  <a:pt x="422" y="19"/>
                  <a:pt x="421" y="22"/>
                  <a:pt x="422" y="25"/>
                </a:cubicBezTo>
                <a:cubicBezTo>
                  <a:pt x="422" y="28"/>
                  <a:pt x="424" y="44"/>
                  <a:pt x="425" y="58"/>
                </a:cubicBezTo>
                <a:cubicBezTo>
                  <a:pt x="418" y="60"/>
                  <a:pt x="411" y="62"/>
                  <a:pt x="404" y="64"/>
                </a:cubicBezTo>
                <a:cubicBezTo>
                  <a:pt x="398" y="51"/>
                  <a:pt x="392" y="36"/>
                  <a:pt x="390" y="33"/>
                </a:cubicBezTo>
                <a:cubicBezTo>
                  <a:pt x="389" y="30"/>
                  <a:pt x="387" y="28"/>
                  <a:pt x="384" y="27"/>
                </a:cubicBezTo>
                <a:cubicBezTo>
                  <a:pt x="382" y="26"/>
                  <a:pt x="379" y="26"/>
                  <a:pt x="376" y="27"/>
                </a:cubicBezTo>
                <a:cubicBezTo>
                  <a:pt x="373" y="28"/>
                  <a:pt x="371" y="30"/>
                  <a:pt x="369" y="32"/>
                </a:cubicBezTo>
                <a:cubicBezTo>
                  <a:pt x="368" y="34"/>
                  <a:pt x="367" y="37"/>
                  <a:pt x="368" y="40"/>
                </a:cubicBezTo>
                <a:cubicBezTo>
                  <a:pt x="369" y="43"/>
                  <a:pt x="372" y="59"/>
                  <a:pt x="375" y="73"/>
                </a:cubicBezTo>
                <a:cubicBezTo>
                  <a:pt x="368" y="76"/>
                  <a:pt x="361" y="78"/>
                  <a:pt x="354" y="81"/>
                </a:cubicBezTo>
                <a:cubicBezTo>
                  <a:pt x="347" y="69"/>
                  <a:pt x="339" y="55"/>
                  <a:pt x="338" y="52"/>
                </a:cubicBezTo>
                <a:cubicBezTo>
                  <a:pt x="336" y="49"/>
                  <a:pt x="334" y="48"/>
                  <a:pt x="331" y="47"/>
                </a:cubicBezTo>
                <a:cubicBezTo>
                  <a:pt x="328" y="46"/>
                  <a:pt x="326" y="46"/>
                  <a:pt x="323" y="47"/>
                </a:cubicBezTo>
                <a:cubicBezTo>
                  <a:pt x="320" y="49"/>
                  <a:pt x="318" y="51"/>
                  <a:pt x="317" y="53"/>
                </a:cubicBezTo>
                <a:cubicBezTo>
                  <a:pt x="316" y="56"/>
                  <a:pt x="315" y="59"/>
                  <a:pt x="316" y="61"/>
                </a:cubicBezTo>
                <a:cubicBezTo>
                  <a:pt x="317" y="65"/>
                  <a:pt x="322" y="80"/>
                  <a:pt x="327" y="93"/>
                </a:cubicBezTo>
                <a:cubicBezTo>
                  <a:pt x="320" y="97"/>
                  <a:pt x="314" y="100"/>
                  <a:pt x="307" y="104"/>
                </a:cubicBezTo>
                <a:cubicBezTo>
                  <a:pt x="298" y="92"/>
                  <a:pt x="289" y="79"/>
                  <a:pt x="287" y="76"/>
                </a:cubicBezTo>
                <a:cubicBezTo>
                  <a:pt x="286" y="74"/>
                  <a:pt x="283" y="72"/>
                  <a:pt x="280" y="72"/>
                </a:cubicBezTo>
                <a:cubicBezTo>
                  <a:pt x="278" y="71"/>
                  <a:pt x="275" y="72"/>
                  <a:pt x="272" y="73"/>
                </a:cubicBezTo>
                <a:cubicBezTo>
                  <a:pt x="270" y="75"/>
                  <a:pt x="268" y="77"/>
                  <a:pt x="267" y="80"/>
                </a:cubicBezTo>
                <a:cubicBezTo>
                  <a:pt x="266" y="82"/>
                  <a:pt x="266" y="85"/>
                  <a:pt x="267" y="88"/>
                </a:cubicBezTo>
                <a:cubicBezTo>
                  <a:pt x="268" y="91"/>
                  <a:pt x="275" y="105"/>
                  <a:pt x="281" y="119"/>
                </a:cubicBezTo>
                <a:cubicBezTo>
                  <a:pt x="275" y="123"/>
                  <a:pt x="268" y="127"/>
                  <a:pt x="262" y="131"/>
                </a:cubicBezTo>
                <a:cubicBezTo>
                  <a:pt x="253" y="120"/>
                  <a:pt x="242" y="108"/>
                  <a:pt x="240" y="106"/>
                </a:cubicBezTo>
                <a:cubicBezTo>
                  <a:pt x="238" y="103"/>
                  <a:pt x="235" y="102"/>
                  <a:pt x="232" y="102"/>
                </a:cubicBezTo>
                <a:cubicBezTo>
                  <a:pt x="230" y="102"/>
                  <a:pt x="227" y="103"/>
                  <a:pt x="224" y="104"/>
                </a:cubicBezTo>
                <a:cubicBezTo>
                  <a:pt x="222" y="106"/>
                  <a:pt x="220" y="109"/>
                  <a:pt x="220" y="111"/>
                </a:cubicBezTo>
                <a:cubicBezTo>
                  <a:pt x="219" y="114"/>
                  <a:pt x="219" y="117"/>
                  <a:pt x="221" y="119"/>
                </a:cubicBezTo>
                <a:cubicBezTo>
                  <a:pt x="223" y="122"/>
                  <a:pt x="231" y="136"/>
                  <a:pt x="238" y="149"/>
                </a:cubicBezTo>
                <a:cubicBezTo>
                  <a:pt x="232" y="153"/>
                  <a:pt x="226" y="158"/>
                  <a:pt x="221" y="163"/>
                </a:cubicBezTo>
                <a:cubicBezTo>
                  <a:pt x="210" y="153"/>
                  <a:pt x="198" y="142"/>
                  <a:pt x="196" y="140"/>
                </a:cubicBezTo>
                <a:cubicBezTo>
                  <a:pt x="194" y="138"/>
                  <a:pt x="191" y="137"/>
                  <a:pt x="188" y="137"/>
                </a:cubicBezTo>
                <a:cubicBezTo>
                  <a:pt x="185" y="137"/>
                  <a:pt x="182" y="138"/>
                  <a:pt x="180" y="140"/>
                </a:cubicBezTo>
                <a:cubicBezTo>
                  <a:pt x="178" y="142"/>
                  <a:pt x="177" y="145"/>
                  <a:pt x="176" y="148"/>
                </a:cubicBezTo>
                <a:cubicBezTo>
                  <a:pt x="176" y="150"/>
                  <a:pt x="176" y="153"/>
                  <a:pt x="178" y="156"/>
                </a:cubicBezTo>
                <a:cubicBezTo>
                  <a:pt x="180" y="158"/>
                  <a:pt x="190" y="171"/>
                  <a:pt x="198" y="183"/>
                </a:cubicBezTo>
                <a:cubicBezTo>
                  <a:pt x="193" y="188"/>
                  <a:pt x="188" y="193"/>
                  <a:pt x="182" y="199"/>
                </a:cubicBezTo>
                <a:cubicBezTo>
                  <a:pt x="171" y="190"/>
                  <a:pt x="158" y="181"/>
                  <a:pt x="155" y="179"/>
                </a:cubicBezTo>
                <a:cubicBezTo>
                  <a:pt x="153" y="177"/>
                  <a:pt x="150" y="176"/>
                  <a:pt x="147" y="177"/>
                </a:cubicBezTo>
                <a:cubicBezTo>
                  <a:pt x="145" y="177"/>
                  <a:pt x="142" y="178"/>
                  <a:pt x="140" y="180"/>
                </a:cubicBezTo>
                <a:cubicBezTo>
                  <a:pt x="138" y="183"/>
                  <a:pt x="137" y="185"/>
                  <a:pt x="137" y="188"/>
                </a:cubicBezTo>
                <a:cubicBezTo>
                  <a:pt x="137" y="191"/>
                  <a:pt x="138" y="194"/>
                  <a:pt x="140" y="196"/>
                </a:cubicBezTo>
                <a:cubicBezTo>
                  <a:pt x="142" y="198"/>
                  <a:pt x="153" y="210"/>
                  <a:pt x="163" y="221"/>
                </a:cubicBezTo>
                <a:cubicBezTo>
                  <a:pt x="158" y="227"/>
                  <a:pt x="153" y="233"/>
                  <a:pt x="148" y="238"/>
                </a:cubicBezTo>
                <a:cubicBezTo>
                  <a:pt x="136" y="231"/>
                  <a:pt x="122" y="223"/>
                  <a:pt x="119" y="221"/>
                </a:cubicBezTo>
                <a:cubicBezTo>
                  <a:pt x="117" y="220"/>
                  <a:pt x="114" y="220"/>
                  <a:pt x="111" y="220"/>
                </a:cubicBezTo>
                <a:cubicBezTo>
                  <a:pt x="108" y="221"/>
                  <a:pt x="106" y="222"/>
                  <a:pt x="104" y="225"/>
                </a:cubicBezTo>
                <a:cubicBezTo>
                  <a:pt x="102" y="227"/>
                  <a:pt x="102" y="230"/>
                  <a:pt x="102" y="233"/>
                </a:cubicBezTo>
                <a:cubicBezTo>
                  <a:pt x="102" y="236"/>
                  <a:pt x="103" y="238"/>
                  <a:pt x="105" y="240"/>
                </a:cubicBezTo>
                <a:cubicBezTo>
                  <a:pt x="108" y="242"/>
                  <a:pt x="120" y="253"/>
                  <a:pt x="131" y="263"/>
                </a:cubicBezTo>
                <a:cubicBezTo>
                  <a:pt x="127" y="269"/>
                  <a:pt x="122" y="275"/>
                  <a:pt x="118" y="282"/>
                </a:cubicBezTo>
                <a:cubicBezTo>
                  <a:pt x="105" y="276"/>
                  <a:pt x="91" y="269"/>
                  <a:pt x="88" y="268"/>
                </a:cubicBezTo>
                <a:cubicBezTo>
                  <a:pt x="85" y="266"/>
                  <a:pt x="82" y="266"/>
                  <a:pt x="80" y="267"/>
                </a:cubicBezTo>
                <a:cubicBezTo>
                  <a:pt x="77" y="268"/>
                  <a:pt x="75" y="270"/>
                  <a:pt x="73" y="273"/>
                </a:cubicBezTo>
                <a:cubicBezTo>
                  <a:pt x="72" y="275"/>
                  <a:pt x="71" y="278"/>
                  <a:pt x="72" y="281"/>
                </a:cubicBezTo>
                <a:cubicBezTo>
                  <a:pt x="72" y="284"/>
                  <a:pt x="74" y="286"/>
                  <a:pt x="76" y="288"/>
                </a:cubicBezTo>
                <a:cubicBezTo>
                  <a:pt x="79" y="290"/>
                  <a:pt x="92" y="299"/>
                  <a:pt x="104" y="307"/>
                </a:cubicBezTo>
                <a:cubicBezTo>
                  <a:pt x="100" y="314"/>
                  <a:pt x="97" y="321"/>
                  <a:pt x="93" y="328"/>
                </a:cubicBezTo>
                <a:cubicBezTo>
                  <a:pt x="79" y="323"/>
                  <a:pt x="64" y="318"/>
                  <a:pt x="61" y="317"/>
                </a:cubicBezTo>
                <a:cubicBezTo>
                  <a:pt x="59" y="316"/>
                  <a:pt x="56" y="316"/>
                  <a:pt x="53" y="317"/>
                </a:cubicBezTo>
                <a:cubicBezTo>
                  <a:pt x="51" y="319"/>
                  <a:pt x="48" y="321"/>
                  <a:pt x="47" y="323"/>
                </a:cubicBezTo>
                <a:cubicBezTo>
                  <a:pt x="46" y="326"/>
                  <a:pt x="46" y="329"/>
                  <a:pt x="47" y="332"/>
                </a:cubicBezTo>
                <a:cubicBezTo>
                  <a:pt x="48" y="334"/>
                  <a:pt x="49" y="337"/>
                  <a:pt x="52" y="338"/>
                </a:cubicBezTo>
                <a:cubicBezTo>
                  <a:pt x="55" y="340"/>
                  <a:pt x="68" y="348"/>
                  <a:pt x="81" y="355"/>
                </a:cubicBezTo>
                <a:cubicBezTo>
                  <a:pt x="78" y="362"/>
                  <a:pt x="76" y="369"/>
                  <a:pt x="73" y="376"/>
                </a:cubicBezTo>
                <a:cubicBezTo>
                  <a:pt x="59" y="373"/>
                  <a:pt x="43" y="369"/>
                  <a:pt x="40" y="369"/>
                </a:cubicBezTo>
                <a:cubicBezTo>
                  <a:pt x="37" y="368"/>
                  <a:pt x="34" y="369"/>
                  <a:pt x="32" y="370"/>
                </a:cubicBezTo>
                <a:cubicBezTo>
                  <a:pt x="30" y="372"/>
                  <a:pt x="28" y="374"/>
                  <a:pt x="27" y="377"/>
                </a:cubicBezTo>
                <a:cubicBezTo>
                  <a:pt x="26" y="379"/>
                  <a:pt x="26" y="382"/>
                  <a:pt x="27" y="385"/>
                </a:cubicBezTo>
                <a:cubicBezTo>
                  <a:pt x="28" y="388"/>
                  <a:pt x="30" y="390"/>
                  <a:pt x="33" y="391"/>
                </a:cubicBezTo>
                <a:cubicBezTo>
                  <a:pt x="36" y="392"/>
                  <a:pt x="50" y="399"/>
                  <a:pt x="64" y="404"/>
                </a:cubicBezTo>
                <a:cubicBezTo>
                  <a:pt x="62" y="412"/>
                  <a:pt x="60" y="419"/>
                  <a:pt x="58" y="426"/>
                </a:cubicBezTo>
                <a:cubicBezTo>
                  <a:pt x="44" y="425"/>
                  <a:pt x="28" y="423"/>
                  <a:pt x="25" y="422"/>
                </a:cubicBezTo>
                <a:cubicBezTo>
                  <a:pt x="22" y="422"/>
                  <a:pt x="19" y="423"/>
                  <a:pt x="17" y="425"/>
                </a:cubicBezTo>
                <a:cubicBezTo>
                  <a:pt x="14" y="426"/>
                  <a:pt x="13" y="429"/>
                  <a:pt x="12" y="432"/>
                </a:cubicBezTo>
                <a:cubicBezTo>
                  <a:pt x="12" y="435"/>
                  <a:pt x="12" y="437"/>
                  <a:pt x="13" y="440"/>
                </a:cubicBezTo>
                <a:cubicBezTo>
                  <a:pt x="15" y="442"/>
                  <a:pt x="17" y="444"/>
                  <a:pt x="20" y="445"/>
                </a:cubicBezTo>
                <a:cubicBezTo>
                  <a:pt x="23" y="446"/>
                  <a:pt x="38" y="451"/>
                  <a:pt x="52" y="455"/>
                </a:cubicBezTo>
                <a:cubicBezTo>
                  <a:pt x="50" y="463"/>
                  <a:pt x="49" y="470"/>
                  <a:pt x="48" y="478"/>
                </a:cubicBezTo>
                <a:cubicBezTo>
                  <a:pt x="34" y="478"/>
                  <a:pt x="18" y="477"/>
                  <a:pt x="15" y="477"/>
                </a:cubicBezTo>
                <a:cubicBezTo>
                  <a:pt x="12" y="477"/>
                  <a:pt x="9" y="479"/>
                  <a:pt x="7" y="481"/>
                </a:cubicBezTo>
                <a:cubicBezTo>
                  <a:pt x="5" y="482"/>
                  <a:pt x="4" y="485"/>
                  <a:pt x="3" y="488"/>
                </a:cubicBezTo>
                <a:cubicBezTo>
                  <a:pt x="3" y="491"/>
                  <a:pt x="4" y="494"/>
                  <a:pt x="5" y="496"/>
                </a:cubicBezTo>
                <a:cubicBezTo>
                  <a:pt x="7" y="498"/>
                  <a:pt x="9" y="500"/>
                  <a:pt x="12" y="501"/>
                </a:cubicBezTo>
                <a:cubicBezTo>
                  <a:pt x="15" y="501"/>
                  <a:pt x="31" y="505"/>
                  <a:pt x="45" y="507"/>
                </a:cubicBezTo>
                <a:cubicBezTo>
                  <a:pt x="45" y="515"/>
                  <a:pt x="44" y="522"/>
                  <a:pt x="44" y="530"/>
                </a:cubicBezTo>
                <a:cubicBezTo>
                  <a:pt x="30" y="531"/>
                  <a:pt x="14" y="533"/>
                  <a:pt x="10" y="533"/>
                </a:cubicBezTo>
                <a:cubicBezTo>
                  <a:pt x="7" y="533"/>
                  <a:pt x="5" y="535"/>
                  <a:pt x="3" y="537"/>
                </a:cubicBezTo>
                <a:cubicBezTo>
                  <a:pt x="1" y="539"/>
                  <a:pt x="0" y="542"/>
                  <a:pt x="0" y="545"/>
                </a:cubicBezTo>
                <a:cubicBezTo>
                  <a:pt x="0" y="548"/>
                  <a:pt x="1" y="551"/>
                  <a:pt x="3" y="553"/>
                </a:cubicBezTo>
                <a:cubicBezTo>
                  <a:pt x="5" y="555"/>
                  <a:pt x="7" y="556"/>
                  <a:pt x="10" y="557"/>
                </a:cubicBezTo>
                <a:cubicBezTo>
                  <a:pt x="14" y="557"/>
                  <a:pt x="30" y="558"/>
                  <a:pt x="44" y="560"/>
                </a:cubicBezTo>
                <a:cubicBezTo>
                  <a:pt x="44" y="567"/>
                  <a:pt x="45" y="575"/>
                  <a:pt x="45" y="582"/>
                </a:cubicBezTo>
                <a:cubicBezTo>
                  <a:pt x="31" y="585"/>
                  <a:pt x="15" y="588"/>
                  <a:pt x="12" y="589"/>
                </a:cubicBezTo>
                <a:cubicBezTo>
                  <a:pt x="9" y="590"/>
                  <a:pt x="7" y="591"/>
                  <a:pt x="5" y="594"/>
                </a:cubicBezTo>
                <a:cubicBezTo>
                  <a:pt x="4" y="596"/>
                  <a:pt x="3" y="599"/>
                  <a:pt x="3" y="602"/>
                </a:cubicBezTo>
                <a:cubicBezTo>
                  <a:pt x="4" y="605"/>
                  <a:pt x="5" y="607"/>
                  <a:pt x="7" y="609"/>
                </a:cubicBezTo>
                <a:cubicBezTo>
                  <a:pt x="9" y="611"/>
                  <a:pt x="12" y="613"/>
                  <a:pt x="15" y="612"/>
                </a:cubicBezTo>
                <a:cubicBezTo>
                  <a:pt x="18" y="612"/>
                  <a:pt x="34" y="612"/>
                  <a:pt x="48" y="612"/>
                </a:cubicBezTo>
                <a:cubicBezTo>
                  <a:pt x="49" y="620"/>
                  <a:pt x="50" y="627"/>
                  <a:pt x="52" y="634"/>
                </a:cubicBezTo>
                <a:cubicBezTo>
                  <a:pt x="38" y="639"/>
                  <a:pt x="23" y="644"/>
                  <a:pt x="20" y="645"/>
                </a:cubicBezTo>
                <a:cubicBezTo>
                  <a:pt x="17" y="645"/>
                  <a:pt x="15" y="647"/>
                  <a:pt x="13" y="650"/>
                </a:cubicBezTo>
                <a:cubicBezTo>
                  <a:pt x="12" y="652"/>
                  <a:pt x="12" y="655"/>
                  <a:pt x="12" y="658"/>
                </a:cubicBezTo>
                <a:cubicBezTo>
                  <a:pt x="13" y="661"/>
                  <a:pt x="14" y="664"/>
                  <a:pt x="17" y="665"/>
                </a:cubicBezTo>
                <a:cubicBezTo>
                  <a:pt x="19" y="667"/>
                  <a:pt x="22" y="668"/>
                  <a:pt x="25" y="668"/>
                </a:cubicBezTo>
                <a:cubicBezTo>
                  <a:pt x="28" y="667"/>
                  <a:pt x="44" y="665"/>
                  <a:pt x="58" y="664"/>
                </a:cubicBezTo>
                <a:cubicBezTo>
                  <a:pt x="60" y="671"/>
                  <a:pt x="62" y="678"/>
                  <a:pt x="64" y="686"/>
                </a:cubicBezTo>
                <a:cubicBezTo>
                  <a:pt x="50" y="691"/>
                  <a:pt x="36" y="698"/>
                  <a:pt x="33" y="699"/>
                </a:cubicBezTo>
                <a:cubicBezTo>
                  <a:pt x="30" y="700"/>
                  <a:pt x="28" y="702"/>
                  <a:pt x="27" y="705"/>
                </a:cubicBezTo>
                <a:cubicBezTo>
                  <a:pt x="26" y="708"/>
                  <a:pt x="26" y="710"/>
                  <a:pt x="27" y="713"/>
                </a:cubicBezTo>
                <a:cubicBezTo>
                  <a:pt x="28" y="716"/>
                  <a:pt x="30" y="718"/>
                  <a:pt x="32" y="720"/>
                </a:cubicBezTo>
                <a:cubicBezTo>
                  <a:pt x="34" y="721"/>
                  <a:pt x="37" y="722"/>
                  <a:pt x="40" y="721"/>
                </a:cubicBezTo>
                <a:cubicBezTo>
                  <a:pt x="43" y="721"/>
                  <a:pt x="59" y="717"/>
                  <a:pt x="73" y="714"/>
                </a:cubicBezTo>
                <a:cubicBezTo>
                  <a:pt x="76" y="721"/>
                  <a:pt x="78" y="728"/>
                  <a:pt x="81" y="735"/>
                </a:cubicBezTo>
                <a:cubicBezTo>
                  <a:pt x="68" y="742"/>
                  <a:pt x="55" y="750"/>
                  <a:pt x="52" y="752"/>
                </a:cubicBezTo>
                <a:cubicBezTo>
                  <a:pt x="49" y="753"/>
                  <a:pt x="48" y="755"/>
                  <a:pt x="47" y="758"/>
                </a:cubicBezTo>
                <a:cubicBezTo>
                  <a:pt x="46" y="761"/>
                  <a:pt x="46" y="764"/>
                  <a:pt x="47" y="766"/>
                </a:cubicBezTo>
                <a:cubicBezTo>
                  <a:pt x="48" y="769"/>
                  <a:pt x="51" y="771"/>
                  <a:pt x="53" y="772"/>
                </a:cubicBezTo>
                <a:cubicBezTo>
                  <a:pt x="56" y="774"/>
                  <a:pt x="59" y="774"/>
                  <a:pt x="61" y="773"/>
                </a:cubicBezTo>
                <a:cubicBezTo>
                  <a:pt x="64" y="772"/>
                  <a:pt x="79" y="767"/>
                  <a:pt x="93" y="762"/>
                </a:cubicBezTo>
                <a:cubicBezTo>
                  <a:pt x="97" y="769"/>
                  <a:pt x="100" y="776"/>
                  <a:pt x="104" y="782"/>
                </a:cubicBezTo>
                <a:cubicBezTo>
                  <a:pt x="92" y="791"/>
                  <a:pt x="79" y="800"/>
                  <a:pt x="76" y="802"/>
                </a:cubicBezTo>
                <a:cubicBezTo>
                  <a:pt x="74" y="804"/>
                  <a:pt x="72" y="806"/>
                  <a:pt x="72" y="809"/>
                </a:cubicBezTo>
                <a:cubicBezTo>
                  <a:pt x="71" y="812"/>
                  <a:pt x="72" y="815"/>
                  <a:pt x="73" y="817"/>
                </a:cubicBezTo>
                <a:cubicBezTo>
                  <a:pt x="75" y="820"/>
                  <a:pt x="77" y="822"/>
                  <a:pt x="80" y="823"/>
                </a:cubicBezTo>
                <a:cubicBezTo>
                  <a:pt x="82" y="824"/>
                  <a:pt x="85" y="824"/>
                  <a:pt x="88" y="822"/>
                </a:cubicBezTo>
                <a:cubicBezTo>
                  <a:pt x="91" y="821"/>
                  <a:pt x="105" y="814"/>
                  <a:pt x="118" y="808"/>
                </a:cubicBezTo>
                <a:cubicBezTo>
                  <a:pt x="122" y="815"/>
                  <a:pt x="127" y="821"/>
                  <a:pt x="131" y="827"/>
                </a:cubicBezTo>
                <a:cubicBezTo>
                  <a:pt x="120" y="837"/>
                  <a:pt x="108" y="847"/>
                  <a:pt x="105" y="850"/>
                </a:cubicBezTo>
                <a:cubicBezTo>
                  <a:pt x="103" y="852"/>
                  <a:pt x="102" y="854"/>
                  <a:pt x="102" y="857"/>
                </a:cubicBezTo>
                <a:cubicBezTo>
                  <a:pt x="102" y="860"/>
                  <a:pt x="102" y="863"/>
                  <a:pt x="104" y="865"/>
                </a:cubicBezTo>
                <a:cubicBezTo>
                  <a:pt x="106" y="867"/>
                  <a:pt x="108" y="869"/>
                  <a:pt x="111" y="870"/>
                </a:cubicBezTo>
                <a:cubicBezTo>
                  <a:pt x="114" y="870"/>
                  <a:pt x="117" y="870"/>
                  <a:pt x="119" y="869"/>
                </a:cubicBezTo>
                <a:cubicBezTo>
                  <a:pt x="122" y="867"/>
                  <a:pt x="136" y="859"/>
                  <a:pt x="148" y="851"/>
                </a:cubicBezTo>
                <a:cubicBezTo>
                  <a:pt x="153" y="857"/>
                  <a:pt x="158" y="863"/>
                  <a:pt x="163" y="869"/>
                </a:cubicBezTo>
                <a:cubicBezTo>
                  <a:pt x="153" y="880"/>
                  <a:pt x="142" y="891"/>
                  <a:pt x="140" y="894"/>
                </a:cubicBezTo>
                <a:cubicBezTo>
                  <a:pt x="138" y="896"/>
                  <a:pt x="137" y="899"/>
                  <a:pt x="137" y="902"/>
                </a:cubicBezTo>
                <a:cubicBezTo>
                  <a:pt x="137" y="904"/>
                  <a:pt x="138" y="907"/>
                  <a:pt x="140" y="909"/>
                </a:cubicBezTo>
                <a:cubicBezTo>
                  <a:pt x="142" y="912"/>
                  <a:pt x="145" y="913"/>
                  <a:pt x="147" y="913"/>
                </a:cubicBezTo>
                <a:cubicBezTo>
                  <a:pt x="150" y="914"/>
                  <a:pt x="153" y="913"/>
                  <a:pt x="155" y="911"/>
                </a:cubicBezTo>
                <a:cubicBezTo>
                  <a:pt x="158" y="909"/>
                  <a:pt x="171" y="900"/>
                  <a:pt x="182" y="891"/>
                </a:cubicBezTo>
                <a:cubicBezTo>
                  <a:pt x="188" y="897"/>
                  <a:pt x="193" y="902"/>
                  <a:pt x="198" y="907"/>
                </a:cubicBezTo>
                <a:cubicBezTo>
                  <a:pt x="190" y="919"/>
                  <a:pt x="180" y="932"/>
                  <a:pt x="178" y="934"/>
                </a:cubicBezTo>
                <a:cubicBezTo>
                  <a:pt x="176" y="937"/>
                  <a:pt x="176" y="940"/>
                  <a:pt x="176" y="942"/>
                </a:cubicBezTo>
                <a:cubicBezTo>
                  <a:pt x="177" y="945"/>
                  <a:pt x="178" y="948"/>
                  <a:pt x="180" y="950"/>
                </a:cubicBezTo>
                <a:cubicBezTo>
                  <a:pt x="182" y="952"/>
                  <a:pt x="185" y="953"/>
                  <a:pt x="188" y="953"/>
                </a:cubicBezTo>
                <a:cubicBezTo>
                  <a:pt x="191" y="953"/>
                  <a:pt x="194" y="952"/>
                  <a:pt x="196" y="950"/>
                </a:cubicBezTo>
                <a:cubicBezTo>
                  <a:pt x="198" y="948"/>
                  <a:pt x="210" y="937"/>
                  <a:pt x="221" y="927"/>
                </a:cubicBezTo>
                <a:cubicBezTo>
                  <a:pt x="226" y="932"/>
                  <a:pt x="232" y="937"/>
                  <a:pt x="238" y="941"/>
                </a:cubicBezTo>
                <a:cubicBezTo>
                  <a:pt x="231" y="954"/>
                  <a:pt x="223" y="968"/>
                  <a:pt x="221" y="970"/>
                </a:cubicBezTo>
                <a:cubicBezTo>
                  <a:pt x="219" y="973"/>
                  <a:pt x="219" y="976"/>
                  <a:pt x="220" y="979"/>
                </a:cubicBezTo>
                <a:cubicBezTo>
                  <a:pt x="220" y="981"/>
                  <a:pt x="222" y="984"/>
                  <a:pt x="224" y="986"/>
                </a:cubicBezTo>
                <a:cubicBezTo>
                  <a:pt x="227" y="987"/>
                  <a:pt x="230" y="988"/>
                  <a:pt x="232" y="988"/>
                </a:cubicBezTo>
                <a:cubicBezTo>
                  <a:pt x="235" y="988"/>
                  <a:pt x="238" y="986"/>
                  <a:pt x="240" y="984"/>
                </a:cubicBezTo>
                <a:cubicBezTo>
                  <a:pt x="242" y="982"/>
                  <a:pt x="253" y="970"/>
                  <a:pt x="262" y="959"/>
                </a:cubicBezTo>
                <a:cubicBezTo>
                  <a:pt x="268" y="963"/>
                  <a:pt x="275" y="967"/>
                  <a:pt x="281" y="971"/>
                </a:cubicBezTo>
                <a:cubicBezTo>
                  <a:pt x="275" y="984"/>
                  <a:pt x="268" y="999"/>
                  <a:pt x="267" y="1002"/>
                </a:cubicBezTo>
                <a:cubicBezTo>
                  <a:pt x="266" y="1005"/>
                  <a:pt x="266" y="1008"/>
                  <a:pt x="267" y="1010"/>
                </a:cubicBezTo>
                <a:cubicBezTo>
                  <a:pt x="268" y="1013"/>
                  <a:pt x="270" y="1015"/>
                  <a:pt x="272" y="1017"/>
                </a:cubicBezTo>
                <a:cubicBezTo>
                  <a:pt x="275" y="1018"/>
                  <a:pt x="278" y="1019"/>
                  <a:pt x="280" y="1018"/>
                </a:cubicBezTo>
                <a:cubicBezTo>
                  <a:pt x="283" y="1018"/>
                  <a:pt x="286" y="1016"/>
                  <a:pt x="287" y="1014"/>
                </a:cubicBezTo>
                <a:cubicBezTo>
                  <a:pt x="289" y="1011"/>
                  <a:pt x="298" y="998"/>
                  <a:pt x="307" y="986"/>
                </a:cubicBezTo>
                <a:cubicBezTo>
                  <a:pt x="314" y="990"/>
                  <a:pt x="320" y="993"/>
                  <a:pt x="327" y="996"/>
                </a:cubicBezTo>
                <a:cubicBezTo>
                  <a:pt x="322" y="1010"/>
                  <a:pt x="317" y="1025"/>
                  <a:pt x="316" y="1028"/>
                </a:cubicBezTo>
                <a:cubicBezTo>
                  <a:pt x="315" y="1031"/>
                  <a:pt x="316" y="1034"/>
                  <a:pt x="317" y="1037"/>
                </a:cubicBezTo>
                <a:cubicBezTo>
                  <a:pt x="318" y="1039"/>
                  <a:pt x="320" y="1041"/>
                  <a:pt x="323" y="1042"/>
                </a:cubicBezTo>
                <a:cubicBezTo>
                  <a:pt x="326" y="1044"/>
                  <a:pt x="328" y="1044"/>
                  <a:pt x="331" y="1043"/>
                </a:cubicBezTo>
                <a:cubicBezTo>
                  <a:pt x="334" y="1042"/>
                  <a:pt x="336" y="1041"/>
                  <a:pt x="338" y="1038"/>
                </a:cubicBezTo>
                <a:cubicBezTo>
                  <a:pt x="339" y="1035"/>
                  <a:pt x="347" y="1021"/>
                  <a:pt x="354" y="1009"/>
                </a:cubicBezTo>
                <a:cubicBezTo>
                  <a:pt x="361" y="1011"/>
                  <a:pt x="368" y="1014"/>
                  <a:pt x="375" y="1017"/>
                </a:cubicBezTo>
                <a:cubicBezTo>
                  <a:pt x="372" y="1031"/>
                  <a:pt x="369" y="1046"/>
                  <a:pt x="368" y="1050"/>
                </a:cubicBezTo>
                <a:cubicBezTo>
                  <a:pt x="367" y="1052"/>
                  <a:pt x="368" y="1055"/>
                  <a:pt x="369" y="1058"/>
                </a:cubicBezTo>
                <a:cubicBezTo>
                  <a:pt x="371" y="1060"/>
                  <a:pt x="373" y="1062"/>
                  <a:pt x="376" y="1063"/>
                </a:cubicBezTo>
                <a:cubicBezTo>
                  <a:pt x="379" y="1064"/>
                  <a:pt x="382" y="1064"/>
                  <a:pt x="384" y="1063"/>
                </a:cubicBezTo>
                <a:cubicBezTo>
                  <a:pt x="387" y="1062"/>
                  <a:pt x="389" y="1060"/>
                  <a:pt x="390" y="1057"/>
                </a:cubicBezTo>
                <a:cubicBezTo>
                  <a:pt x="392" y="1054"/>
                  <a:pt x="398" y="1039"/>
                  <a:pt x="404" y="1026"/>
                </a:cubicBezTo>
                <a:cubicBezTo>
                  <a:pt x="411" y="1028"/>
                  <a:pt x="418" y="1030"/>
                  <a:pt x="425" y="1032"/>
                </a:cubicBezTo>
                <a:cubicBezTo>
                  <a:pt x="424" y="1046"/>
                  <a:pt x="422" y="1062"/>
                  <a:pt x="422" y="1065"/>
                </a:cubicBezTo>
                <a:cubicBezTo>
                  <a:pt x="421" y="1068"/>
                  <a:pt x="422" y="1071"/>
                  <a:pt x="424" y="1073"/>
                </a:cubicBezTo>
                <a:cubicBezTo>
                  <a:pt x="426" y="1075"/>
                  <a:pt x="428" y="1077"/>
                  <a:pt x="431" y="1078"/>
                </a:cubicBezTo>
                <a:cubicBezTo>
                  <a:pt x="434" y="1078"/>
                  <a:pt x="437" y="1078"/>
                  <a:pt x="439" y="1076"/>
                </a:cubicBezTo>
                <a:cubicBezTo>
                  <a:pt x="442" y="1075"/>
                  <a:pt x="444" y="1073"/>
                  <a:pt x="445" y="1070"/>
                </a:cubicBezTo>
                <a:cubicBezTo>
                  <a:pt x="446" y="1067"/>
                  <a:pt x="450" y="1052"/>
                  <a:pt x="455" y="1038"/>
                </a:cubicBezTo>
                <a:cubicBezTo>
                  <a:pt x="462" y="1039"/>
                  <a:pt x="469" y="1040"/>
                  <a:pt x="477" y="1041"/>
                </a:cubicBezTo>
                <a:cubicBezTo>
                  <a:pt x="477" y="1056"/>
                  <a:pt x="477" y="1072"/>
                  <a:pt x="477" y="1075"/>
                </a:cubicBezTo>
                <a:cubicBezTo>
                  <a:pt x="477" y="1078"/>
                  <a:pt x="478" y="1081"/>
                  <a:pt x="480" y="1083"/>
                </a:cubicBezTo>
                <a:cubicBezTo>
                  <a:pt x="482" y="1085"/>
                  <a:pt x="484" y="1086"/>
                  <a:pt x="487" y="1087"/>
                </a:cubicBezTo>
                <a:cubicBezTo>
                  <a:pt x="490" y="1087"/>
                  <a:pt x="493" y="1086"/>
                  <a:pt x="495" y="1085"/>
                </a:cubicBezTo>
                <a:cubicBezTo>
                  <a:pt x="497" y="1083"/>
                  <a:pt x="499" y="1081"/>
                  <a:pt x="500" y="1078"/>
                </a:cubicBezTo>
                <a:cubicBezTo>
                  <a:pt x="501" y="1074"/>
                  <a:pt x="504" y="1059"/>
                  <a:pt x="507" y="1045"/>
                </a:cubicBezTo>
                <a:cubicBezTo>
                  <a:pt x="514" y="1045"/>
                  <a:pt x="522" y="1045"/>
                  <a:pt x="529" y="1046"/>
                </a:cubicBezTo>
                <a:cubicBezTo>
                  <a:pt x="530" y="1060"/>
                  <a:pt x="532" y="1076"/>
                  <a:pt x="532" y="1079"/>
                </a:cubicBezTo>
                <a:cubicBezTo>
                  <a:pt x="533" y="1082"/>
                  <a:pt x="534" y="1085"/>
                  <a:pt x="536" y="1087"/>
                </a:cubicBezTo>
                <a:cubicBezTo>
                  <a:pt x="538" y="1089"/>
                  <a:pt x="541" y="1090"/>
                  <a:pt x="544" y="1090"/>
                </a:cubicBezTo>
                <a:cubicBezTo>
                  <a:pt x="547" y="1090"/>
                  <a:pt x="550" y="1088"/>
                  <a:pt x="552" y="1087"/>
                </a:cubicBezTo>
                <a:cubicBezTo>
                  <a:pt x="554" y="1085"/>
                  <a:pt x="555" y="1082"/>
                  <a:pt x="556" y="1079"/>
                </a:cubicBezTo>
                <a:cubicBezTo>
                  <a:pt x="556" y="1076"/>
                  <a:pt x="558" y="1060"/>
                  <a:pt x="559" y="1046"/>
                </a:cubicBezTo>
                <a:cubicBezTo>
                  <a:pt x="566" y="1045"/>
                  <a:pt x="574" y="1045"/>
                  <a:pt x="581" y="1045"/>
                </a:cubicBezTo>
                <a:cubicBezTo>
                  <a:pt x="584" y="1059"/>
                  <a:pt x="587" y="1074"/>
                  <a:pt x="588" y="1078"/>
                </a:cubicBezTo>
                <a:cubicBezTo>
                  <a:pt x="589" y="1081"/>
                  <a:pt x="590" y="1083"/>
                  <a:pt x="593" y="1085"/>
                </a:cubicBezTo>
                <a:cubicBezTo>
                  <a:pt x="595" y="1086"/>
                  <a:pt x="598" y="1087"/>
                  <a:pt x="601" y="1087"/>
                </a:cubicBezTo>
                <a:cubicBezTo>
                  <a:pt x="604" y="1086"/>
                  <a:pt x="606" y="1085"/>
                  <a:pt x="608" y="1083"/>
                </a:cubicBezTo>
                <a:cubicBezTo>
                  <a:pt x="610" y="1081"/>
                  <a:pt x="611" y="1078"/>
                  <a:pt x="611" y="1075"/>
                </a:cubicBezTo>
                <a:cubicBezTo>
                  <a:pt x="611" y="1072"/>
                  <a:pt x="611" y="1056"/>
                  <a:pt x="611" y="1041"/>
                </a:cubicBezTo>
                <a:cubicBezTo>
                  <a:pt x="619" y="1040"/>
                  <a:pt x="626" y="1039"/>
                  <a:pt x="633" y="1038"/>
                </a:cubicBezTo>
                <a:cubicBezTo>
                  <a:pt x="638" y="1052"/>
                  <a:pt x="642" y="1067"/>
                  <a:pt x="643" y="1070"/>
                </a:cubicBezTo>
                <a:cubicBezTo>
                  <a:pt x="644" y="1073"/>
                  <a:pt x="646" y="1075"/>
                  <a:pt x="649" y="1076"/>
                </a:cubicBezTo>
                <a:cubicBezTo>
                  <a:pt x="651" y="1078"/>
                  <a:pt x="654" y="1078"/>
                  <a:pt x="657" y="1078"/>
                </a:cubicBezTo>
                <a:cubicBezTo>
                  <a:pt x="660" y="1077"/>
                  <a:pt x="662" y="1075"/>
                  <a:pt x="664" y="1073"/>
                </a:cubicBezTo>
                <a:cubicBezTo>
                  <a:pt x="666" y="1071"/>
                  <a:pt x="667" y="1068"/>
                  <a:pt x="666" y="1065"/>
                </a:cubicBezTo>
                <a:cubicBezTo>
                  <a:pt x="666" y="1062"/>
                  <a:pt x="664" y="1046"/>
                  <a:pt x="663" y="1032"/>
                </a:cubicBezTo>
                <a:cubicBezTo>
                  <a:pt x="670" y="1030"/>
                  <a:pt x="677" y="1028"/>
                  <a:pt x="684" y="1026"/>
                </a:cubicBezTo>
                <a:cubicBezTo>
                  <a:pt x="690" y="1039"/>
                  <a:pt x="696" y="1054"/>
                  <a:pt x="698" y="1057"/>
                </a:cubicBezTo>
                <a:cubicBezTo>
                  <a:pt x="699" y="1060"/>
                  <a:pt x="701" y="1062"/>
                  <a:pt x="704" y="1063"/>
                </a:cubicBezTo>
                <a:cubicBezTo>
                  <a:pt x="706" y="1064"/>
                  <a:pt x="709" y="1064"/>
                  <a:pt x="712" y="1063"/>
                </a:cubicBezTo>
                <a:cubicBezTo>
                  <a:pt x="715" y="1062"/>
                  <a:pt x="717" y="1060"/>
                  <a:pt x="719" y="1058"/>
                </a:cubicBezTo>
                <a:cubicBezTo>
                  <a:pt x="720" y="1055"/>
                  <a:pt x="721" y="1052"/>
                  <a:pt x="720" y="1050"/>
                </a:cubicBezTo>
                <a:cubicBezTo>
                  <a:pt x="719" y="1046"/>
                  <a:pt x="716" y="1031"/>
                  <a:pt x="713" y="1017"/>
                </a:cubicBezTo>
                <a:cubicBezTo>
                  <a:pt x="720" y="1014"/>
                  <a:pt x="727" y="1011"/>
                  <a:pt x="734" y="1009"/>
                </a:cubicBezTo>
                <a:cubicBezTo>
                  <a:pt x="741" y="1021"/>
                  <a:pt x="749" y="1035"/>
                  <a:pt x="750" y="1038"/>
                </a:cubicBezTo>
                <a:cubicBezTo>
                  <a:pt x="752" y="1041"/>
                  <a:pt x="754" y="1042"/>
                  <a:pt x="757" y="1043"/>
                </a:cubicBezTo>
                <a:cubicBezTo>
                  <a:pt x="760" y="1044"/>
                  <a:pt x="762" y="1044"/>
                  <a:pt x="765" y="1042"/>
                </a:cubicBezTo>
                <a:cubicBezTo>
                  <a:pt x="768" y="1041"/>
                  <a:pt x="770" y="1039"/>
                  <a:pt x="771" y="1037"/>
                </a:cubicBezTo>
                <a:cubicBezTo>
                  <a:pt x="772" y="1034"/>
                  <a:pt x="773" y="1031"/>
                  <a:pt x="772" y="1028"/>
                </a:cubicBezTo>
                <a:cubicBezTo>
                  <a:pt x="771" y="1025"/>
                  <a:pt x="766" y="1010"/>
                  <a:pt x="761" y="996"/>
                </a:cubicBezTo>
                <a:cubicBezTo>
                  <a:pt x="768" y="993"/>
                  <a:pt x="774" y="990"/>
                  <a:pt x="781" y="986"/>
                </a:cubicBezTo>
                <a:cubicBezTo>
                  <a:pt x="790" y="998"/>
                  <a:pt x="799" y="1011"/>
                  <a:pt x="801" y="1014"/>
                </a:cubicBezTo>
                <a:cubicBezTo>
                  <a:pt x="802" y="1016"/>
                  <a:pt x="805" y="1018"/>
                  <a:pt x="808" y="1018"/>
                </a:cubicBezTo>
                <a:cubicBezTo>
                  <a:pt x="810" y="1019"/>
                  <a:pt x="813" y="1018"/>
                  <a:pt x="816" y="1017"/>
                </a:cubicBezTo>
                <a:cubicBezTo>
                  <a:pt x="818" y="1015"/>
                  <a:pt x="820" y="1013"/>
                  <a:pt x="821" y="1010"/>
                </a:cubicBezTo>
                <a:cubicBezTo>
                  <a:pt x="822" y="1008"/>
                  <a:pt x="822" y="1005"/>
                  <a:pt x="821" y="1002"/>
                </a:cubicBezTo>
                <a:cubicBezTo>
                  <a:pt x="820" y="999"/>
                  <a:pt x="813" y="984"/>
                  <a:pt x="807" y="971"/>
                </a:cubicBezTo>
                <a:cubicBezTo>
                  <a:pt x="813" y="967"/>
                  <a:pt x="820" y="963"/>
                  <a:pt x="826" y="959"/>
                </a:cubicBezTo>
                <a:cubicBezTo>
                  <a:pt x="835" y="970"/>
                  <a:pt x="846" y="982"/>
                  <a:pt x="848" y="984"/>
                </a:cubicBezTo>
                <a:cubicBezTo>
                  <a:pt x="850" y="986"/>
                  <a:pt x="853" y="988"/>
                  <a:pt x="856" y="988"/>
                </a:cubicBezTo>
                <a:cubicBezTo>
                  <a:pt x="858" y="988"/>
                  <a:pt x="861" y="987"/>
                  <a:pt x="864" y="986"/>
                </a:cubicBezTo>
                <a:cubicBezTo>
                  <a:pt x="866" y="984"/>
                  <a:pt x="868" y="981"/>
                  <a:pt x="868" y="979"/>
                </a:cubicBezTo>
                <a:cubicBezTo>
                  <a:pt x="869" y="976"/>
                  <a:pt x="869" y="973"/>
                  <a:pt x="867" y="970"/>
                </a:cubicBezTo>
                <a:cubicBezTo>
                  <a:pt x="865" y="968"/>
                  <a:pt x="857" y="954"/>
                  <a:pt x="850" y="941"/>
                </a:cubicBezTo>
                <a:cubicBezTo>
                  <a:pt x="856" y="937"/>
                  <a:pt x="862" y="932"/>
                  <a:pt x="867" y="927"/>
                </a:cubicBezTo>
                <a:cubicBezTo>
                  <a:pt x="878" y="937"/>
                  <a:pt x="890" y="948"/>
                  <a:pt x="892" y="950"/>
                </a:cubicBezTo>
                <a:cubicBezTo>
                  <a:pt x="894" y="952"/>
                  <a:pt x="897" y="953"/>
                  <a:pt x="900" y="953"/>
                </a:cubicBezTo>
                <a:cubicBezTo>
                  <a:pt x="903" y="953"/>
                  <a:pt x="906" y="952"/>
                  <a:pt x="908" y="950"/>
                </a:cubicBezTo>
                <a:cubicBezTo>
                  <a:pt x="910" y="948"/>
                  <a:pt x="911" y="945"/>
                  <a:pt x="912" y="942"/>
                </a:cubicBezTo>
                <a:cubicBezTo>
                  <a:pt x="912" y="940"/>
                  <a:pt x="911" y="937"/>
                  <a:pt x="910" y="934"/>
                </a:cubicBezTo>
                <a:cubicBezTo>
                  <a:pt x="908" y="932"/>
                  <a:pt x="898" y="919"/>
                  <a:pt x="890" y="907"/>
                </a:cubicBezTo>
                <a:cubicBezTo>
                  <a:pt x="895" y="902"/>
                  <a:pt x="900" y="897"/>
                  <a:pt x="905" y="891"/>
                </a:cubicBezTo>
                <a:cubicBezTo>
                  <a:pt x="917" y="900"/>
                  <a:pt x="930" y="909"/>
                  <a:pt x="933" y="911"/>
                </a:cubicBezTo>
                <a:cubicBezTo>
                  <a:pt x="935" y="913"/>
                  <a:pt x="938" y="914"/>
                  <a:pt x="941" y="913"/>
                </a:cubicBezTo>
                <a:cubicBezTo>
                  <a:pt x="943" y="913"/>
                  <a:pt x="946" y="912"/>
                  <a:pt x="948" y="909"/>
                </a:cubicBezTo>
                <a:cubicBezTo>
                  <a:pt x="950" y="907"/>
                  <a:pt x="951" y="904"/>
                  <a:pt x="951" y="902"/>
                </a:cubicBezTo>
                <a:cubicBezTo>
                  <a:pt x="951" y="899"/>
                  <a:pt x="950" y="896"/>
                  <a:pt x="948" y="894"/>
                </a:cubicBezTo>
                <a:cubicBezTo>
                  <a:pt x="946" y="891"/>
                  <a:pt x="935" y="880"/>
                  <a:pt x="925" y="869"/>
                </a:cubicBezTo>
                <a:cubicBezTo>
                  <a:pt x="930" y="863"/>
                  <a:pt x="935" y="857"/>
                  <a:pt x="940" y="851"/>
                </a:cubicBezTo>
                <a:cubicBezTo>
                  <a:pt x="952" y="859"/>
                  <a:pt x="966" y="867"/>
                  <a:pt x="969" y="869"/>
                </a:cubicBezTo>
                <a:cubicBezTo>
                  <a:pt x="971" y="870"/>
                  <a:pt x="974" y="870"/>
                  <a:pt x="977" y="870"/>
                </a:cubicBezTo>
                <a:cubicBezTo>
                  <a:pt x="980" y="869"/>
                  <a:pt x="982" y="867"/>
                  <a:pt x="984" y="865"/>
                </a:cubicBezTo>
                <a:cubicBezTo>
                  <a:pt x="986" y="863"/>
                  <a:pt x="986" y="860"/>
                  <a:pt x="986" y="857"/>
                </a:cubicBezTo>
                <a:cubicBezTo>
                  <a:pt x="986" y="854"/>
                  <a:pt x="985" y="852"/>
                  <a:pt x="983" y="850"/>
                </a:cubicBezTo>
                <a:cubicBezTo>
                  <a:pt x="980" y="847"/>
                  <a:pt x="968" y="837"/>
                  <a:pt x="957" y="827"/>
                </a:cubicBezTo>
                <a:cubicBezTo>
                  <a:pt x="961" y="821"/>
                  <a:pt x="966" y="815"/>
                  <a:pt x="969" y="808"/>
                </a:cubicBezTo>
                <a:cubicBezTo>
                  <a:pt x="983" y="814"/>
                  <a:pt x="997" y="821"/>
                  <a:pt x="1000" y="822"/>
                </a:cubicBezTo>
                <a:cubicBezTo>
                  <a:pt x="1003" y="824"/>
                  <a:pt x="1006" y="824"/>
                  <a:pt x="1008" y="823"/>
                </a:cubicBezTo>
                <a:cubicBezTo>
                  <a:pt x="1011" y="822"/>
                  <a:pt x="1013" y="820"/>
                  <a:pt x="1015" y="817"/>
                </a:cubicBezTo>
                <a:cubicBezTo>
                  <a:pt x="1016" y="815"/>
                  <a:pt x="1017" y="812"/>
                  <a:pt x="1016" y="809"/>
                </a:cubicBezTo>
                <a:cubicBezTo>
                  <a:pt x="1016" y="806"/>
                  <a:pt x="1014" y="804"/>
                  <a:pt x="1012" y="802"/>
                </a:cubicBezTo>
                <a:cubicBezTo>
                  <a:pt x="1009" y="800"/>
                  <a:pt x="996" y="791"/>
                  <a:pt x="984" y="782"/>
                </a:cubicBezTo>
                <a:cubicBezTo>
                  <a:pt x="988" y="776"/>
                  <a:pt x="991" y="769"/>
                  <a:pt x="995" y="762"/>
                </a:cubicBezTo>
                <a:cubicBezTo>
                  <a:pt x="1009" y="767"/>
                  <a:pt x="1024" y="772"/>
                  <a:pt x="1027" y="773"/>
                </a:cubicBezTo>
                <a:cubicBezTo>
                  <a:pt x="1029" y="774"/>
                  <a:pt x="1032" y="774"/>
                  <a:pt x="1035" y="772"/>
                </a:cubicBezTo>
                <a:cubicBezTo>
                  <a:pt x="1037" y="771"/>
                  <a:pt x="1039" y="769"/>
                  <a:pt x="1041" y="766"/>
                </a:cubicBezTo>
                <a:cubicBezTo>
                  <a:pt x="1042" y="764"/>
                  <a:pt x="1042" y="761"/>
                  <a:pt x="1041" y="758"/>
                </a:cubicBezTo>
                <a:cubicBezTo>
                  <a:pt x="1040" y="755"/>
                  <a:pt x="1039" y="753"/>
                  <a:pt x="1036" y="752"/>
                </a:cubicBezTo>
                <a:cubicBezTo>
                  <a:pt x="1033" y="750"/>
                  <a:pt x="1020" y="742"/>
                  <a:pt x="1007" y="735"/>
                </a:cubicBezTo>
                <a:cubicBezTo>
                  <a:pt x="1010" y="728"/>
                  <a:pt x="1012" y="721"/>
                  <a:pt x="1015" y="714"/>
                </a:cubicBezTo>
                <a:cubicBezTo>
                  <a:pt x="1029" y="717"/>
                  <a:pt x="1045" y="721"/>
                  <a:pt x="1048" y="721"/>
                </a:cubicBezTo>
                <a:cubicBezTo>
                  <a:pt x="1051" y="722"/>
                  <a:pt x="1054" y="721"/>
                  <a:pt x="1056" y="720"/>
                </a:cubicBezTo>
                <a:cubicBezTo>
                  <a:pt x="1058" y="718"/>
                  <a:pt x="1060" y="716"/>
                  <a:pt x="1061" y="713"/>
                </a:cubicBezTo>
                <a:cubicBezTo>
                  <a:pt x="1062" y="710"/>
                  <a:pt x="1062" y="707"/>
                  <a:pt x="1061" y="705"/>
                </a:cubicBezTo>
                <a:cubicBezTo>
                  <a:pt x="1060" y="702"/>
                  <a:pt x="1058" y="700"/>
                  <a:pt x="1055" y="699"/>
                </a:cubicBezTo>
                <a:cubicBezTo>
                  <a:pt x="1052" y="698"/>
                  <a:pt x="1037" y="691"/>
                  <a:pt x="1024" y="686"/>
                </a:cubicBezTo>
                <a:cubicBezTo>
                  <a:pt x="1026" y="678"/>
                  <a:pt x="1028" y="671"/>
                  <a:pt x="1030" y="664"/>
                </a:cubicBezTo>
                <a:cubicBezTo>
                  <a:pt x="1044" y="665"/>
                  <a:pt x="1060" y="667"/>
                  <a:pt x="1063" y="668"/>
                </a:cubicBezTo>
                <a:cubicBezTo>
                  <a:pt x="1066" y="668"/>
                  <a:pt x="1069" y="667"/>
                  <a:pt x="1071" y="665"/>
                </a:cubicBezTo>
                <a:cubicBezTo>
                  <a:pt x="1074" y="664"/>
                  <a:pt x="1075" y="661"/>
                  <a:pt x="1076" y="658"/>
                </a:cubicBezTo>
                <a:cubicBezTo>
                  <a:pt x="1076" y="655"/>
                  <a:pt x="1076" y="652"/>
                  <a:pt x="1075" y="650"/>
                </a:cubicBezTo>
                <a:cubicBezTo>
                  <a:pt x="1073" y="647"/>
                  <a:pt x="1071" y="645"/>
                  <a:pt x="1068" y="645"/>
                </a:cubicBezTo>
                <a:cubicBezTo>
                  <a:pt x="1065" y="644"/>
                  <a:pt x="1050" y="639"/>
                  <a:pt x="1036" y="634"/>
                </a:cubicBezTo>
                <a:cubicBezTo>
                  <a:pt x="1037" y="627"/>
                  <a:pt x="1039" y="620"/>
                  <a:pt x="1040" y="612"/>
                </a:cubicBezTo>
                <a:cubicBezTo>
                  <a:pt x="1054" y="612"/>
                  <a:pt x="1070" y="612"/>
                  <a:pt x="1073" y="612"/>
                </a:cubicBezTo>
                <a:cubicBezTo>
                  <a:pt x="1076" y="613"/>
                  <a:pt x="1079" y="611"/>
                  <a:pt x="1081" y="609"/>
                </a:cubicBezTo>
                <a:cubicBezTo>
                  <a:pt x="1083" y="607"/>
                  <a:pt x="1084" y="605"/>
                  <a:pt x="1085" y="602"/>
                </a:cubicBezTo>
                <a:cubicBezTo>
                  <a:pt x="1085" y="599"/>
                  <a:pt x="1084" y="596"/>
                  <a:pt x="1083" y="594"/>
                </a:cubicBezTo>
                <a:cubicBezTo>
                  <a:pt x="1081" y="591"/>
                  <a:pt x="1079" y="590"/>
                  <a:pt x="1076" y="589"/>
                </a:cubicBezTo>
                <a:cubicBezTo>
                  <a:pt x="1073" y="588"/>
                  <a:pt x="1057" y="585"/>
                  <a:pt x="1043" y="582"/>
                </a:cubicBezTo>
                <a:cubicBezTo>
                  <a:pt x="1043" y="575"/>
                  <a:pt x="1044" y="567"/>
                  <a:pt x="1044" y="560"/>
                </a:cubicBezTo>
                <a:cubicBezTo>
                  <a:pt x="1058" y="558"/>
                  <a:pt x="1074" y="557"/>
                  <a:pt x="1078" y="557"/>
                </a:cubicBezTo>
                <a:close/>
                <a:moveTo>
                  <a:pt x="544" y="979"/>
                </a:moveTo>
                <a:cubicBezTo>
                  <a:pt x="305" y="979"/>
                  <a:pt x="111" y="785"/>
                  <a:pt x="111" y="545"/>
                </a:cubicBezTo>
                <a:cubicBezTo>
                  <a:pt x="111" y="305"/>
                  <a:pt x="305" y="111"/>
                  <a:pt x="544" y="111"/>
                </a:cubicBezTo>
                <a:cubicBezTo>
                  <a:pt x="783" y="111"/>
                  <a:pt x="977" y="305"/>
                  <a:pt x="977" y="545"/>
                </a:cubicBezTo>
                <a:cubicBezTo>
                  <a:pt x="977" y="785"/>
                  <a:pt x="783" y="979"/>
                  <a:pt x="544" y="979"/>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nvGrpSpPr>
          <p:cNvPr id="22" name="Group 21"/>
          <p:cNvGrpSpPr/>
          <p:nvPr/>
        </p:nvGrpSpPr>
        <p:grpSpPr>
          <a:xfrm>
            <a:off x="3396409" y="2199334"/>
            <a:ext cx="1013884" cy="3155949"/>
            <a:chOff x="2286000" y="1952626"/>
            <a:chExt cx="912813" cy="2366962"/>
          </a:xfrm>
        </p:grpSpPr>
        <p:sp>
          <p:nvSpPr>
            <p:cNvPr id="8" name="Freeform 5"/>
            <p:cNvSpPr>
              <a:spLocks/>
            </p:cNvSpPr>
            <p:nvPr/>
          </p:nvSpPr>
          <p:spPr bwMode="auto">
            <a:xfrm>
              <a:off x="2289862" y="1952626"/>
              <a:ext cx="908949" cy="1182688"/>
            </a:xfrm>
            <a:custGeom>
              <a:avLst/>
              <a:gdLst>
                <a:gd name="T0" fmla="*/ 0 w 941"/>
                <a:gd name="T1" fmla="*/ 0 h 745"/>
                <a:gd name="T2" fmla="*/ 518 w 941"/>
                <a:gd name="T3" fmla="*/ 0 h 745"/>
                <a:gd name="T4" fmla="*/ 941 w 941"/>
                <a:gd name="T5" fmla="*/ 745 h 745"/>
              </a:gdLst>
              <a:ahLst/>
              <a:cxnLst>
                <a:cxn ang="0">
                  <a:pos x="T0" y="T1"/>
                </a:cxn>
                <a:cxn ang="0">
                  <a:pos x="T2" y="T3"/>
                </a:cxn>
                <a:cxn ang="0">
                  <a:pos x="T4" y="T5"/>
                </a:cxn>
              </a:cxnLst>
              <a:rect l="0" t="0" r="r" b="b"/>
              <a:pathLst>
                <a:path w="941" h="745">
                  <a:moveTo>
                    <a:pt x="0" y="0"/>
                  </a:moveTo>
                  <a:lnTo>
                    <a:pt x="518" y="0"/>
                  </a:lnTo>
                  <a:lnTo>
                    <a:pt x="941" y="745"/>
                  </a:lnTo>
                </a:path>
              </a:pathLst>
            </a:custGeom>
            <a:noFill/>
            <a:ln w="2" cap="flat">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9" name="Freeform 6"/>
            <p:cNvSpPr>
              <a:spLocks/>
            </p:cNvSpPr>
            <p:nvPr/>
          </p:nvSpPr>
          <p:spPr bwMode="auto">
            <a:xfrm>
              <a:off x="2286000" y="3135313"/>
              <a:ext cx="912813" cy="1184275"/>
            </a:xfrm>
            <a:custGeom>
              <a:avLst/>
              <a:gdLst>
                <a:gd name="T0" fmla="*/ 4 w 945"/>
                <a:gd name="T1" fmla="*/ 746 h 746"/>
                <a:gd name="T2" fmla="*/ 522 w 945"/>
                <a:gd name="T3" fmla="*/ 746 h 746"/>
                <a:gd name="T4" fmla="*/ 945 w 945"/>
                <a:gd name="T5" fmla="*/ 0 h 746"/>
                <a:gd name="T6" fmla="*/ 0 w 945"/>
                <a:gd name="T7" fmla="*/ 0 h 746"/>
              </a:gdLst>
              <a:ahLst/>
              <a:cxnLst>
                <a:cxn ang="0">
                  <a:pos x="T0" y="T1"/>
                </a:cxn>
                <a:cxn ang="0">
                  <a:pos x="T2" y="T3"/>
                </a:cxn>
                <a:cxn ang="0">
                  <a:pos x="T4" y="T5"/>
                </a:cxn>
                <a:cxn ang="0">
                  <a:pos x="T6" y="T7"/>
                </a:cxn>
              </a:cxnLst>
              <a:rect l="0" t="0" r="r" b="b"/>
              <a:pathLst>
                <a:path w="945" h="746">
                  <a:moveTo>
                    <a:pt x="4" y="746"/>
                  </a:moveTo>
                  <a:lnTo>
                    <a:pt x="522" y="746"/>
                  </a:lnTo>
                  <a:lnTo>
                    <a:pt x="945" y="0"/>
                  </a:lnTo>
                  <a:lnTo>
                    <a:pt x="0" y="0"/>
                  </a:lnTo>
                </a:path>
              </a:pathLst>
            </a:custGeom>
            <a:noFill/>
            <a:ln w="2" cap="flat">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graphicFrame>
        <p:nvGraphicFramePr>
          <p:cNvPr id="10" name="Chart 9"/>
          <p:cNvGraphicFramePr/>
          <p:nvPr>
            <p:extLst>
              <p:ext uri="{D42A27DB-BD31-4B8C-83A1-F6EECF244321}">
                <p14:modId xmlns:p14="http://schemas.microsoft.com/office/powerpoint/2010/main" val="2627448104"/>
              </p:ext>
            </p:extLst>
          </p:nvPr>
        </p:nvGraphicFramePr>
        <p:xfrm>
          <a:off x="1972824" y="1193800"/>
          <a:ext cx="1626785" cy="2031507"/>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 Box 7"/>
          <p:cNvSpPr txBox="1">
            <a:spLocks noChangeArrowheads="1"/>
          </p:cNvSpPr>
          <p:nvPr/>
        </p:nvSpPr>
        <p:spPr bwMode="auto">
          <a:xfrm>
            <a:off x="2557146" y="1973592"/>
            <a:ext cx="458139" cy="276999"/>
          </a:xfrm>
          <a:prstGeom prst="rect">
            <a:avLst/>
          </a:prstGeom>
          <a:noFill/>
          <a:ln w="9525">
            <a:noFill/>
            <a:miter lim="800000"/>
            <a:headEnd/>
            <a:tailEnd/>
          </a:ln>
        </p:spPr>
        <p:txBody>
          <a:bodyPr wrap="none" lIns="60960" tIns="30480" rIns="60960" bIns="30480">
            <a:spAutoFit/>
          </a:bodyPr>
          <a:lstStyle/>
          <a:p>
            <a:pPr algn="ctr" defTabSz="1450940"/>
            <a:r>
              <a:rPr lang="en-CA" sz="1400" spc="-200" dirty="0">
                <a:solidFill>
                  <a:srgbClr val="27817E"/>
                </a:solidFill>
                <a:cs typeface="+mn-ea"/>
                <a:sym typeface="+mn-lt"/>
              </a:rPr>
              <a:t>90%</a:t>
            </a:r>
          </a:p>
        </p:txBody>
      </p:sp>
      <p:graphicFrame>
        <p:nvGraphicFramePr>
          <p:cNvPr id="12" name="Chart 11"/>
          <p:cNvGraphicFramePr/>
          <p:nvPr>
            <p:extLst>
              <p:ext uri="{D42A27DB-BD31-4B8C-83A1-F6EECF244321}">
                <p14:modId xmlns:p14="http://schemas.microsoft.com/office/powerpoint/2010/main" val="1665345908"/>
              </p:ext>
            </p:extLst>
          </p:nvPr>
        </p:nvGraphicFramePr>
        <p:xfrm>
          <a:off x="1972822" y="2760496"/>
          <a:ext cx="1626785" cy="2031507"/>
        </p:xfrm>
        <a:graphic>
          <a:graphicData uri="http://schemas.openxmlformats.org/drawingml/2006/chart">
            <c:chart xmlns:c="http://schemas.openxmlformats.org/drawingml/2006/chart" xmlns:r="http://schemas.openxmlformats.org/officeDocument/2006/relationships" r:id="rId4"/>
          </a:graphicData>
        </a:graphic>
      </p:graphicFrame>
      <p:sp>
        <p:nvSpPr>
          <p:cNvPr id="13" name="Text Box 7"/>
          <p:cNvSpPr txBox="1">
            <a:spLocks noChangeArrowheads="1"/>
          </p:cNvSpPr>
          <p:nvPr/>
        </p:nvSpPr>
        <p:spPr bwMode="auto">
          <a:xfrm>
            <a:off x="2559550" y="3540288"/>
            <a:ext cx="453329" cy="276999"/>
          </a:xfrm>
          <a:prstGeom prst="rect">
            <a:avLst/>
          </a:prstGeom>
          <a:noFill/>
          <a:ln w="9525">
            <a:noFill/>
            <a:miter lim="800000"/>
            <a:headEnd/>
            <a:tailEnd/>
          </a:ln>
        </p:spPr>
        <p:txBody>
          <a:bodyPr wrap="none" lIns="60960" tIns="30480" rIns="60960" bIns="30480">
            <a:spAutoFit/>
          </a:bodyPr>
          <a:lstStyle/>
          <a:p>
            <a:pPr algn="ctr" defTabSz="1450940"/>
            <a:r>
              <a:rPr lang="en-CA" sz="1400" spc="-200">
                <a:solidFill>
                  <a:srgbClr val="27817E"/>
                </a:solidFill>
                <a:cs typeface="+mn-ea"/>
                <a:sym typeface="+mn-lt"/>
              </a:rPr>
              <a:t>45%</a:t>
            </a:r>
          </a:p>
        </p:txBody>
      </p:sp>
      <p:graphicFrame>
        <p:nvGraphicFramePr>
          <p:cNvPr id="14" name="Chart 13"/>
          <p:cNvGraphicFramePr/>
          <p:nvPr>
            <p:extLst>
              <p:ext uri="{D42A27DB-BD31-4B8C-83A1-F6EECF244321}">
                <p14:modId xmlns:p14="http://schemas.microsoft.com/office/powerpoint/2010/main" val="1290395512"/>
              </p:ext>
            </p:extLst>
          </p:nvPr>
        </p:nvGraphicFramePr>
        <p:xfrm>
          <a:off x="1972821" y="4339529"/>
          <a:ext cx="1626785" cy="2031507"/>
        </p:xfrm>
        <a:graphic>
          <a:graphicData uri="http://schemas.openxmlformats.org/drawingml/2006/chart">
            <c:chart xmlns:c="http://schemas.openxmlformats.org/drawingml/2006/chart" xmlns:r="http://schemas.openxmlformats.org/officeDocument/2006/relationships" r:id="rId5"/>
          </a:graphicData>
        </a:graphic>
      </p:graphicFrame>
      <p:sp>
        <p:nvSpPr>
          <p:cNvPr id="15" name="Text Box 7"/>
          <p:cNvSpPr txBox="1">
            <a:spLocks noChangeArrowheads="1"/>
          </p:cNvSpPr>
          <p:nvPr/>
        </p:nvSpPr>
        <p:spPr bwMode="auto">
          <a:xfrm>
            <a:off x="2559548" y="5119321"/>
            <a:ext cx="453329" cy="276999"/>
          </a:xfrm>
          <a:prstGeom prst="rect">
            <a:avLst/>
          </a:prstGeom>
          <a:noFill/>
          <a:ln w="9525">
            <a:noFill/>
            <a:miter lim="800000"/>
            <a:headEnd/>
            <a:tailEnd/>
          </a:ln>
        </p:spPr>
        <p:txBody>
          <a:bodyPr wrap="none" lIns="60960" tIns="30480" rIns="60960" bIns="30480">
            <a:spAutoFit/>
          </a:bodyPr>
          <a:lstStyle/>
          <a:p>
            <a:pPr algn="ctr" defTabSz="1450940"/>
            <a:r>
              <a:rPr lang="en-CA" sz="1400" spc="-200">
                <a:solidFill>
                  <a:srgbClr val="27817E"/>
                </a:solidFill>
                <a:cs typeface="+mn-ea"/>
                <a:sym typeface="+mn-lt"/>
              </a:rPr>
              <a:t>20%</a:t>
            </a:r>
          </a:p>
        </p:txBody>
      </p:sp>
      <p:graphicFrame>
        <p:nvGraphicFramePr>
          <p:cNvPr id="16" name="Chart 15"/>
          <p:cNvGraphicFramePr/>
          <p:nvPr>
            <p:extLst>
              <p:ext uri="{D42A27DB-BD31-4B8C-83A1-F6EECF244321}">
                <p14:modId xmlns:p14="http://schemas.microsoft.com/office/powerpoint/2010/main" val="3367967530"/>
              </p:ext>
            </p:extLst>
          </p:nvPr>
        </p:nvGraphicFramePr>
        <p:xfrm>
          <a:off x="8578012" y="1193800"/>
          <a:ext cx="1626785" cy="2031507"/>
        </p:xfrm>
        <a:graphic>
          <a:graphicData uri="http://schemas.openxmlformats.org/drawingml/2006/chart">
            <c:chart xmlns:c="http://schemas.openxmlformats.org/drawingml/2006/chart" xmlns:r="http://schemas.openxmlformats.org/officeDocument/2006/relationships" r:id="rId6"/>
          </a:graphicData>
        </a:graphic>
      </p:graphicFrame>
      <p:sp>
        <p:nvSpPr>
          <p:cNvPr id="17" name="Text Box 7"/>
          <p:cNvSpPr txBox="1">
            <a:spLocks noChangeArrowheads="1"/>
          </p:cNvSpPr>
          <p:nvPr/>
        </p:nvSpPr>
        <p:spPr bwMode="auto">
          <a:xfrm>
            <a:off x="9204814" y="1973592"/>
            <a:ext cx="373179" cy="276999"/>
          </a:xfrm>
          <a:prstGeom prst="rect">
            <a:avLst/>
          </a:prstGeom>
          <a:noFill/>
          <a:ln w="9525">
            <a:noFill/>
            <a:miter lim="800000"/>
            <a:headEnd/>
            <a:tailEnd/>
          </a:ln>
        </p:spPr>
        <p:txBody>
          <a:bodyPr wrap="none" lIns="60960" tIns="30480" rIns="60960" bIns="30480">
            <a:spAutoFit/>
          </a:bodyPr>
          <a:lstStyle/>
          <a:p>
            <a:pPr algn="ctr" defTabSz="1450940"/>
            <a:r>
              <a:rPr lang="en-CA" sz="1400" spc="-200">
                <a:solidFill>
                  <a:srgbClr val="27817E"/>
                </a:solidFill>
                <a:cs typeface="+mn-ea"/>
                <a:sym typeface="+mn-lt"/>
              </a:rPr>
              <a:t>12%</a:t>
            </a:r>
          </a:p>
        </p:txBody>
      </p:sp>
      <p:graphicFrame>
        <p:nvGraphicFramePr>
          <p:cNvPr id="18" name="Chart 17"/>
          <p:cNvGraphicFramePr/>
          <p:nvPr>
            <p:extLst>
              <p:ext uri="{D42A27DB-BD31-4B8C-83A1-F6EECF244321}">
                <p14:modId xmlns:p14="http://schemas.microsoft.com/office/powerpoint/2010/main" val="2908972643"/>
              </p:ext>
            </p:extLst>
          </p:nvPr>
        </p:nvGraphicFramePr>
        <p:xfrm>
          <a:off x="8578010" y="2760496"/>
          <a:ext cx="1626785" cy="2031507"/>
        </p:xfrm>
        <a:graphic>
          <a:graphicData uri="http://schemas.openxmlformats.org/drawingml/2006/chart">
            <c:chart xmlns:c="http://schemas.openxmlformats.org/drawingml/2006/chart" xmlns:r="http://schemas.openxmlformats.org/officeDocument/2006/relationships" r:id="rId7"/>
          </a:graphicData>
        </a:graphic>
      </p:graphicFrame>
      <p:sp>
        <p:nvSpPr>
          <p:cNvPr id="19" name="Text Box 7"/>
          <p:cNvSpPr txBox="1">
            <a:spLocks noChangeArrowheads="1"/>
          </p:cNvSpPr>
          <p:nvPr/>
        </p:nvSpPr>
        <p:spPr bwMode="auto">
          <a:xfrm>
            <a:off x="9163134" y="3540288"/>
            <a:ext cx="456535" cy="276999"/>
          </a:xfrm>
          <a:prstGeom prst="rect">
            <a:avLst/>
          </a:prstGeom>
          <a:noFill/>
          <a:ln w="9525">
            <a:noFill/>
            <a:miter lim="800000"/>
            <a:headEnd/>
            <a:tailEnd/>
          </a:ln>
        </p:spPr>
        <p:txBody>
          <a:bodyPr wrap="none" lIns="60960" tIns="30480" rIns="60960" bIns="30480">
            <a:spAutoFit/>
          </a:bodyPr>
          <a:lstStyle/>
          <a:p>
            <a:pPr algn="ctr" defTabSz="1450940"/>
            <a:r>
              <a:rPr lang="en-CA" sz="1400" spc="-200">
                <a:solidFill>
                  <a:srgbClr val="27817E"/>
                </a:solidFill>
                <a:cs typeface="+mn-ea"/>
                <a:sym typeface="+mn-lt"/>
              </a:rPr>
              <a:t>50%</a:t>
            </a:r>
          </a:p>
        </p:txBody>
      </p:sp>
      <p:graphicFrame>
        <p:nvGraphicFramePr>
          <p:cNvPr id="20" name="Chart 19"/>
          <p:cNvGraphicFramePr/>
          <p:nvPr>
            <p:extLst>
              <p:ext uri="{D42A27DB-BD31-4B8C-83A1-F6EECF244321}">
                <p14:modId xmlns:p14="http://schemas.microsoft.com/office/powerpoint/2010/main" val="1064566578"/>
              </p:ext>
            </p:extLst>
          </p:nvPr>
        </p:nvGraphicFramePr>
        <p:xfrm>
          <a:off x="8578009" y="4339529"/>
          <a:ext cx="1626785" cy="2031507"/>
        </p:xfrm>
        <a:graphic>
          <a:graphicData uri="http://schemas.openxmlformats.org/drawingml/2006/chart">
            <c:chart xmlns:c="http://schemas.openxmlformats.org/drawingml/2006/chart" xmlns:r="http://schemas.openxmlformats.org/officeDocument/2006/relationships" r:id="rId8"/>
          </a:graphicData>
        </a:graphic>
      </p:graphicFrame>
      <p:sp>
        <p:nvSpPr>
          <p:cNvPr id="21" name="Text Box 7"/>
          <p:cNvSpPr txBox="1">
            <a:spLocks noChangeArrowheads="1"/>
          </p:cNvSpPr>
          <p:nvPr/>
        </p:nvSpPr>
        <p:spPr bwMode="auto">
          <a:xfrm>
            <a:off x="9203207" y="5119321"/>
            <a:ext cx="376385" cy="276999"/>
          </a:xfrm>
          <a:prstGeom prst="rect">
            <a:avLst/>
          </a:prstGeom>
          <a:noFill/>
          <a:ln w="9525">
            <a:noFill/>
            <a:miter lim="800000"/>
            <a:headEnd/>
            <a:tailEnd/>
          </a:ln>
        </p:spPr>
        <p:txBody>
          <a:bodyPr wrap="none" lIns="60960" tIns="30480" rIns="60960" bIns="30480">
            <a:spAutoFit/>
          </a:bodyPr>
          <a:lstStyle/>
          <a:p>
            <a:pPr algn="ctr" defTabSz="1450940"/>
            <a:r>
              <a:rPr lang="en-CA" sz="1400" spc="-200">
                <a:solidFill>
                  <a:srgbClr val="27817E"/>
                </a:solidFill>
                <a:cs typeface="+mn-ea"/>
                <a:sym typeface="+mn-lt"/>
              </a:rPr>
              <a:t>15%</a:t>
            </a:r>
          </a:p>
        </p:txBody>
      </p:sp>
      <p:grpSp>
        <p:nvGrpSpPr>
          <p:cNvPr id="23" name="Group 22"/>
          <p:cNvGrpSpPr/>
          <p:nvPr/>
        </p:nvGrpSpPr>
        <p:grpSpPr>
          <a:xfrm flipH="1">
            <a:off x="7716089" y="2200075"/>
            <a:ext cx="1065119" cy="3155949"/>
            <a:chOff x="2286000" y="1952626"/>
            <a:chExt cx="912813" cy="2366962"/>
          </a:xfrm>
        </p:grpSpPr>
        <p:sp>
          <p:nvSpPr>
            <p:cNvPr id="24" name="Freeform 5"/>
            <p:cNvSpPr>
              <a:spLocks/>
            </p:cNvSpPr>
            <p:nvPr/>
          </p:nvSpPr>
          <p:spPr bwMode="auto">
            <a:xfrm>
              <a:off x="2289862" y="1952626"/>
              <a:ext cx="908949" cy="1182688"/>
            </a:xfrm>
            <a:custGeom>
              <a:avLst/>
              <a:gdLst>
                <a:gd name="T0" fmla="*/ 0 w 941"/>
                <a:gd name="T1" fmla="*/ 0 h 745"/>
                <a:gd name="T2" fmla="*/ 518 w 941"/>
                <a:gd name="T3" fmla="*/ 0 h 745"/>
                <a:gd name="T4" fmla="*/ 941 w 941"/>
                <a:gd name="T5" fmla="*/ 745 h 745"/>
              </a:gdLst>
              <a:ahLst/>
              <a:cxnLst>
                <a:cxn ang="0">
                  <a:pos x="T0" y="T1"/>
                </a:cxn>
                <a:cxn ang="0">
                  <a:pos x="T2" y="T3"/>
                </a:cxn>
                <a:cxn ang="0">
                  <a:pos x="T4" y="T5"/>
                </a:cxn>
              </a:cxnLst>
              <a:rect l="0" t="0" r="r" b="b"/>
              <a:pathLst>
                <a:path w="941" h="745">
                  <a:moveTo>
                    <a:pt x="0" y="0"/>
                  </a:moveTo>
                  <a:lnTo>
                    <a:pt x="518" y="0"/>
                  </a:lnTo>
                  <a:lnTo>
                    <a:pt x="941" y="745"/>
                  </a:lnTo>
                </a:path>
              </a:pathLst>
            </a:custGeom>
            <a:noFill/>
            <a:ln w="2" cap="flat">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sp>
          <p:nvSpPr>
            <p:cNvPr id="25" name="Freeform 6"/>
            <p:cNvSpPr>
              <a:spLocks/>
            </p:cNvSpPr>
            <p:nvPr/>
          </p:nvSpPr>
          <p:spPr bwMode="auto">
            <a:xfrm>
              <a:off x="2286000" y="3135313"/>
              <a:ext cx="912813" cy="1184275"/>
            </a:xfrm>
            <a:custGeom>
              <a:avLst/>
              <a:gdLst>
                <a:gd name="T0" fmla="*/ 4 w 945"/>
                <a:gd name="T1" fmla="*/ 746 h 746"/>
                <a:gd name="T2" fmla="*/ 522 w 945"/>
                <a:gd name="T3" fmla="*/ 746 h 746"/>
                <a:gd name="T4" fmla="*/ 945 w 945"/>
                <a:gd name="T5" fmla="*/ 0 h 746"/>
                <a:gd name="T6" fmla="*/ 0 w 945"/>
                <a:gd name="T7" fmla="*/ 0 h 746"/>
              </a:gdLst>
              <a:ahLst/>
              <a:cxnLst>
                <a:cxn ang="0">
                  <a:pos x="T0" y="T1"/>
                </a:cxn>
                <a:cxn ang="0">
                  <a:pos x="T2" y="T3"/>
                </a:cxn>
                <a:cxn ang="0">
                  <a:pos x="T4" y="T5"/>
                </a:cxn>
                <a:cxn ang="0">
                  <a:pos x="T6" y="T7"/>
                </a:cxn>
              </a:cxnLst>
              <a:rect l="0" t="0" r="r" b="b"/>
              <a:pathLst>
                <a:path w="945" h="746">
                  <a:moveTo>
                    <a:pt x="4" y="746"/>
                  </a:moveTo>
                  <a:lnTo>
                    <a:pt x="522" y="746"/>
                  </a:lnTo>
                  <a:lnTo>
                    <a:pt x="945" y="0"/>
                  </a:lnTo>
                  <a:lnTo>
                    <a:pt x="0" y="0"/>
                  </a:lnTo>
                </a:path>
              </a:pathLst>
            </a:custGeom>
            <a:noFill/>
            <a:ln w="2" cap="flat">
              <a:solidFill>
                <a:schemeClr val="bg1">
                  <a:lumMod val="6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sp>
        <p:nvSpPr>
          <p:cNvPr id="26" name="Text Box 10"/>
          <p:cNvSpPr txBox="1">
            <a:spLocks noChangeArrowheads="1"/>
          </p:cNvSpPr>
          <p:nvPr/>
        </p:nvSpPr>
        <p:spPr bwMode="auto">
          <a:xfrm>
            <a:off x="304801" y="1489198"/>
            <a:ext cx="1700132" cy="477054"/>
          </a:xfrm>
          <a:prstGeom prst="rect">
            <a:avLst/>
          </a:prstGeom>
          <a:noFill/>
          <a:ln w="9525">
            <a:noFill/>
            <a:miter lim="800000"/>
            <a:headEnd/>
            <a:tailEnd/>
          </a:ln>
        </p:spPr>
        <p:txBody>
          <a:bodyPr wrap="square" lIns="60960" tIns="30480" rIns="60960" bIns="30480">
            <a:spAutoFit/>
          </a:bodyPr>
          <a:lstStyle/>
          <a:p>
            <a:pPr algn="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a:t>
            </a:r>
          </a:p>
        </p:txBody>
      </p:sp>
      <p:sp>
        <p:nvSpPr>
          <p:cNvPr id="27" name="Text Box 10"/>
          <p:cNvSpPr txBox="1">
            <a:spLocks noChangeArrowheads="1"/>
          </p:cNvSpPr>
          <p:nvPr/>
        </p:nvSpPr>
        <p:spPr bwMode="auto">
          <a:xfrm>
            <a:off x="10187069" y="1489198"/>
            <a:ext cx="1700132" cy="477054"/>
          </a:xfrm>
          <a:prstGeom prst="rect">
            <a:avLst/>
          </a:prstGeom>
          <a:noFill/>
          <a:ln w="9525">
            <a:noFill/>
            <a:miter lim="800000"/>
            <a:headEnd/>
            <a:tailEnd/>
          </a:ln>
        </p:spPr>
        <p:txBody>
          <a:bodyPr wrap="square" lIns="60960" tIns="30480" rIns="60960" bIns="30480">
            <a:spAutoFit/>
          </a:bodyPr>
          <a:lstStyle/>
          <a:p>
            <a:pP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a:t>
            </a:r>
          </a:p>
        </p:txBody>
      </p:sp>
      <p:sp>
        <p:nvSpPr>
          <p:cNvPr id="28" name="Text Box 10"/>
          <p:cNvSpPr txBox="1">
            <a:spLocks noChangeArrowheads="1"/>
          </p:cNvSpPr>
          <p:nvPr/>
        </p:nvSpPr>
        <p:spPr bwMode="auto">
          <a:xfrm>
            <a:off x="304801" y="3041473"/>
            <a:ext cx="1700132" cy="477054"/>
          </a:xfrm>
          <a:prstGeom prst="rect">
            <a:avLst/>
          </a:prstGeom>
          <a:noFill/>
          <a:ln w="9525">
            <a:noFill/>
            <a:miter lim="800000"/>
            <a:headEnd/>
            <a:tailEnd/>
          </a:ln>
        </p:spPr>
        <p:txBody>
          <a:bodyPr wrap="square" lIns="60960" tIns="30480" rIns="60960" bIns="30480">
            <a:spAutoFit/>
          </a:bodyPr>
          <a:lstStyle/>
          <a:p>
            <a:pPr algn="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a:t>
            </a:r>
          </a:p>
        </p:txBody>
      </p:sp>
      <p:sp>
        <p:nvSpPr>
          <p:cNvPr id="29" name="Text Box 10"/>
          <p:cNvSpPr txBox="1">
            <a:spLocks noChangeArrowheads="1"/>
          </p:cNvSpPr>
          <p:nvPr/>
        </p:nvSpPr>
        <p:spPr bwMode="auto">
          <a:xfrm>
            <a:off x="304801" y="4755861"/>
            <a:ext cx="1700132" cy="477054"/>
          </a:xfrm>
          <a:prstGeom prst="rect">
            <a:avLst/>
          </a:prstGeom>
          <a:noFill/>
          <a:ln w="9525">
            <a:noFill/>
            <a:miter lim="800000"/>
            <a:headEnd/>
            <a:tailEnd/>
          </a:ln>
        </p:spPr>
        <p:txBody>
          <a:bodyPr wrap="square" lIns="60960" tIns="30480" rIns="60960" bIns="30480">
            <a:spAutoFit/>
          </a:bodyPr>
          <a:lstStyle/>
          <a:p>
            <a:pPr algn="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a:t>
            </a:r>
          </a:p>
        </p:txBody>
      </p:sp>
      <p:sp>
        <p:nvSpPr>
          <p:cNvPr id="30" name="Text Box 10"/>
          <p:cNvSpPr txBox="1">
            <a:spLocks noChangeArrowheads="1"/>
          </p:cNvSpPr>
          <p:nvPr/>
        </p:nvSpPr>
        <p:spPr bwMode="auto">
          <a:xfrm>
            <a:off x="10187069" y="3059822"/>
            <a:ext cx="1700132" cy="477054"/>
          </a:xfrm>
          <a:prstGeom prst="rect">
            <a:avLst/>
          </a:prstGeom>
          <a:noFill/>
          <a:ln w="9525">
            <a:noFill/>
            <a:miter lim="800000"/>
            <a:headEnd/>
            <a:tailEnd/>
          </a:ln>
        </p:spPr>
        <p:txBody>
          <a:bodyPr wrap="square" lIns="60960" tIns="30480" rIns="60960" bIns="30480">
            <a:spAutoFit/>
          </a:bodyPr>
          <a:lstStyle/>
          <a:p>
            <a:pP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a:t>
            </a:r>
          </a:p>
        </p:txBody>
      </p:sp>
      <p:sp>
        <p:nvSpPr>
          <p:cNvPr id="31" name="Text Box 10"/>
          <p:cNvSpPr txBox="1">
            <a:spLocks noChangeArrowheads="1"/>
          </p:cNvSpPr>
          <p:nvPr/>
        </p:nvSpPr>
        <p:spPr bwMode="auto">
          <a:xfrm>
            <a:off x="10187069" y="4774210"/>
            <a:ext cx="1700132" cy="477054"/>
          </a:xfrm>
          <a:prstGeom prst="rect">
            <a:avLst/>
          </a:prstGeom>
          <a:noFill/>
          <a:ln w="9525">
            <a:noFill/>
            <a:miter lim="800000"/>
            <a:headEnd/>
            <a:tailEnd/>
          </a:ln>
        </p:spPr>
        <p:txBody>
          <a:bodyPr wrap="square" lIns="60960" tIns="30480" rIns="60960" bIns="30480">
            <a:spAutoFit/>
          </a:bodyPr>
          <a:lstStyle/>
          <a:p>
            <a:pPr defTabSz="1450940"/>
            <a:r>
              <a:rPr lang="en-US" sz="900" dirty="0" err="1">
                <a:solidFill>
                  <a:schemeClr val="bg1">
                    <a:lumMod val="65000"/>
                  </a:schemeClr>
                </a:solidFill>
                <a:cs typeface="+mn-ea"/>
                <a:sym typeface="+mn-lt"/>
              </a:rPr>
              <a:t>Nullam</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eu</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tempor</a:t>
            </a:r>
            <a:r>
              <a:rPr lang="en-US" sz="900" dirty="0">
                <a:solidFill>
                  <a:schemeClr val="bg1">
                    <a:lumMod val="65000"/>
                  </a:schemeClr>
                </a:solidFill>
                <a:cs typeface="+mn-ea"/>
                <a:sym typeface="+mn-lt"/>
              </a:rPr>
              <a:t> </a:t>
            </a:r>
            <a:r>
              <a:rPr lang="en-US" sz="900" dirty="0" err="1">
                <a:solidFill>
                  <a:schemeClr val="bg1">
                    <a:lumMod val="65000"/>
                  </a:schemeClr>
                </a:solidFill>
                <a:cs typeface="+mn-ea"/>
                <a:sym typeface="+mn-lt"/>
              </a:rPr>
              <a:t>purus</a:t>
            </a:r>
            <a:r>
              <a:rPr lang="en-US" sz="900" dirty="0">
                <a:solidFill>
                  <a:schemeClr val="bg1">
                    <a:lumMod val="65000"/>
                  </a:schemeClr>
                </a:solidFill>
                <a:cs typeface="+mn-ea"/>
                <a:sym typeface="+mn-lt"/>
              </a:rPr>
              <a:t>. Nunc a </a:t>
            </a:r>
            <a:r>
              <a:rPr lang="en-US" sz="900" dirty="0" err="1">
                <a:solidFill>
                  <a:schemeClr val="bg1">
                    <a:lumMod val="65000"/>
                  </a:schemeClr>
                </a:solidFill>
                <a:cs typeface="+mn-ea"/>
                <a:sym typeface="+mn-lt"/>
              </a:rPr>
              <a:t>leo</a:t>
            </a:r>
            <a:r>
              <a:rPr lang="en-US" sz="900" dirty="0">
                <a:solidFill>
                  <a:schemeClr val="bg1">
                    <a:lumMod val="65000"/>
                  </a:schemeClr>
                </a:solidFill>
                <a:cs typeface="+mn-ea"/>
                <a:sym typeface="+mn-lt"/>
              </a:rPr>
              <a:t> magna, </a:t>
            </a:r>
            <a:r>
              <a:rPr lang="en-US" sz="900" dirty="0" err="1">
                <a:solidFill>
                  <a:schemeClr val="bg1">
                    <a:lumMod val="65000"/>
                  </a:schemeClr>
                </a:solidFill>
                <a:cs typeface="+mn-ea"/>
                <a:sym typeface="+mn-lt"/>
              </a:rPr>
              <a:t>consequat</a:t>
            </a:r>
            <a:r>
              <a:rPr lang="en-US" sz="900" dirty="0">
                <a:solidFill>
                  <a:schemeClr val="bg1">
                    <a:lumMod val="65000"/>
                  </a:schemeClr>
                </a:solidFill>
                <a:cs typeface="+mn-ea"/>
                <a:sym typeface="+mn-lt"/>
              </a:rPr>
              <a:t>.</a:t>
            </a:r>
          </a:p>
        </p:txBody>
      </p:sp>
      <p:sp>
        <p:nvSpPr>
          <p:cNvPr id="32" name="Freeform 55"/>
          <p:cNvSpPr>
            <a:spLocks noEditPoints="1"/>
          </p:cNvSpPr>
          <p:nvPr/>
        </p:nvSpPr>
        <p:spPr bwMode="auto">
          <a:xfrm>
            <a:off x="5476449" y="2906093"/>
            <a:ext cx="1212016" cy="1268391"/>
          </a:xfrm>
          <a:custGeom>
            <a:avLst/>
            <a:gdLst>
              <a:gd name="T0" fmla="*/ 83 w 129"/>
              <a:gd name="T1" fmla="*/ 92 h 135"/>
              <a:gd name="T2" fmla="*/ 127 w 129"/>
              <a:gd name="T3" fmla="*/ 26 h 135"/>
              <a:gd name="T4" fmla="*/ 127 w 129"/>
              <a:gd name="T5" fmla="*/ 21 h 135"/>
              <a:gd name="T6" fmla="*/ 117 w 129"/>
              <a:gd name="T7" fmla="*/ 10 h 135"/>
              <a:gd name="T8" fmla="*/ 112 w 129"/>
              <a:gd name="T9" fmla="*/ 10 h 135"/>
              <a:gd name="T10" fmla="*/ 107 w 129"/>
              <a:gd name="T11" fmla="*/ 16 h 135"/>
              <a:gd name="T12" fmla="*/ 101 w 129"/>
              <a:gd name="T13" fmla="*/ 16 h 135"/>
              <a:gd name="T14" fmla="*/ 101 w 129"/>
              <a:gd name="T15" fmla="*/ 0 h 135"/>
              <a:gd name="T16" fmla="*/ 27 w 129"/>
              <a:gd name="T17" fmla="*/ 0 h 135"/>
              <a:gd name="T18" fmla="*/ 27 w 129"/>
              <a:gd name="T19" fmla="*/ 16 h 135"/>
              <a:gd name="T20" fmla="*/ 22 w 129"/>
              <a:gd name="T21" fmla="*/ 16 h 135"/>
              <a:gd name="T22" fmla="*/ 17 w 129"/>
              <a:gd name="T23" fmla="*/ 10 h 135"/>
              <a:gd name="T24" fmla="*/ 12 w 129"/>
              <a:gd name="T25" fmla="*/ 10 h 135"/>
              <a:gd name="T26" fmla="*/ 1 w 129"/>
              <a:gd name="T27" fmla="*/ 21 h 135"/>
              <a:gd name="T28" fmla="*/ 1 w 129"/>
              <a:gd name="T29" fmla="*/ 26 h 135"/>
              <a:gd name="T30" fmla="*/ 46 w 129"/>
              <a:gd name="T31" fmla="*/ 92 h 135"/>
              <a:gd name="T32" fmla="*/ 59 w 129"/>
              <a:gd name="T33" fmla="*/ 98 h 135"/>
              <a:gd name="T34" fmla="*/ 59 w 129"/>
              <a:gd name="T35" fmla="*/ 103 h 135"/>
              <a:gd name="T36" fmla="*/ 54 w 129"/>
              <a:gd name="T37" fmla="*/ 106 h 135"/>
              <a:gd name="T38" fmla="*/ 59 w 129"/>
              <a:gd name="T39" fmla="*/ 108 h 135"/>
              <a:gd name="T40" fmla="*/ 59 w 129"/>
              <a:gd name="T41" fmla="*/ 114 h 135"/>
              <a:gd name="T42" fmla="*/ 54 w 129"/>
              <a:gd name="T43" fmla="*/ 119 h 135"/>
              <a:gd name="T44" fmla="*/ 48 w 129"/>
              <a:gd name="T45" fmla="*/ 124 h 135"/>
              <a:gd name="T46" fmla="*/ 43 w 129"/>
              <a:gd name="T47" fmla="*/ 129 h 135"/>
              <a:gd name="T48" fmla="*/ 49 w 129"/>
              <a:gd name="T49" fmla="*/ 135 h 135"/>
              <a:gd name="T50" fmla="*/ 80 w 129"/>
              <a:gd name="T51" fmla="*/ 135 h 135"/>
              <a:gd name="T52" fmla="*/ 85 w 129"/>
              <a:gd name="T53" fmla="*/ 129 h 135"/>
              <a:gd name="T54" fmla="*/ 80 w 129"/>
              <a:gd name="T55" fmla="*/ 124 h 135"/>
              <a:gd name="T56" fmla="*/ 74 w 129"/>
              <a:gd name="T57" fmla="*/ 119 h 135"/>
              <a:gd name="T58" fmla="*/ 69 w 129"/>
              <a:gd name="T59" fmla="*/ 114 h 135"/>
              <a:gd name="T60" fmla="*/ 69 w 129"/>
              <a:gd name="T61" fmla="*/ 108 h 135"/>
              <a:gd name="T62" fmla="*/ 75 w 129"/>
              <a:gd name="T63" fmla="*/ 106 h 135"/>
              <a:gd name="T64" fmla="*/ 69 w 129"/>
              <a:gd name="T65" fmla="*/ 103 h 135"/>
              <a:gd name="T66" fmla="*/ 69 w 129"/>
              <a:gd name="T67" fmla="*/ 98 h 135"/>
              <a:gd name="T68" fmla="*/ 83 w 129"/>
              <a:gd name="T69" fmla="*/ 92 h 135"/>
              <a:gd name="T70" fmla="*/ 101 w 129"/>
              <a:gd name="T71" fmla="*/ 21 h 135"/>
              <a:gd name="T72" fmla="*/ 107 w 129"/>
              <a:gd name="T73" fmla="*/ 21 h 135"/>
              <a:gd name="T74" fmla="*/ 112 w 129"/>
              <a:gd name="T75" fmla="*/ 16 h 135"/>
              <a:gd name="T76" fmla="*/ 117 w 129"/>
              <a:gd name="T77" fmla="*/ 21 h 135"/>
              <a:gd name="T78" fmla="*/ 117 w 129"/>
              <a:gd name="T79" fmla="*/ 26 h 135"/>
              <a:gd name="T80" fmla="*/ 91 w 129"/>
              <a:gd name="T81" fmla="*/ 71 h 135"/>
              <a:gd name="T82" fmla="*/ 101 w 129"/>
              <a:gd name="T83" fmla="*/ 21 h 135"/>
              <a:gd name="T84" fmla="*/ 36 w 129"/>
              <a:gd name="T85" fmla="*/ 72 h 135"/>
              <a:gd name="T86" fmla="*/ 10 w 129"/>
              <a:gd name="T87" fmla="*/ 27 h 135"/>
              <a:gd name="T88" fmla="*/ 10 w 129"/>
              <a:gd name="T89" fmla="*/ 22 h 135"/>
              <a:gd name="T90" fmla="*/ 15 w 129"/>
              <a:gd name="T91" fmla="*/ 17 h 135"/>
              <a:gd name="T92" fmla="*/ 20 w 129"/>
              <a:gd name="T93" fmla="*/ 22 h 135"/>
              <a:gd name="T94" fmla="*/ 26 w 129"/>
              <a:gd name="T95" fmla="*/ 22 h 135"/>
              <a:gd name="T96" fmla="*/ 36 w 129"/>
              <a:gd name="T97" fmla="*/ 72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9" h="135">
                <a:moveTo>
                  <a:pt x="83" y="92"/>
                </a:moveTo>
                <a:cubicBezTo>
                  <a:pt x="129" y="63"/>
                  <a:pt x="127" y="26"/>
                  <a:pt x="127" y="26"/>
                </a:cubicBezTo>
                <a:cubicBezTo>
                  <a:pt x="127" y="21"/>
                  <a:pt x="127" y="21"/>
                  <a:pt x="127" y="21"/>
                </a:cubicBezTo>
                <a:cubicBezTo>
                  <a:pt x="127" y="21"/>
                  <a:pt x="128" y="10"/>
                  <a:pt x="117" y="10"/>
                </a:cubicBezTo>
                <a:cubicBezTo>
                  <a:pt x="114" y="10"/>
                  <a:pt x="112" y="10"/>
                  <a:pt x="112" y="10"/>
                </a:cubicBezTo>
                <a:cubicBezTo>
                  <a:pt x="107" y="10"/>
                  <a:pt x="107" y="16"/>
                  <a:pt x="107" y="16"/>
                </a:cubicBezTo>
                <a:cubicBezTo>
                  <a:pt x="107" y="16"/>
                  <a:pt x="104" y="16"/>
                  <a:pt x="101" y="16"/>
                </a:cubicBezTo>
                <a:cubicBezTo>
                  <a:pt x="101" y="12"/>
                  <a:pt x="101" y="0"/>
                  <a:pt x="101" y="0"/>
                </a:cubicBezTo>
                <a:cubicBezTo>
                  <a:pt x="56" y="7"/>
                  <a:pt x="27" y="0"/>
                  <a:pt x="27" y="0"/>
                </a:cubicBezTo>
                <a:cubicBezTo>
                  <a:pt x="27" y="16"/>
                  <a:pt x="27" y="16"/>
                  <a:pt x="27" y="16"/>
                </a:cubicBezTo>
                <a:cubicBezTo>
                  <a:pt x="23" y="16"/>
                  <a:pt x="22" y="16"/>
                  <a:pt x="22" y="16"/>
                </a:cubicBezTo>
                <a:cubicBezTo>
                  <a:pt x="22" y="16"/>
                  <a:pt x="22" y="10"/>
                  <a:pt x="17" y="10"/>
                </a:cubicBezTo>
                <a:cubicBezTo>
                  <a:pt x="17" y="10"/>
                  <a:pt x="15" y="10"/>
                  <a:pt x="12" y="10"/>
                </a:cubicBezTo>
                <a:cubicBezTo>
                  <a:pt x="1" y="10"/>
                  <a:pt x="1" y="21"/>
                  <a:pt x="1" y="21"/>
                </a:cubicBezTo>
                <a:cubicBezTo>
                  <a:pt x="1" y="26"/>
                  <a:pt x="1" y="26"/>
                  <a:pt x="1" y="26"/>
                </a:cubicBezTo>
                <a:cubicBezTo>
                  <a:pt x="1" y="26"/>
                  <a:pt x="0" y="63"/>
                  <a:pt x="46" y="92"/>
                </a:cubicBezTo>
                <a:cubicBezTo>
                  <a:pt x="46" y="92"/>
                  <a:pt x="52" y="98"/>
                  <a:pt x="59" y="98"/>
                </a:cubicBezTo>
                <a:cubicBezTo>
                  <a:pt x="59" y="103"/>
                  <a:pt x="59" y="103"/>
                  <a:pt x="59" y="103"/>
                </a:cubicBezTo>
                <a:cubicBezTo>
                  <a:pt x="59" y="103"/>
                  <a:pt x="54" y="103"/>
                  <a:pt x="54" y="106"/>
                </a:cubicBezTo>
                <a:cubicBezTo>
                  <a:pt x="54" y="109"/>
                  <a:pt x="59" y="108"/>
                  <a:pt x="59" y="108"/>
                </a:cubicBezTo>
                <a:cubicBezTo>
                  <a:pt x="59" y="114"/>
                  <a:pt x="59" y="114"/>
                  <a:pt x="59" y="114"/>
                </a:cubicBezTo>
                <a:cubicBezTo>
                  <a:pt x="59" y="114"/>
                  <a:pt x="58" y="119"/>
                  <a:pt x="54" y="119"/>
                </a:cubicBezTo>
                <a:cubicBezTo>
                  <a:pt x="54" y="124"/>
                  <a:pt x="48" y="124"/>
                  <a:pt x="48" y="124"/>
                </a:cubicBezTo>
                <a:cubicBezTo>
                  <a:pt x="48" y="124"/>
                  <a:pt x="43" y="125"/>
                  <a:pt x="43" y="129"/>
                </a:cubicBezTo>
                <a:cubicBezTo>
                  <a:pt x="43" y="129"/>
                  <a:pt x="42" y="135"/>
                  <a:pt x="49" y="135"/>
                </a:cubicBezTo>
                <a:cubicBezTo>
                  <a:pt x="56" y="135"/>
                  <a:pt x="80" y="135"/>
                  <a:pt x="80" y="135"/>
                </a:cubicBezTo>
                <a:cubicBezTo>
                  <a:pt x="85" y="135"/>
                  <a:pt x="85" y="129"/>
                  <a:pt x="85" y="129"/>
                </a:cubicBezTo>
                <a:cubicBezTo>
                  <a:pt x="85" y="129"/>
                  <a:pt x="85" y="124"/>
                  <a:pt x="80" y="124"/>
                </a:cubicBezTo>
                <a:cubicBezTo>
                  <a:pt x="74" y="124"/>
                  <a:pt x="74" y="119"/>
                  <a:pt x="74" y="119"/>
                </a:cubicBezTo>
                <a:cubicBezTo>
                  <a:pt x="74" y="119"/>
                  <a:pt x="69" y="119"/>
                  <a:pt x="69" y="114"/>
                </a:cubicBezTo>
                <a:cubicBezTo>
                  <a:pt x="69" y="108"/>
                  <a:pt x="69" y="108"/>
                  <a:pt x="69" y="108"/>
                </a:cubicBezTo>
                <a:cubicBezTo>
                  <a:pt x="69" y="108"/>
                  <a:pt x="75" y="109"/>
                  <a:pt x="75" y="106"/>
                </a:cubicBezTo>
                <a:cubicBezTo>
                  <a:pt x="75" y="103"/>
                  <a:pt x="69" y="103"/>
                  <a:pt x="69" y="103"/>
                </a:cubicBezTo>
                <a:cubicBezTo>
                  <a:pt x="69" y="98"/>
                  <a:pt x="69" y="98"/>
                  <a:pt x="69" y="98"/>
                </a:cubicBezTo>
                <a:cubicBezTo>
                  <a:pt x="75" y="98"/>
                  <a:pt x="79" y="96"/>
                  <a:pt x="83" y="92"/>
                </a:cubicBezTo>
                <a:close/>
                <a:moveTo>
                  <a:pt x="101" y="21"/>
                </a:moveTo>
                <a:cubicBezTo>
                  <a:pt x="103" y="21"/>
                  <a:pt x="107" y="21"/>
                  <a:pt x="107" y="21"/>
                </a:cubicBezTo>
                <a:cubicBezTo>
                  <a:pt x="112" y="21"/>
                  <a:pt x="112" y="16"/>
                  <a:pt x="112" y="16"/>
                </a:cubicBezTo>
                <a:cubicBezTo>
                  <a:pt x="117" y="16"/>
                  <a:pt x="117" y="21"/>
                  <a:pt x="117" y="21"/>
                </a:cubicBezTo>
                <a:cubicBezTo>
                  <a:pt x="117" y="26"/>
                  <a:pt x="117" y="26"/>
                  <a:pt x="117" y="26"/>
                </a:cubicBezTo>
                <a:cubicBezTo>
                  <a:pt x="117" y="26"/>
                  <a:pt x="116" y="47"/>
                  <a:pt x="91" y="71"/>
                </a:cubicBezTo>
                <a:cubicBezTo>
                  <a:pt x="96" y="61"/>
                  <a:pt x="101" y="38"/>
                  <a:pt x="101" y="21"/>
                </a:cubicBezTo>
                <a:close/>
                <a:moveTo>
                  <a:pt x="36" y="72"/>
                </a:moveTo>
                <a:cubicBezTo>
                  <a:pt x="11" y="48"/>
                  <a:pt x="10" y="27"/>
                  <a:pt x="10" y="27"/>
                </a:cubicBezTo>
                <a:cubicBezTo>
                  <a:pt x="10" y="22"/>
                  <a:pt x="10" y="22"/>
                  <a:pt x="10" y="22"/>
                </a:cubicBezTo>
                <a:cubicBezTo>
                  <a:pt x="10" y="22"/>
                  <a:pt x="10" y="17"/>
                  <a:pt x="15" y="17"/>
                </a:cubicBezTo>
                <a:cubicBezTo>
                  <a:pt x="15" y="17"/>
                  <a:pt x="15" y="22"/>
                  <a:pt x="20" y="22"/>
                </a:cubicBezTo>
                <a:cubicBezTo>
                  <a:pt x="20" y="22"/>
                  <a:pt x="24" y="22"/>
                  <a:pt x="26" y="22"/>
                </a:cubicBezTo>
                <a:cubicBezTo>
                  <a:pt x="26" y="39"/>
                  <a:pt x="30" y="62"/>
                  <a:pt x="36" y="72"/>
                </a:cubicBezTo>
                <a:close/>
              </a:path>
            </a:pathLst>
          </a:custGeom>
          <a:solidFill>
            <a:srgbClr val="35ACA9"/>
          </a:solidFill>
          <a:ln>
            <a:noFill/>
          </a:ln>
        </p:spPr>
        <p:txBody>
          <a:bodyPr vert="horz" wrap="square" lIns="121920" tIns="60960" rIns="121920" bIns="60960" numCol="1" anchor="t" anchorCtr="0" compatLnSpc="1">
            <a:prstTxWarp prst="textNoShape">
              <a:avLst/>
            </a:prstTxWarp>
          </a:bodyPr>
          <a:lstStyle/>
          <a:p>
            <a:endParaRPr lang="en-US" sz="1200">
              <a:cs typeface="+mn-ea"/>
              <a:sym typeface="+mn-lt"/>
            </a:endParaRPr>
          </a:p>
        </p:txBody>
      </p:sp>
      <p:grpSp>
        <p:nvGrpSpPr>
          <p:cNvPr id="33" name="组合 32">
            <a:extLst>
              <a:ext uri="{FF2B5EF4-FFF2-40B4-BE49-F238E27FC236}">
                <a16:creationId xmlns:a16="http://schemas.microsoft.com/office/drawing/2014/main" id="{099AEBC4-1CDF-433F-B660-2EEC903E9137}"/>
              </a:ext>
            </a:extLst>
          </p:cNvPr>
          <p:cNvGrpSpPr/>
          <p:nvPr/>
        </p:nvGrpSpPr>
        <p:grpSpPr>
          <a:xfrm>
            <a:off x="2918188" y="338191"/>
            <a:ext cx="5975713" cy="584775"/>
            <a:chOff x="2918188" y="338191"/>
            <a:chExt cx="5975713" cy="584775"/>
          </a:xfrm>
        </p:grpSpPr>
        <p:sp>
          <p:nvSpPr>
            <p:cNvPr id="34" name="TextBox 18">
              <a:extLst>
                <a:ext uri="{FF2B5EF4-FFF2-40B4-BE49-F238E27FC236}">
                  <a16:creationId xmlns:a16="http://schemas.microsoft.com/office/drawing/2014/main" id="{41A5B68C-6F54-4D18-965F-F807B08BDFF7}"/>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35" name="椭圆 34">
              <a:extLst>
                <a:ext uri="{FF2B5EF4-FFF2-40B4-BE49-F238E27FC236}">
                  <a16:creationId xmlns:a16="http://schemas.microsoft.com/office/drawing/2014/main" id="{4F78B2F8-4CC1-40D7-AB8E-C83BBE707E9E}"/>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椭圆 35">
              <a:extLst>
                <a:ext uri="{FF2B5EF4-FFF2-40B4-BE49-F238E27FC236}">
                  <a16:creationId xmlns:a16="http://schemas.microsoft.com/office/drawing/2014/main" id="{23367B62-4F53-4754-A2BB-66D20BAFE90F}"/>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椭圆 36">
              <a:extLst>
                <a:ext uri="{FF2B5EF4-FFF2-40B4-BE49-F238E27FC236}">
                  <a16:creationId xmlns:a16="http://schemas.microsoft.com/office/drawing/2014/main" id="{00506769-9F83-495E-B9CF-8CABC02A2B2F}"/>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a:extLst>
                <a:ext uri="{FF2B5EF4-FFF2-40B4-BE49-F238E27FC236}">
                  <a16:creationId xmlns:a16="http://schemas.microsoft.com/office/drawing/2014/main" id="{98134C0C-96FC-4768-81FD-21EE7EB7F226}"/>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a:extLst>
                <a:ext uri="{FF2B5EF4-FFF2-40B4-BE49-F238E27FC236}">
                  <a16:creationId xmlns:a16="http://schemas.microsoft.com/office/drawing/2014/main" id="{F6FDD355-842C-4E76-99B4-E488AD654986}"/>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a:extLst>
                <a:ext uri="{FF2B5EF4-FFF2-40B4-BE49-F238E27FC236}">
                  <a16:creationId xmlns:a16="http://schemas.microsoft.com/office/drawing/2014/main" id="{6883F490-9094-4583-9382-59CEA8719EF0}"/>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椭圆 40">
              <a:extLst>
                <a:ext uri="{FF2B5EF4-FFF2-40B4-BE49-F238E27FC236}">
                  <a16:creationId xmlns:a16="http://schemas.microsoft.com/office/drawing/2014/main" id="{AD437354-6B04-427E-B5B2-12D65879D2A6}"/>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椭圆 41">
              <a:extLst>
                <a:ext uri="{FF2B5EF4-FFF2-40B4-BE49-F238E27FC236}">
                  <a16:creationId xmlns:a16="http://schemas.microsoft.com/office/drawing/2014/main" id="{BCCC9B6F-E124-41B3-A10C-925F62746837}"/>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椭圆 42">
              <a:extLst>
                <a:ext uri="{FF2B5EF4-FFF2-40B4-BE49-F238E27FC236}">
                  <a16:creationId xmlns:a16="http://schemas.microsoft.com/office/drawing/2014/main" id="{163B0087-0FE8-4764-B680-386FE98B095D}"/>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椭圆 43">
              <a:extLst>
                <a:ext uri="{FF2B5EF4-FFF2-40B4-BE49-F238E27FC236}">
                  <a16:creationId xmlns:a16="http://schemas.microsoft.com/office/drawing/2014/main" id="{29F0045D-39EB-4EEE-A7D7-B3403BE643B3}"/>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346982640"/>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50" fill="hold"/>
                                        <p:tgtEl>
                                          <p:spTgt spid="4"/>
                                        </p:tgtEl>
                                        <p:attrNameLst>
                                          <p:attrName>ppt_x</p:attrName>
                                        </p:attrNameLst>
                                      </p:cBhvr>
                                      <p:tavLst>
                                        <p:tav tm="0">
                                          <p:val>
                                            <p:strVal val="#ppt_x"/>
                                          </p:val>
                                        </p:tav>
                                        <p:tav tm="100000">
                                          <p:val>
                                            <p:strVal val="#ppt_x"/>
                                          </p:val>
                                        </p:tav>
                                      </p:tavLst>
                                    </p:anim>
                                    <p:anim calcmode="lin" valueType="num">
                                      <p:cBhvr additive="base">
                                        <p:cTn id="8" dur="25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32"/>
                                        </p:tgtEl>
                                        <p:attrNameLst>
                                          <p:attrName>style.visibility</p:attrName>
                                        </p:attrNameLst>
                                      </p:cBhvr>
                                      <p:to>
                                        <p:strVal val="visible"/>
                                      </p:to>
                                    </p:set>
                                    <p:anim calcmode="lin" valueType="num">
                                      <p:cBhvr additive="base">
                                        <p:cTn id="12" dur="250" fill="hold"/>
                                        <p:tgtEl>
                                          <p:spTgt spid="32"/>
                                        </p:tgtEl>
                                        <p:attrNameLst>
                                          <p:attrName>ppt_x</p:attrName>
                                        </p:attrNameLst>
                                      </p:cBhvr>
                                      <p:tavLst>
                                        <p:tav tm="0">
                                          <p:val>
                                            <p:strVal val="#ppt_x"/>
                                          </p:val>
                                        </p:tav>
                                        <p:tav tm="100000">
                                          <p:val>
                                            <p:strVal val="#ppt_x"/>
                                          </p:val>
                                        </p:tav>
                                      </p:tavLst>
                                    </p:anim>
                                    <p:anim calcmode="lin" valueType="num">
                                      <p:cBhvr additive="base">
                                        <p:cTn id="13" dur="250" fill="hold"/>
                                        <p:tgtEl>
                                          <p:spTgt spid="32"/>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nodeType="after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250" fill="hold"/>
                                        <p:tgtEl>
                                          <p:spTgt spid="22"/>
                                        </p:tgtEl>
                                        <p:attrNameLst>
                                          <p:attrName>ppt_x</p:attrName>
                                        </p:attrNameLst>
                                      </p:cBhvr>
                                      <p:tavLst>
                                        <p:tav tm="0">
                                          <p:val>
                                            <p:strVal val="#ppt_x"/>
                                          </p:val>
                                        </p:tav>
                                        <p:tav tm="100000">
                                          <p:val>
                                            <p:strVal val="#ppt_x"/>
                                          </p:val>
                                        </p:tav>
                                      </p:tavLst>
                                    </p:anim>
                                    <p:anim calcmode="lin" valueType="num">
                                      <p:cBhvr additive="base">
                                        <p:cTn id="18" dur="250" fill="hold"/>
                                        <p:tgtEl>
                                          <p:spTgt spid="22"/>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250" fill="hold"/>
                                        <p:tgtEl>
                                          <p:spTgt spid="10"/>
                                        </p:tgtEl>
                                        <p:attrNameLst>
                                          <p:attrName>ppt_x</p:attrName>
                                        </p:attrNameLst>
                                      </p:cBhvr>
                                      <p:tavLst>
                                        <p:tav tm="0">
                                          <p:val>
                                            <p:strVal val="#ppt_x"/>
                                          </p:val>
                                        </p:tav>
                                        <p:tav tm="100000">
                                          <p:val>
                                            <p:strVal val="#ppt_x"/>
                                          </p:val>
                                        </p:tav>
                                      </p:tavLst>
                                    </p:anim>
                                    <p:anim calcmode="lin" valueType="num">
                                      <p:cBhvr additive="base">
                                        <p:cTn id="23" dur="250" fill="hold"/>
                                        <p:tgtEl>
                                          <p:spTgt spid="10"/>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250" fill="hold"/>
                                        <p:tgtEl>
                                          <p:spTgt spid="11"/>
                                        </p:tgtEl>
                                        <p:attrNameLst>
                                          <p:attrName>ppt_x</p:attrName>
                                        </p:attrNameLst>
                                      </p:cBhvr>
                                      <p:tavLst>
                                        <p:tav tm="0">
                                          <p:val>
                                            <p:strVal val="#ppt_x"/>
                                          </p:val>
                                        </p:tav>
                                        <p:tav tm="100000">
                                          <p:val>
                                            <p:strVal val="#ppt_x"/>
                                          </p:val>
                                        </p:tav>
                                      </p:tavLst>
                                    </p:anim>
                                    <p:anim calcmode="lin" valueType="num">
                                      <p:cBhvr additive="base">
                                        <p:cTn id="28" dur="250" fill="hold"/>
                                        <p:tgtEl>
                                          <p:spTgt spid="11"/>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grpId="0" nodeType="after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additive="base">
                                        <p:cTn id="32" dur="250" fill="hold"/>
                                        <p:tgtEl>
                                          <p:spTgt spid="26"/>
                                        </p:tgtEl>
                                        <p:attrNameLst>
                                          <p:attrName>ppt_x</p:attrName>
                                        </p:attrNameLst>
                                      </p:cBhvr>
                                      <p:tavLst>
                                        <p:tav tm="0">
                                          <p:val>
                                            <p:strVal val="#ppt_x"/>
                                          </p:val>
                                        </p:tav>
                                        <p:tav tm="100000">
                                          <p:val>
                                            <p:strVal val="#ppt_x"/>
                                          </p:val>
                                        </p:tav>
                                      </p:tavLst>
                                    </p:anim>
                                    <p:anim calcmode="lin" valueType="num">
                                      <p:cBhvr additive="base">
                                        <p:cTn id="33" dur="250" fill="hold"/>
                                        <p:tgtEl>
                                          <p:spTgt spid="26"/>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250" fill="hold"/>
                                        <p:tgtEl>
                                          <p:spTgt spid="12"/>
                                        </p:tgtEl>
                                        <p:attrNameLst>
                                          <p:attrName>ppt_x</p:attrName>
                                        </p:attrNameLst>
                                      </p:cBhvr>
                                      <p:tavLst>
                                        <p:tav tm="0">
                                          <p:val>
                                            <p:strVal val="#ppt_x"/>
                                          </p:val>
                                        </p:tav>
                                        <p:tav tm="100000">
                                          <p:val>
                                            <p:strVal val="#ppt_x"/>
                                          </p:val>
                                        </p:tav>
                                      </p:tavLst>
                                    </p:anim>
                                    <p:anim calcmode="lin" valueType="num">
                                      <p:cBhvr additive="base">
                                        <p:cTn id="38" dur="250" fill="hold"/>
                                        <p:tgtEl>
                                          <p:spTgt spid="12"/>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grpId="0" nodeType="after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250" fill="hold"/>
                                        <p:tgtEl>
                                          <p:spTgt spid="13"/>
                                        </p:tgtEl>
                                        <p:attrNameLst>
                                          <p:attrName>ppt_x</p:attrName>
                                        </p:attrNameLst>
                                      </p:cBhvr>
                                      <p:tavLst>
                                        <p:tav tm="0">
                                          <p:val>
                                            <p:strVal val="#ppt_x"/>
                                          </p:val>
                                        </p:tav>
                                        <p:tav tm="100000">
                                          <p:val>
                                            <p:strVal val="#ppt_x"/>
                                          </p:val>
                                        </p:tav>
                                      </p:tavLst>
                                    </p:anim>
                                    <p:anim calcmode="lin" valueType="num">
                                      <p:cBhvr additive="base">
                                        <p:cTn id="43" dur="250" fill="hold"/>
                                        <p:tgtEl>
                                          <p:spTgt spid="13"/>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0" nodeType="after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250" fill="hold"/>
                                        <p:tgtEl>
                                          <p:spTgt spid="28"/>
                                        </p:tgtEl>
                                        <p:attrNameLst>
                                          <p:attrName>ppt_x</p:attrName>
                                        </p:attrNameLst>
                                      </p:cBhvr>
                                      <p:tavLst>
                                        <p:tav tm="0">
                                          <p:val>
                                            <p:strVal val="#ppt_x"/>
                                          </p:val>
                                        </p:tav>
                                        <p:tav tm="100000">
                                          <p:val>
                                            <p:strVal val="#ppt_x"/>
                                          </p:val>
                                        </p:tav>
                                      </p:tavLst>
                                    </p:anim>
                                    <p:anim calcmode="lin" valueType="num">
                                      <p:cBhvr additive="base">
                                        <p:cTn id="48" dur="250" fill="hold"/>
                                        <p:tgtEl>
                                          <p:spTgt spid="28"/>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 presetClass="entr" presetSubtype="4"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 calcmode="lin" valueType="num">
                                      <p:cBhvr additive="base">
                                        <p:cTn id="52" dur="250" fill="hold"/>
                                        <p:tgtEl>
                                          <p:spTgt spid="14"/>
                                        </p:tgtEl>
                                        <p:attrNameLst>
                                          <p:attrName>ppt_x</p:attrName>
                                        </p:attrNameLst>
                                      </p:cBhvr>
                                      <p:tavLst>
                                        <p:tav tm="0">
                                          <p:val>
                                            <p:strVal val="#ppt_x"/>
                                          </p:val>
                                        </p:tav>
                                        <p:tav tm="100000">
                                          <p:val>
                                            <p:strVal val="#ppt_x"/>
                                          </p:val>
                                        </p:tav>
                                      </p:tavLst>
                                    </p:anim>
                                    <p:anim calcmode="lin" valueType="num">
                                      <p:cBhvr additive="base">
                                        <p:cTn id="53" dur="250" fill="hold"/>
                                        <p:tgtEl>
                                          <p:spTgt spid="14"/>
                                        </p:tgtEl>
                                        <p:attrNameLst>
                                          <p:attrName>ppt_y</p:attrName>
                                        </p:attrNameLst>
                                      </p:cBhvr>
                                      <p:tavLst>
                                        <p:tav tm="0">
                                          <p:val>
                                            <p:strVal val="1+#ppt_h/2"/>
                                          </p:val>
                                        </p:tav>
                                        <p:tav tm="100000">
                                          <p:val>
                                            <p:strVal val="#ppt_y"/>
                                          </p:val>
                                        </p:tav>
                                      </p:tavLst>
                                    </p:anim>
                                  </p:childTnLst>
                                </p:cTn>
                              </p:par>
                            </p:childTnLst>
                          </p:cTn>
                        </p:par>
                        <p:par>
                          <p:cTn id="54" fill="hold">
                            <p:stCondLst>
                              <p:cond delay="2500"/>
                            </p:stCondLst>
                            <p:childTnLst>
                              <p:par>
                                <p:cTn id="55" presetID="2" presetClass="entr" presetSubtype="4" fill="hold" grpId="0" nodeType="afterEffect">
                                  <p:stCondLst>
                                    <p:cond delay="0"/>
                                  </p:stCondLst>
                                  <p:childTnLst>
                                    <p:set>
                                      <p:cBhvr>
                                        <p:cTn id="56" dur="1" fill="hold">
                                          <p:stCondLst>
                                            <p:cond delay="0"/>
                                          </p:stCondLst>
                                        </p:cTn>
                                        <p:tgtEl>
                                          <p:spTgt spid="15"/>
                                        </p:tgtEl>
                                        <p:attrNameLst>
                                          <p:attrName>style.visibility</p:attrName>
                                        </p:attrNameLst>
                                      </p:cBhvr>
                                      <p:to>
                                        <p:strVal val="visible"/>
                                      </p:to>
                                    </p:set>
                                    <p:anim calcmode="lin" valueType="num">
                                      <p:cBhvr additive="base">
                                        <p:cTn id="57" dur="250" fill="hold"/>
                                        <p:tgtEl>
                                          <p:spTgt spid="15"/>
                                        </p:tgtEl>
                                        <p:attrNameLst>
                                          <p:attrName>ppt_x</p:attrName>
                                        </p:attrNameLst>
                                      </p:cBhvr>
                                      <p:tavLst>
                                        <p:tav tm="0">
                                          <p:val>
                                            <p:strVal val="#ppt_x"/>
                                          </p:val>
                                        </p:tav>
                                        <p:tav tm="100000">
                                          <p:val>
                                            <p:strVal val="#ppt_x"/>
                                          </p:val>
                                        </p:tav>
                                      </p:tavLst>
                                    </p:anim>
                                    <p:anim calcmode="lin" valueType="num">
                                      <p:cBhvr additive="base">
                                        <p:cTn id="58" dur="250" fill="hold"/>
                                        <p:tgtEl>
                                          <p:spTgt spid="15"/>
                                        </p:tgtEl>
                                        <p:attrNameLst>
                                          <p:attrName>ppt_y</p:attrName>
                                        </p:attrNameLst>
                                      </p:cBhvr>
                                      <p:tavLst>
                                        <p:tav tm="0">
                                          <p:val>
                                            <p:strVal val="1+#ppt_h/2"/>
                                          </p:val>
                                        </p:tav>
                                        <p:tav tm="100000">
                                          <p:val>
                                            <p:strVal val="#ppt_y"/>
                                          </p:val>
                                        </p:tav>
                                      </p:tavLst>
                                    </p:anim>
                                  </p:childTnLst>
                                </p:cTn>
                              </p:par>
                            </p:childTnLst>
                          </p:cTn>
                        </p:par>
                        <p:par>
                          <p:cTn id="59" fill="hold">
                            <p:stCondLst>
                              <p:cond delay="2750"/>
                            </p:stCondLst>
                            <p:childTnLst>
                              <p:par>
                                <p:cTn id="60" presetID="2" presetClass="entr" presetSubtype="4" fill="hold" grpId="0" nodeType="afterEffect">
                                  <p:stCondLst>
                                    <p:cond delay="0"/>
                                  </p:stCondLst>
                                  <p:childTnLst>
                                    <p:set>
                                      <p:cBhvr>
                                        <p:cTn id="61" dur="1" fill="hold">
                                          <p:stCondLst>
                                            <p:cond delay="0"/>
                                          </p:stCondLst>
                                        </p:cTn>
                                        <p:tgtEl>
                                          <p:spTgt spid="29"/>
                                        </p:tgtEl>
                                        <p:attrNameLst>
                                          <p:attrName>style.visibility</p:attrName>
                                        </p:attrNameLst>
                                      </p:cBhvr>
                                      <p:to>
                                        <p:strVal val="visible"/>
                                      </p:to>
                                    </p:set>
                                    <p:anim calcmode="lin" valueType="num">
                                      <p:cBhvr additive="base">
                                        <p:cTn id="62" dur="250" fill="hold"/>
                                        <p:tgtEl>
                                          <p:spTgt spid="29"/>
                                        </p:tgtEl>
                                        <p:attrNameLst>
                                          <p:attrName>ppt_x</p:attrName>
                                        </p:attrNameLst>
                                      </p:cBhvr>
                                      <p:tavLst>
                                        <p:tav tm="0">
                                          <p:val>
                                            <p:strVal val="#ppt_x"/>
                                          </p:val>
                                        </p:tav>
                                        <p:tav tm="100000">
                                          <p:val>
                                            <p:strVal val="#ppt_x"/>
                                          </p:val>
                                        </p:tav>
                                      </p:tavLst>
                                    </p:anim>
                                    <p:anim calcmode="lin" valueType="num">
                                      <p:cBhvr additive="base">
                                        <p:cTn id="63" dur="250" fill="hold"/>
                                        <p:tgtEl>
                                          <p:spTgt spid="29"/>
                                        </p:tgtEl>
                                        <p:attrNameLst>
                                          <p:attrName>ppt_y</p:attrName>
                                        </p:attrNameLst>
                                      </p:cBhvr>
                                      <p:tavLst>
                                        <p:tav tm="0">
                                          <p:val>
                                            <p:strVal val="1+#ppt_h/2"/>
                                          </p:val>
                                        </p:tav>
                                        <p:tav tm="100000">
                                          <p:val>
                                            <p:strVal val="#ppt_y"/>
                                          </p:val>
                                        </p:tav>
                                      </p:tavLst>
                                    </p:anim>
                                  </p:childTnLst>
                                </p:cTn>
                              </p:par>
                            </p:childTnLst>
                          </p:cTn>
                        </p:par>
                        <p:par>
                          <p:cTn id="64" fill="hold">
                            <p:stCondLst>
                              <p:cond delay="3000"/>
                            </p:stCondLst>
                            <p:childTnLst>
                              <p:par>
                                <p:cTn id="65" presetID="2" presetClass="entr" presetSubtype="4" fill="hold" nodeType="after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additive="base">
                                        <p:cTn id="67" dur="250" fill="hold"/>
                                        <p:tgtEl>
                                          <p:spTgt spid="23"/>
                                        </p:tgtEl>
                                        <p:attrNameLst>
                                          <p:attrName>ppt_x</p:attrName>
                                        </p:attrNameLst>
                                      </p:cBhvr>
                                      <p:tavLst>
                                        <p:tav tm="0">
                                          <p:val>
                                            <p:strVal val="#ppt_x"/>
                                          </p:val>
                                        </p:tav>
                                        <p:tav tm="100000">
                                          <p:val>
                                            <p:strVal val="#ppt_x"/>
                                          </p:val>
                                        </p:tav>
                                      </p:tavLst>
                                    </p:anim>
                                    <p:anim calcmode="lin" valueType="num">
                                      <p:cBhvr additive="base">
                                        <p:cTn id="68" dur="250" fill="hold"/>
                                        <p:tgtEl>
                                          <p:spTgt spid="23"/>
                                        </p:tgtEl>
                                        <p:attrNameLst>
                                          <p:attrName>ppt_y</p:attrName>
                                        </p:attrNameLst>
                                      </p:cBhvr>
                                      <p:tavLst>
                                        <p:tav tm="0">
                                          <p:val>
                                            <p:strVal val="1+#ppt_h/2"/>
                                          </p:val>
                                        </p:tav>
                                        <p:tav tm="100000">
                                          <p:val>
                                            <p:strVal val="#ppt_y"/>
                                          </p:val>
                                        </p:tav>
                                      </p:tavLst>
                                    </p:anim>
                                  </p:childTnLst>
                                </p:cTn>
                              </p:par>
                            </p:childTnLst>
                          </p:cTn>
                        </p:par>
                        <p:par>
                          <p:cTn id="69" fill="hold">
                            <p:stCondLst>
                              <p:cond delay="3250"/>
                            </p:stCondLst>
                            <p:childTnLst>
                              <p:par>
                                <p:cTn id="70" presetID="2" presetClass="entr" presetSubtype="4" fill="hold" grpId="0" nodeType="afterEffect">
                                  <p:stCondLst>
                                    <p:cond delay="0"/>
                                  </p:stCondLst>
                                  <p:childTnLst>
                                    <p:set>
                                      <p:cBhvr>
                                        <p:cTn id="71" dur="1" fill="hold">
                                          <p:stCondLst>
                                            <p:cond delay="0"/>
                                          </p:stCondLst>
                                        </p:cTn>
                                        <p:tgtEl>
                                          <p:spTgt spid="16"/>
                                        </p:tgtEl>
                                        <p:attrNameLst>
                                          <p:attrName>style.visibility</p:attrName>
                                        </p:attrNameLst>
                                      </p:cBhvr>
                                      <p:to>
                                        <p:strVal val="visible"/>
                                      </p:to>
                                    </p:set>
                                    <p:anim calcmode="lin" valueType="num">
                                      <p:cBhvr additive="base">
                                        <p:cTn id="72" dur="250" fill="hold"/>
                                        <p:tgtEl>
                                          <p:spTgt spid="16"/>
                                        </p:tgtEl>
                                        <p:attrNameLst>
                                          <p:attrName>ppt_x</p:attrName>
                                        </p:attrNameLst>
                                      </p:cBhvr>
                                      <p:tavLst>
                                        <p:tav tm="0">
                                          <p:val>
                                            <p:strVal val="#ppt_x"/>
                                          </p:val>
                                        </p:tav>
                                        <p:tav tm="100000">
                                          <p:val>
                                            <p:strVal val="#ppt_x"/>
                                          </p:val>
                                        </p:tav>
                                      </p:tavLst>
                                    </p:anim>
                                    <p:anim calcmode="lin" valueType="num">
                                      <p:cBhvr additive="base">
                                        <p:cTn id="73" dur="250" fill="hold"/>
                                        <p:tgtEl>
                                          <p:spTgt spid="16"/>
                                        </p:tgtEl>
                                        <p:attrNameLst>
                                          <p:attrName>ppt_y</p:attrName>
                                        </p:attrNameLst>
                                      </p:cBhvr>
                                      <p:tavLst>
                                        <p:tav tm="0">
                                          <p:val>
                                            <p:strVal val="1+#ppt_h/2"/>
                                          </p:val>
                                        </p:tav>
                                        <p:tav tm="100000">
                                          <p:val>
                                            <p:strVal val="#ppt_y"/>
                                          </p:val>
                                        </p:tav>
                                      </p:tavLst>
                                    </p:anim>
                                  </p:childTnLst>
                                </p:cTn>
                              </p:par>
                            </p:childTnLst>
                          </p:cTn>
                        </p:par>
                        <p:par>
                          <p:cTn id="74" fill="hold">
                            <p:stCondLst>
                              <p:cond delay="3500"/>
                            </p:stCondLst>
                            <p:childTnLst>
                              <p:par>
                                <p:cTn id="75" presetID="2" presetClass="entr" presetSubtype="4" fill="hold" grpId="0" nodeType="afterEffect">
                                  <p:stCondLst>
                                    <p:cond delay="0"/>
                                  </p:stCondLst>
                                  <p:childTnLst>
                                    <p:set>
                                      <p:cBhvr>
                                        <p:cTn id="76" dur="1" fill="hold">
                                          <p:stCondLst>
                                            <p:cond delay="0"/>
                                          </p:stCondLst>
                                        </p:cTn>
                                        <p:tgtEl>
                                          <p:spTgt spid="17"/>
                                        </p:tgtEl>
                                        <p:attrNameLst>
                                          <p:attrName>style.visibility</p:attrName>
                                        </p:attrNameLst>
                                      </p:cBhvr>
                                      <p:to>
                                        <p:strVal val="visible"/>
                                      </p:to>
                                    </p:set>
                                    <p:anim calcmode="lin" valueType="num">
                                      <p:cBhvr additive="base">
                                        <p:cTn id="77" dur="250" fill="hold"/>
                                        <p:tgtEl>
                                          <p:spTgt spid="17"/>
                                        </p:tgtEl>
                                        <p:attrNameLst>
                                          <p:attrName>ppt_x</p:attrName>
                                        </p:attrNameLst>
                                      </p:cBhvr>
                                      <p:tavLst>
                                        <p:tav tm="0">
                                          <p:val>
                                            <p:strVal val="#ppt_x"/>
                                          </p:val>
                                        </p:tav>
                                        <p:tav tm="100000">
                                          <p:val>
                                            <p:strVal val="#ppt_x"/>
                                          </p:val>
                                        </p:tav>
                                      </p:tavLst>
                                    </p:anim>
                                    <p:anim calcmode="lin" valueType="num">
                                      <p:cBhvr additive="base">
                                        <p:cTn id="78" dur="250" fill="hold"/>
                                        <p:tgtEl>
                                          <p:spTgt spid="17"/>
                                        </p:tgtEl>
                                        <p:attrNameLst>
                                          <p:attrName>ppt_y</p:attrName>
                                        </p:attrNameLst>
                                      </p:cBhvr>
                                      <p:tavLst>
                                        <p:tav tm="0">
                                          <p:val>
                                            <p:strVal val="1+#ppt_h/2"/>
                                          </p:val>
                                        </p:tav>
                                        <p:tav tm="100000">
                                          <p:val>
                                            <p:strVal val="#ppt_y"/>
                                          </p:val>
                                        </p:tav>
                                      </p:tavLst>
                                    </p:anim>
                                  </p:childTnLst>
                                </p:cTn>
                              </p:par>
                            </p:childTnLst>
                          </p:cTn>
                        </p:par>
                        <p:par>
                          <p:cTn id="79" fill="hold">
                            <p:stCondLst>
                              <p:cond delay="3750"/>
                            </p:stCondLst>
                            <p:childTnLst>
                              <p:par>
                                <p:cTn id="80" presetID="2" presetClass="entr" presetSubtype="4" fill="hold" grpId="0" nodeType="afterEffect">
                                  <p:stCondLst>
                                    <p:cond delay="0"/>
                                  </p:stCondLst>
                                  <p:childTnLst>
                                    <p:set>
                                      <p:cBhvr>
                                        <p:cTn id="81" dur="1" fill="hold">
                                          <p:stCondLst>
                                            <p:cond delay="0"/>
                                          </p:stCondLst>
                                        </p:cTn>
                                        <p:tgtEl>
                                          <p:spTgt spid="27"/>
                                        </p:tgtEl>
                                        <p:attrNameLst>
                                          <p:attrName>style.visibility</p:attrName>
                                        </p:attrNameLst>
                                      </p:cBhvr>
                                      <p:to>
                                        <p:strVal val="visible"/>
                                      </p:to>
                                    </p:set>
                                    <p:anim calcmode="lin" valueType="num">
                                      <p:cBhvr additive="base">
                                        <p:cTn id="82" dur="250" fill="hold"/>
                                        <p:tgtEl>
                                          <p:spTgt spid="27"/>
                                        </p:tgtEl>
                                        <p:attrNameLst>
                                          <p:attrName>ppt_x</p:attrName>
                                        </p:attrNameLst>
                                      </p:cBhvr>
                                      <p:tavLst>
                                        <p:tav tm="0">
                                          <p:val>
                                            <p:strVal val="#ppt_x"/>
                                          </p:val>
                                        </p:tav>
                                        <p:tav tm="100000">
                                          <p:val>
                                            <p:strVal val="#ppt_x"/>
                                          </p:val>
                                        </p:tav>
                                      </p:tavLst>
                                    </p:anim>
                                    <p:anim calcmode="lin" valueType="num">
                                      <p:cBhvr additive="base">
                                        <p:cTn id="83" dur="250" fill="hold"/>
                                        <p:tgtEl>
                                          <p:spTgt spid="27"/>
                                        </p:tgtEl>
                                        <p:attrNameLst>
                                          <p:attrName>ppt_y</p:attrName>
                                        </p:attrNameLst>
                                      </p:cBhvr>
                                      <p:tavLst>
                                        <p:tav tm="0">
                                          <p:val>
                                            <p:strVal val="1+#ppt_h/2"/>
                                          </p:val>
                                        </p:tav>
                                        <p:tav tm="100000">
                                          <p:val>
                                            <p:strVal val="#ppt_y"/>
                                          </p:val>
                                        </p:tav>
                                      </p:tavLst>
                                    </p:anim>
                                  </p:childTnLst>
                                </p:cTn>
                              </p:par>
                            </p:childTnLst>
                          </p:cTn>
                        </p:par>
                        <p:par>
                          <p:cTn id="84" fill="hold">
                            <p:stCondLst>
                              <p:cond delay="4000"/>
                            </p:stCondLst>
                            <p:childTnLst>
                              <p:par>
                                <p:cTn id="85" presetID="2" presetClass="entr" presetSubtype="4" fill="hold" grpId="0" nodeType="afterEffect">
                                  <p:stCondLst>
                                    <p:cond delay="0"/>
                                  </p:stCondLst>
                                  <p:childTnLst>
                                    <p:set>
                                      <p:cBhvr>
                                        <p:cTn id="86" dur="1" fill="hold">
                                          <p:stCondLst>
                                            <p:cond delay="0"/>
                                          </p:stCondLst>
                                        </p:cTn>
                                        <p:tgtEl>
                                          <p:spTgt spid="18"/>
                                        </p:tgtEl>
                                        <p:attrNameLst>
                                          <p:attrName>style.visibility</p:attrName>
                                        </p:attrNameLst>
                                      </p:cBhvr>
                                      <p:to>
                                        <p:strVal val="visible"/>
                                      </p:to>
                                    </p:set>
                                    <p:anim calcmode="lin" valueType="num">
                                      <p:cBhvr additive="base">
                                        <p:cTn id="87" dur="250" fill="hold"/>
                                        <p:tgtEl>
                                          <p:spTgt spid="18"/>
                                        </p:tgtEl>
                                        <p:attrNameLst>
                                          <p:attrName>ppt_x</p:attrName>
                                        </p:attrNameLst>
                                      </p:cBhvr>
                                      <p:tavLst>
                                        <p:tav tm="0">
                                          <p:val>
                                            <p:strVal val="#ppt_x"/>
                                          </p:val>
                                        </p:tav>
                                        <p:tav tm="100000">
                                          <p:val>
                                            <p:strVal val="#ppt_x"/>
                                          </p:val>
                                        </p:tav>
                                      </p:tavLst>
                                    </p:anim>
                                    <p:anim calcmode="lin" valueType="num">
                                      <p:cBhvr additive="base">
                                        <p:cTn id="88" dur="250" fill="hold"/>
                                        <p:tgtEl>
                                          <p:spTgt spid="18"/>
                                        </p:tgtEl>
                                        <p:attrNameLst>
                                          <p:attrName>ppt_y</p:attrName>
                                        </p:attrNameLst>
                                      </p:cBhvr>
                                      <p:tavLst>
                                        <p:tav tm="0">
                                          <p:val>
                                            <p:strVal val="1+#ppt_h/2"/>
                                          </p:val>
                                        </p:tav>
                                        <p:tav tm="100000">
                                          <p:val>
                                            <p:strVal val="#ppt_y"/>
                                          </p:val>
                                        </p:tav>
                                      </p:tavLst>
                                    </p:anim>
                                  </p:childTnLst>
                                </p:cTn>
                              </p:par>
                            </p:childTnLst>
                          </p:cTn>
                        </p:par>
                        <p:par>
                          <p:cTn id="89" fill="hold">
                            <p:stCondLst>
                              <p:cond delay="4250"/>
                            </p:stCondLst>
                            <p:childTnLst>
                              <p:par>
                                <p:cTn id="90" presetID="2" presetClass="entr" presetSubtype="4" fill="hold" grpId="0" nodeType="afterEffect">
                                  <p:stCondLst>
                                    <p:cond delay="0"/>
                                  </p:stCondLst>
                                  <p:childTnLst>
                                    <p:set>
                                      <p:cBhvr>
                                        <p:cTn id="91" dur="1" fill="hold">
                                          <p:stCondLst>
                                            <p:cond delay="0"/>
                                          </p:stCondLst>
                                        </p:cTn>
                                        <p:tgtEl>
                                          <p:spTgt spid="19"/>
                                        </p:tgtEl>
                                        <p:attrNameLst>
                                          <p:attrName>style.visibility</p:attrName>
                                        </p:attrNameLst>
                                      </p:cBhvr>
                                      <p:to>
                                        <p:strVal val="visible"/>
                                      </p:to>
                                    </p:set>
                                    <p:anim calcmode="lin" valueType="num">
                                      <p:cBhvr additive="base">
                                        <p:cTn id="92" dur="250" fill="hold"/>
                                        <p:tgtEl>
                                          <p:spTgt spid="19"/>
                                        </p:tgtEl>
                                        <p:attrNameLst>
                                          <p:attrName>ppt_x</p:attrName>
                                        </p:attrNameLst>
                                      </p:cBhvr>
                                      <p:tavLst>
                                        <p:tav tm="0">
                                          <p:val>
                                            <p:strVal val="#ppt_x"/>
                                          </p:val>
                                        </p:tav>
                                        <p:tav tm="100000">
                                          <p:val>
                                            <p:strVal val="#ppt_x"/>
                                          </p:val>
                                        </p:tav>
                                      </p:tavLst>
                                    </p:anim>
                                    <p:anim calcmode="lin" valueType="num">
                                      <p:cBhvr additive="base">
                                        <p:cTn id="93" dur="250" fill="hold"/>
                                        <p:tgtEl>
                                          <p:spTgt spid="19"/>
                                        </p:tgtEl>
                                        <p:attrNameLst>
                                          <p:attrName>ppt_y</p:attrName>
                                        </p:attrNameLst>
                                      </p:cBhvr>
                                      <p:tavLst>
                                        <p:tav tm="0">
                                          <p:val>
                                            <p:strVal val="1+#ppt_h/2"/>
                                          </p:val>
                                        </p:tav>
                                        <p:tav tm="100000">
                                          <p:val>
                                            <p:strVal val="#ppt_y"/>
                                          </p:val>
                                        </p:tav>
                                      </p:tavLst>
                                    </p:anim>
                                  </p:childTnLst>
                                </p:cTn>
                              </p:par>
                            </p:childTnLst>
                          </p:cTn>
                        </p:par>
                        <p:par>
                          <p:cTn id="94" fill="hold">
                            <p:stCondLst>
                              <p:cond delay="4500"/>
                            </p:stCondLst>
                            <p:childTnLst>
                              <p:par>
                                <p:cTn id="95" presetID="2" presetClass="entr" presetSubtype="4" fill="hold" grpId="0" nodeType="afterEffect">
                                  <p:stCondLst>
                                    <p:cond delay="0"/>
                                  </p:stCondLst>
                                  <p:childTnLst>
                                    <p:set>
                                      <p:cBhvr>
                                        <p:cTn id="96" dur="1" fill="hold">
                                          <p:stCondLst>
                                            <p:cond delay="0"/>
                                          </p:stCondLst>
                                        </p:cTn>
                                        <p:tgtEl>
                                          <p:spTgt spid="30"/>
                                        </p:tgtEl>
                                        <p:attrNameLst>
                                          <p:attrName>style.visibility</p:attrName>
                                        </p:attrNameLst>
                                      </p:cBhvr>
                                      <p:to>
                                        <p:strVal val="visible"/>
                                      </p:to>
                                    </p:set>
                                    <p:anim calcmode="lin" valueType="num">
                                      <p:cBhvr additive="base">
                                        <p:cTn id="97" dur="250" fill="hold"/>
                                        <p:tgtEl>
                                          <p:spTgt spid="30"/>
                                        </p:tgtEl>
                                        <p:attrNameLst>
                                          <p:attrName>ppt_x</p:attrName>
                                        </p:attrNameLst>
                                      </p:cBhvr>
                                      <p:tavLst>
                                        <p:tav tm="0">
                                          <p:val>
                                            <p:strVal val="#ppt_x"/>
                                          </p:val>
                                        </p:tav>
                                        <p:tav tm="100000">
                                          <p:val>
                                            <p:strVal val="#ppt_x"/>
                                          </p:val>
                                        </p:tav>
                                      </p:tavLst>
                                    </p:anim>
                                    <p:anim calcmode="lin" valueType="num">
                                      <p:cBhvr additive="base">
                                        <p:cTn id="98" dur="250" fill="hold"/>
                                        <p:tgtEl>
                                          <p:spTgt spid="30"/>
                                        </p:tgtEl>
                                        <p:attrNameLst>
                                          <p:attrName>ppt_y</p:attrName>
                                        </p:attrNameLst>
                                      </p:cBhvr>
                                      <p:tavLst>
                                        <p:tav tm="0">
                                          <p:val>
                                            <p:strVal val="1+#ppt_h/2"/>
                                          </p:val>
                                        </p:tav>
                                        <p:tav tm="100000">
                                          <p:val>
                                            <p:strVal val="#ppt_y"/>
                                          </p:val>
                                        </p:tav>
                                      </p:tavLst>
                                    </p:anim>
                                  </p:childTnLst>
                                </p:cTn>
                              </p:par>
                            </p:childTnLst>
                          </p:cTn>
                        </p:par>
                        <p:par>
                          <p:cTn id="99" fill="hold">
                            <p:stCondLst>
                              <p:cond delay="4750"/>
                            </p:stCondLst>
                            <p:childTnLst>
                              <p:par>
                                <p:cTn id="100" presetID="2" presetClass="entr" presetSubtype="4" fill="hold" grpId="0" nodeType="afterEffect">
                                  <p:stCondLst>
                                    <p:cond delay="0"/>
                                  </p:stCondLst>
                                  <p:childTnLst>
                                    <p:set>
                                      <p:cBhvr>
                                        <p:cTn id="101" dur="1" fill="hold">
                                          <p:stCondLst>
                                            <p:cond delay="0"/>
                                          </p:stCondLst>
                                        </p:cTn>
                                        <p:tgtEl>
                                          <p:spTgt spid="20"/>
                                        </p:tgtEl>
                                        <p:attrNameLst>
                                          <p:attrName>style.visibility</p:attrName>
                                        </p:attrNameLst>
                                      </p:cBhvr>
                                      <p:to>
                                        <p:strVal val="visible"/>
                                      </p:to>
                                    </p:set>
                                    <p:anim calcmode="lin" valueType="num">
                                      <p:cBhvr additive="base">
                                        <p:cTn id="102" dur="250" fill="hold"/>
                                        <p:tgtEl>
                                          <p:spTgt spid="20"/>
                                        </p:tgtEl>
                                        <p:attrNameLst>
                                          <p:attrName>ppt_x</p:attrName>
                                        </p:attrNameLst>
                                      </p:cBhvr>
                                      <p:tavLst>
                                        <p:tav tm="0">
                                          <p:val>
                                            <p:strVal val="#ppt_x"/>
                                          </p:val>
                                        </p:tav>
                                        <p:tav tm="100000">
                                          <p:val>
                                            <p:strVal val="#ppt_x"/>
                                          </p:val>
                                        </p:tav>
                                      </p:tavLst>
                                    </p:anim>
                                    <p:anim calcmode="lin" valueType="num">
                                      <p:cBhvr additive="base">
                                        <p:cTn id="103" dur="250" fill="hold"/>
                                        <p:tgtEl>
                                          <p:spTgt spid="20"/>
                                        </p:tgtEl>
                                        <p:attrNameLst>
                                          <p:attrName>ppt_y</p:attrName>
                                        </p:attrNameLst>
                                      </p:cBhvr>
                                      <p:tavLst>
                                        <p:tav tm="0">
                                          <p:val>
                                            <p:strVal val="1+#ppt_h/2"/>
                                          </p:val>
                                        </p:tav>
                                        <p:tav tm="100000">
                                          <p:val>
                                            <p:strVal val="#ppt_y"/>
                                          </p:val>
                                        </p:tav>
                                      </p:tavLst>
                                    </p:anim>
                                  </p:childTnLst>
                                </p:cTn>
                              </p:par>
                            </p:childTnLst>
                          </p:cTn>
                        </p:par>
                        <p:par>
                          <p:cTn id="104" fill="hold">
                            <p:stCondLst>
                              <p:cond delay="5000"/>
                            </p:stCondLst>
                            <p:childTnLst>
                              <p:par>
                                <p:cTn id="105" presetID="2" presetClass="entr" presetSubtype="4" fill="hold" grpId="0" nodeType="afterEffect">
                                  <p:stCondLst>
                                    <p:cond delay="0"/>
                                  </p:stCondLst>
                                  <p:childTnLst>
                                    <p:set>
                                      <p:cBhvr>
                                        <p:cTn id="106" dur="1" fill="hold">
                                          <p:stCondLst>
                                            <p:cond delay="0"/>
                                          </p:stCondLst>
                                        </p:cTn>
                                        <p:tgtEl>
                                          <p:spTgt spid="21"/>
                                        </p:tgtEl>
                                        <p:attrNameLst>
                                          <p:attrName>style.visibility</p:attrName>
                                        </p:attrNameLst>
                                      </p:cBhvr>
                                      <p:to>
                                        <p:strVal val="visible"/>
                                      </p:to>
                                    </p:set>
                                    <p:anim calcmode="lin" valueType="num">
                                      <p:cBhvr additive="base">
                                        <p:cTn id="107" dur="250" fill="hold"/>
                                        <p:tgtEl>
                                          <p:spTgt spid="21"/>
                                        </p:tgtEl>
                                        <p:attrNameLst>
                                          <p:attrName>ppt_x</p:attrName>
                                        </p:attrNameLst>
                                      </p:cBhvr>
                                      <p:tavLst>
                                        <p:tav tm="0">
                                          <p:val>
                                            <p:strVal val="#ppt_x"/>
                                          </p:val>
                                        </p:tav>
                                        <p:tav tm="100000">
                                          <p:val>
                                            <p:strVal val="#ppt_x"/>
                                          </p:val>
                                        </p:tav>
                                      </p:tavLst>
                                    </p:anim>
                                    <p:anim calcmode="lin" valueType="num">
                                      <p:cBhvr additive="base">
                                        <p:cTn id="108" dur="250" fill="hold"/>
                                        <p:tgtEl>
                                          <p:spTgt spid="21"/>
                                        </p:tgtEl>
                                        <p:attrNameLst>
                                          <p:attrName>ppt_y</p:attrName>
                                        </p:attrNameLst>
                                      </p:cBhvr>
                                      <p:tavLst>
                                        <p:tav tm="0">
                                          <p:val>
                                            <p:strVal val="1+#ppt_h/2"/>
                                          </p:val>
                                        </p:tav>
                                        <p:tav tm="100000">
                                          <p:val>
                                            <p:strVal val="#ppt_y"/>
                                          </p:val>
                                        </p:tav>
                                      </p:tavLst>
                                    </p:anim>
                                  </p:childTnLst>
                                </p:cTn>
                              </p:par>
                            </p:childTnLst>
                          </p:cTn>
                        </p:par>
                        <p:par>
                          <p:cTn id="109" fill="hold">
                            <p:stCondLst>
                              <p:cond delay="5250"/>
                            </p:stCondLst>
                            <p:childTnLst>
                              <p:par>
                                <p:cTn id="110" presetID="2" presetClass="entr" presetSubtype="4" fill="hold" grpId="0" nodeType="afterEffect">
                                  <p:stCondLst>
                                    <p:cond delay="0"/>
                                  </p:stCondLst>
                                  <p:childTnLst>
                                    <p:set>
                                      <p:cBhvr>
                                        <p:cTn id="111" dur="1" fill="hold">
                                          <p:stCondLst>
                                            <p:cond delay="0"/>
                                          </p:stCondLst>
                                        </p:cTn>
                                        <p:tgtEl>
                                          <p:spTgt spid="31"/>
                                        </p:tgtEl>
                                        <p:attrNameLst>
                                          <p:attrName>style.visibility</p:attrName>
                                        </p:attrNameLst>
                                      </p:cBhvr>
                                      <p:to>
                                        <p:strVal val="visible"/>
                                      </p:to>
                                    </p:set>
                                    <p:anim calcmode="lin" valueType="num">
                                      <p:cBhvr additive="base">
                                        <p:cTn id="112" dur="250" fill="hold"/>
                                        <p:tgtEl>
                                          <p:spTgt spid="31"/>
                                        </p:tgtEl>
                                        <p:attrNameLst>
                                          <p:attrName>ppt_x</p:attrName>
                                        </p:attrNameLst>
                                      </p:cBhvr>
                                      <p:tavLst>
                                        <p:tav tm="0">
                                          <p:val>
                                            <p:strVal val="#ppt_x"/>
                                          </p:val>
                                        </p:tav>
                                        <p:tav tm="100000">
                                          <p:val>
                                            <p:strVal val="#ppt_x"/>
                                          </p:val>
                                        </p:tav>
                                      </p:tavLst>
                                    </p:anim>
                                    <p:anim calcmode="lin" valueType="num">
                                      <p:cBhvr additive="base">
                                        <p:cTn id="113" dur="25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Graphic spid="10" grpId="0">
        <p:bldAsOne/>
      </p:bldGraphic>
      <p:bldP spid="11" grpId="0"/>
      <p:bldGraphic spid="12" grpId="0">
        <p:bldAsOne/>
      </p:bldGraphic>
      <p:bldP spid="13" grpId="0"/>
      <p:bldGraphic spid="14" grpId="0">
        <p:bldAsOne/>
      </p:bldGraphic>
      <p:bldP spid="15" grpId="0"/>
      <p:bldGraphic spid="16" grpId="0">
        <p:bldAsOne/>
      </p:bldGraphic>
      <p:bldP spid="17" grpId="0"/>
      <p:bldGraphic spid="18" grpId="0">
        <p:bldAsOne/>
      </p:bldGraphic>
      <p:bldP spid="19" grpId="0"/>
      <p:bldGraphic spid="20" grpId="0">
        <p:bldAsOne/>
      </p:bldGraphic>
      <p:bldP spid="21" grpId="0"/>
      <p:bldP spid="26" grpId="0"/>
      <p:bldP spid="27" grpId="0"/>
      <p:bldP spid="28" grpId="0"/>
      <p:bldP spid="29" grpId="0"/>
      <p:bldP spid="30" grpId="0"/>
      <p:bldP spid="31" grpId="0"/>
      <p:bldP spid="3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A5EEBC75-9E44-4ADE-979A-14FBE3EF8974}"/>
              </a:ext>
            </a:extLst>
          </p:cNvPr>
          <p:cNvSpPr txBox="1">
            <a:spLocks/>
          </p:cNvSpPr>
          <p:nvPr/>
        </p:nvSpPr>
        <p:spPr>
          <a:xfrm>
            <a:off x="3089567" y="1558145"/>
            <a:ext cx="6480477" cy="394211"/>
          </a:xfrm>
          <a:prstGeom prst="rect">
            <a:avLst/>
          </a:prstGeom>
        </p:spPr>
        <p:txBody>
          <a:bodyPr/>
          <a:lstStyle/>
          <a:p>
            <a:pPr algn="ctr">
              <a:defRPr/>
            </a:pPr>
            <a:r>
              <a:rPr lang="en-US" sz="2102" dirty="0" err="1">
                <a:solidFill>
                  <a:schemeClr val="bg2">
                    <a:lumMod val="10000"/>
                  </a:schemeClr>
                </a:solidFill>
                <a:cs typeface="+mn-ea"/>
                <a:sym typeface="+mn-lt"/>
              </a:rPr>
              <a:t>感谢您支持原创设计事业，支持设计版权产品</a:t>
            </a:r>
            <a:r>
              <a:rPr lang="en-US" sz="2102" dirty="0">
                <a:solidFill>
                  <a:schemeClr val="bg2">
                    <a:lumMod val="10000"/>
                  </a:schemeClr>
                </a:solidFill>
                <a:cs typeface="+mn-ea"/>
                <a:sym typeface="+mn-lt"/>
              </a:rPr>
              <a:t>！</a:t>
            </a:r>
          </a:p>
        </p:txBody>
      </p:sp>
      <p:sp>
        <p:nvSpPr>
          <p:cNvPr id="3" name="Text Placeholder 4">
            <a:extLst>
              <a:ext uri="{FF2B5EF4-FFF2-40B4-BE49-F238E27FC236}">
                <a16:creationId xmlns:a16="http://schemas.microsoft.com/office/drawing/2014/main" id="{B0DCE1ED-B82B-4750-AA70-00770348CB9B}"/>
              </a:ext>
            </a:extLst>
          </p:cNvPr>
          <p:cNvSpPr txBox="1">
            <a:spLocks/>
          </p:cNvSpPr>
          <p:nvPr/>
        </p:nvSpPr>
        <p:spPr>
          <a:xfrm>
            <a:off x="1459342" y="2169197"/>
            <a:ext cx="9694642" cy="3954613"/>
          </a:xfrm>
          <a:prstGeom prst="rect">
            <a:avLst/>
          </a:prstGeom>
        </p:spPr>
        <p:txBody>
          <a:bodyPr/>
          <a:lstStyle/>
          <a:p>
            <a:pPr marL="450536" indent="-450536" eaLnBrk="0" hangingPunct="0">
              <a:spcBef>
                <a:spcPts val="1577"/>
              </a:spcBef>
              <a:buFont typeface="Arial" pitchFamily="34" charset="0"/>
              <a:buChar char="•"/>
              <a:defRPr/>
            </a:pPr>
            <a:r>
              <a:rPr lang="en-US" sz="1445" dirty="0" err="1">
                <a:solidFill>
                  <a:schemeClr val="bg1">
                    <a:lumMod val="50000"/>
                  </a:schemeClr>
                </a:solidFill>
                <a:cs typeface="+mn-ea"/>
                <a:sym typeface="+mn-lt"/>
              </a:rPr>
              <a:t>感谢您下载千图网</a:t>
            </a:r>
            <a:r>
              <a:rPr lang="zh-CN" altLang="en-US" sz="1445" dirty="0">
                <a:solidFill>
                  <a:schemeClr val="bg1">
                    <a:lumMod val="50000"/>
                  </a:schemeClr>
                </a:solidFill>
                <a:cs typeface="+mn-ea"/>
                <a:sym typeface="+mn-lt"/>
              </a:rPr>
              <a:t>原创</a:t>
            </a:r>
            <a:r>
              <a:rPr lang="en-US" altLang="zh-CN" sz="1445" dirty="0">
                <a:solidFill>
                  <a:schemeClr val="bg1">
                    <a:lumMod val="50000"/>
                  </a:schemeClr>
                </a:solidFill>
                <a:cs typeface="+mn-ea"/>
                <a:sym typeface="+mn-lt"/>
              </a:rPr>
              <a:t>PPT</a:t>
            </a:r>
            <a:r>
              <a:rPr lang="zh-CN" altLang="en-US" sz="1445" dirty="0">
                <a:solidFill>
                  <a:schemeClr val="bg1">
                    <a:lumMod val="50000"/>
                  </a:schemeClr>
                </a:solidFill>
                <a:cs typeface="+mn-ea"/>
                <a:sym typeface="+mn-lt"/>
              </a:rPr>
              <a:t>模板</a:t>
            </a:r>
            <a:r>
              <a:rPr lang="en-US" sz="1445" dirty="0">
                <a:solidFill>
                  <a:schemeClr val="bg1">
                    <a:lumMod val="50000"/>
                  </a:schemeClr>
                </a:solidFill>
                <a:cs typeface="+mn-ea"/>
                <a:sym typeface="+mn-lt"/>
              </a:rPr>
              <a:t>，</a:t>
            </a:r>
            <a:r>
              <a:rPr lang="en-US" sz="1445" dirty="0" err="1">
                <a:solidFill>
                  <a:schemeClr val="bg1">
                    <a:lumMod val="50000"/>
                  </a:schemeClr>
                </a:solidFill>
                <a:cs typeface="+mn-ea"/>
                <a:sym typeface="+mn-lt"/>
              </a:rPr>
              <a:t>为了您和千图网以及原创作者的利益，请勿复制、传播、销售，否则将承担法律责任</a:t>
            </a:r>
            <a:r>
              <a:rPr lang="en-US" sz="1445" dirty="0">
                <a:solidFill>
                  <a:schemeClr val="bg1">
                    <a:lumMod val="50000"/>
                  </a:schemeClr>
                </a:solidFill>
                <a:cs typeface="+mn-ea"/>
                <a:sym typeface="+mn-lt"/>
              </a:rPr>
              <a:t>！</a:t>
            </a:r>
          </a:p>
          <a:p>
            <a:pPr marL="450536" indent="-450536" eaLnBrk="0" hangingPunct="0">
              <a:spcBef>
                <a:spcPts val="1577"/>
              </a:spcBef>
              <a:buFont typeface="Arial" pitchFamily="34" charset="0"/>
              <a:buChar char="•"/>
              <a:defRPr/>
            </a:pPr>
            <a:r>
              <a:rPr lang="en-US" sz="1445" dirty="0" err="1">
                <a:solidFill>
                  <a:schemeClr val="bg1">
                    <a:lumMod val="50000"/>
                  </a:schemeClr>
                </a:solidFill>
                <a:cs typeface="+mn-ea"/>
                <a:sym typeface="+mn-lt"/>
              </a:rPr>
              <a:t>千图网将对作品进行维权，按照传播下载次数的十倍进行索取赔偿</a:t>
            </a:r>
            <a:r>
              <a:rPr lang="zh-CN" altLang="en-US" sz="1445" dirty="0">
                <a:solidFill>
                  <a:schemeClr val="bg1">
                    <a:lumMod val="50000"/>
                  </a:schemeClr>
                </a:solidFill>
                <a:cs typeface="+mn-ea"/>
                <a:sym typeface="+mn-lt"/>
              </a:rPr>
              <a:t>金</a:t>
            </a:r>
            <a:r>
              <a:rPr lang="en-US" sz="1445" dirty="0">
                <a:solidFill>
                  <a:schemeClr val="bg1">
                    <a:lumMod val="50000"/>
                  </a:schemeClr>
                </a:solidFill>
                <a:cs typeface="+mn-ea"/>
                <a:sym typeface="+mn-lt"/>
              </a:rPr>
              <a:t>！</a:t>
            </a:r>
          </a:p>
          <a:p>
            <a:pPr marL="450536" indent="-450536" eaLnBrk="0" hangingPunct="0">
              <a:spcBef>
                <a:spcPts val="1577"/>
              </a:spcBef>
              <a:buFont typeface="Arial" pitchFamily="34" charset="0"/>
              <a:buChar char="•"/>
              <a:defRPr/>
            </a:pPr>
            <a:r>
              <a:rPr lang="en-US" sz="1445" dirty="0">
                <a:solidFill>
                  <a:schemeClr val="bg1">
                    <a:lumMod val="50000"/>
                  </a:schemeClr>
                </a:solidFill>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marL="450536" indent="-450536" eaLnBrk="0" hangingPunct="0">
              <a:spcBef>
                <a:spcPts val="1577"/>
              </a:spcBef>
              <a:buFont typeface="Arial" pitchFamily="34" charset="0"/>
              <a:buChar char="•"/>
              <a:defRPr/>
            </a:pPr>
            <a:r>
              <a:rPr lang="en-US" sz="1445" dirty="0">
                <a:solidFill>
                  <a:schemeClr val="bg1">
                    <a:lumMod val="50000"/>
                  </a:schemeClr>
                </a:solidFill>
                <a:cs typeface="+mn-ea"/>
                <a:sym typeface="+mn-lt"/>
              </a:rPr>
              <a:t>2、不得将千图网的PPT模版、PPT素材，本身用于再出售，或者出租、出借、转让、分销、发布或者作为礼物供他人使用，不得转授权、出卖、转让本协议或本协议中的权利。</a:t>
            </a:r>
          </a:p>
          <a:p>
            <a:pPr marL="450536" indent="-450536" eaLnBrk="0" hangingPunct="0">
              <a:spcBef>
                <a:spcPts val="1577"/>
              </a:spcBef>
              <a:buFont typeface="Arial" pitchFamily="34" charset="0"/>
              <a:buChar char="•"/>
              <a:defRPr/>
            </a:pPr>
            <a:r>
              <a:rPr lang="en-US" sz="1445" dirty="0">
                <a:solidFill>
                  <a:schemeClr val="bg1">
                    <a:lumMod val="50000"/>
                  </a:schemeClr>
                </a:solidFill>
                <a:cs typeface="+mn-ea"/>
                <a:sym typeface="+mn-lt"/>
              </a:rPr>
              <a:t>3、禁止把作品纳入商标或服务标记。</a:t>
            </a:r>
          </a:p>
          <a:p>
            <a:pPr marL="450536" indent="-450536" eaLnBrk="0" hangingPunct="0">
              <a:spcBef>
                <a:spcPts val="1577"/>
              </a:spcBef>
              <a:buFont typeface="Arial" pitchFamily="34" charset="0"/>
              <a:buChar char="•"/>
              <a:defRPr/>
            </a:pPr>
            <a:r>
              <a:rPr lang="en-US" sz="1445" dirty="0">
                <a:solidFill>
                  <a:schemeClr val="bg1">
                    <a:lumMod val="50000"/>
                  </a:schemeClr>
                </a:solidFill>
                <a:cs typeface="+mn-ea"/>
                <a:sym typeface="+mn-lt"/>
              </a:rPr>
              <a:t>4、禁止用户用下载格式在网上传播作品。</a:t>
            </a:r>
            <a:r>
              <a:rPr lang="en-US" sz="1445" dirty="0" err="1">
                <a:solidFill>
                  <a:schemeClr val="bg1">
                    <a:lumMod val="50000"/>
                  </a:schemeClr>
                </a:solidFill>
                <a:cs typeface="+mn-ea"/>
                <a:sym typeface="+mn-lt"/>
              </a:rPr>
              <a:t>或者作品可以让第三方单独付费或共享免费下载、或通过转移电话服务系统传播</a:t>
            </a:r>
            <a:r>
              <a:rPr lang="en-US" sz="1445" dirty="0">
                <a:solidFill>
                  <a:schemeClr val="bg1">
                    <a:lumMod val="50000"/>
                  </a:schemeClr>
                </a:solidFill>
                <a:cs typeface="+mn-ea"/>
                <a:sym typeface="+mn-lt"/>
              </a:rPr>
              <a:t>。</a:t>
            </a:r>
          </a:p>
        </p:txBody>
      </p:sp>
      <p:sp>
        <p:nvSpPr>
          <p:cNvPr id="4" name="Text Placeholder 2">
            <a:extLst>
              <a:ext uri="{FF2B5EF4-FFF2-40B4-BE49-F238E27FC236}">
                <a16:creationId xmlns:a16="http://schemas.microsoft.com/office/drawing/2014/main" id="{CB3554ED-1EC9-48EA-B670-2CDDF00EC925}"/>
              </a:ext>
            </a:extLst>
          </p:cNvPr>
          <p:cNvSpPr txBox="1">
            <a:spLocks/>
          </p:cNvSpPr>
          <p:nvPr/>
        </p:nvSpPr>
        <p:spPr bwMode="auto">
          <a:xfrm>
            <a:off x="3983807" y="742775"/>
            <a:ext cx="4446096" cy="663923"/>
          </a:xfrm>
          <a:prstGeom prst="rect">
            <a:avLst/>
          </a:prstGeom>
          <a:noFill/>
          <a:ln w="9525">
            <a:noFill/>
            <a:miter lim="800000"/>
            <a:headEnd/>
            <a:tailEnd/>
          </a:ln>
        </p:spPr>
        <p:txBody>
          <a:bodyPr vert="horz" wrap="square" lIns="0" tIns="53217" rIns="0" bIns="53217" numCol="1" anchor="t" anchorCtr="0" compatLnSpc="1">
            <a:prstTxWarp prst="textNoShape">
              <a:avLst/>
            </a:prstTxWarp>
          </a:bodyPr>
          <a:lstStyle/>
          <a:p>
            <a:pPr algn="ctr" defTabSz="1201430" eaLnBrk="0" fontAlgn="base" hangingPunct="0">
              <a:spcAft>
                <a:spcPct val="0"/>
              </a:spcAft>
              <a:defRPr/>
            </a:pPr>
            <a:r>
              <a:rPr lang="en-US" sz="4599" dirty="0" err="1">
                <a:solidFill>
                  <a:schemeClr val="bg2">
                    <a:lumMod val="10000"/>
                  </a:schemeClr>
                </a:solidFill>
                <a:cs typeface="+mn-ea"/>
                <a:sym typeface="+mn-lt"/>
              </a:rPr>
              <a:t>版权声明</a:t>
            </a:r>
            <a:endParaRPr lang="en-US" sz="4599" dirty="0">
              <a:solidFill>
                <a:schemeClr val="bg2">
                  <a:lumMod val="10000"/>
                </a:schemeClr>
              </a:solidFill>
              <a:cs typeface="+mn-ea"/>
              <a:sym typeface="+mn-lt"/>
            </a:endParaRPr>
          </a:p>
        </p:txBody>
      </p:sp>
    </p:spTree>
    <p:extLst>
      <p:ext uri="{BB962C8B-B14F-4D97-AF65-F5344CB8AC3E}">
        <p14:creationId xmlns:p14="http://schemas.microsoft.com/office/powerpoint/2010/main" val="3506366974"/>
      </p:ext>
    </p:extLst>
  </p:cSld>
  <p:clrMapOvr>
    <a:masterClrMapping/>
  </p:clrMapOvr>
  <mc:AlternateContent xmlns:mc="http://schemas.openxmlformats.org/markup-compatibility/2006" xmlns:p14="http://schemas.microsoft.com/office/powerpoint/2010/main">
    <mc:Choice Requires="p14">
      <p:transition spd="slow" p14:dur="1500" advClick="0" advTm="2000">
        <p:split orient="vert"/>
      </p:transition>
    </mc:Choice>
    <mc:Fallback xmlns="">
      <p:transition spd="slow" advClick="0" advTm="2000">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11580813" y="6340475"/>
            <a:ext cx="611187" cy="366713"/>
          </a:xfrm>
          <a:prstGeom prst="rect">
            <a:avLst/>
          </a:prstGeom>
        </p:spPr>
        <p:txBody>
          <a:bodyPr/>
          <a:lstStyle/>
          <a:p>
            <a:pPr defTabSz="1375467"/>
            <a:fld id="{C136B7D2-B98C-44FD-8D04-7EC62A564975}" type="slidenum">
              <a:rPr lang="en-US">
                <a:solidFill>
                  <a:srgbClr val="262626">
                    <a:lumMod val="75000"/>
                    <a:lumOff val="25000"/>
                  </a:srgbClr>
                </a:solidFill>
                <a:cs typeface="+mn-ea"/>
                <a:sym typeface="+mn-lt"/>
              </a:rPr>
              <a:pPr defTabSz="1375467"/>
              <a:t>3</a:t>
            </a:fld>
            <a:endParaRPr lang="en-US" dirty="0">
              <a:solidFill>
                <a:srgbClr val="262626">
                  <a:lumMod val="75000"/>
                  <a:lumOff val="25000"/>
                </a:srgbClr>
              </a:solidFill>
              <a:cs typeface="+mn-ea"/>
              <a:sym typeface="+mn-lt"/>
            </a:endParaRPr>
          </a:p>
        </p:txBody>
      </p:sp>
      <p:sp>
        <p:nvSpPr>
          <p:cNvPr id="22" name="TextBox 21"/>
          <p:cNvSpPr txBox="1"/>
          <p:nvPr/>
        </p:nvSpPr>
        <p:spPr>
          <a:xfrm>
            <a:off x="6184724" y="1778482"/>
            <a:ext cx="5122517" cy="415498"/>
          </a:xfrm>
          <a:prstGeom prst="rect">
            <a:avLst/>
          </a:prstGeom>
          <a:noFill/>
        </p:spPr>
        <p:txBody>
          <a:bodyPr wrap="square" lIns="0" tIns="0" rIns="0" bIns="0" rtlCol="0" anchor="t">
            <a:spAutoFit/>
          </a:bodyPr>
          <a:lstStyle/>
          <a:p>
            <a:pPr algn="just" defTabSz="1375467"/>
            <a:r>
              <a:rPr lang="en-US" sz="900" dirty="0">
                <a:solidFill>
                  <a:srgbClr val="262626">
                    <a:lumMod val="50000"/>
                    <a:lumOff val="50000"/>
                  </a:srgbClr>
                </a:solidFill>
                <a:cs typeface="+mn-ea"/>
                <a:sym typeface="+mn-lt"/>
              </a:rPr>
              <a:t>There are many variations of passages of lorem ipsum available, but the majority have suffered alteration in some form, by injected humour randomized words which don't look even slightly.</a:t>
            </a:r>
            <a:endParaRPr lang="en-US" sz="900" dirty="0">
              <a:solidFill>
                <a:srgbClr val="262626">
                  <a:lumMod val="65000"/>
                  <a:lumOff val="35000"/>
                </a:srgbClr>
              </a:solidFill>
              <a:cs typeface="+mn-ea"/>
              <a:sym typeface="+mn-lt"/>
            </a:endParaRPr>
          </a:p>
        </p:txBody>
      </p:sp>
      <p:sp>
        <p:nvSpPr>
          <p:cNvPr id="23" name="Rectangle 22"/>
          <p:cNvSpPr/>
          <p:nvPr/>
        </p:nvSpPr>
        <p:spPr>
          <a:xfrm>
            <a:off x="6184724" y="1490949"/>
            <a:ext cx="1538883" cy="169277"/>
          </a:xfrm>
          <a:prstGeom prst="rect">
            <a:avLst/>
          </a:prstGeom>
        </p:spPr>
        <p:txBody>
          <a:bodyPr wrap="none" lIns="0" tIns="0" rIns="0" bIns="0" anchor="ctr">
            <a:spAutoFit/>
          </a:bodyPr>
          <a:lstStyle/>
          <a:p>
            <a:pPr defTabSz="1375467"/>
            <a:r>
              <a:rPr lang="en-US" sz="1100" b="1" dirty="0">
                <a:solidFill>
                  <a:srgbClr val="FFFFFF">
                    <a:lumMod val="65000"/>
                  </a:srgbClr>
                </a:solidFill>
                <a:cs typeface="+mn-ea"/>
                <a:sym typeface="+mn-lt"/>
              </a:rPr>
              <a:t>Description Goes Here</a:t>
            </a:r>
          </a:p>
        </p:txBody>
      </p:sp>
      <p:grpSp>
        <p:nvGrpSpPr>
          <p:cNvPr id="103" name="Group 102"/>
          <p:cNvGrpSpPr/>
          <p:nvPr/>
        </p:nvGrpSpPr>
        <p:grpSpPr>
          <a:xfrm>
            <a:off x="6292637" y="3193262"/>
            <a:ext cx="855343" cy="3071759"/>
            <a:chOff x="669035" y="1765252"/>
            <a:chExt cx="864105" cy="2246673"/>
          </a:xfrm>
          <a:solidFill>
            <a:schemeClr val="accent2"/>
          </a:solidFill>
        </p:grpSpPr>
        <p:sp>
          <p:nvSpPr>
            <p:cNvPr id="106" name="Rounded Rectangle 105"/>
            <p:cNvSpPr/>
            <p:nvPr/>
          </p:nvSpPr>
          <p:spPr>
            <a:xfrm>
              <a:off x="669035" y="3781497"/>
              <a:ext cx="864105" cy="23042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07" name="Rounded Rectangle 106"/>
            <p:cNvSpPr/>
            <p:nvPr/>
          </p:nvSpPr>
          <p:spPr>
            <a:xfrm>
              <a:off x="669035" y="3493462"/>
              <a:ext cx="864105" cy="23042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08" name="Rounded Rectangle 107"/>
            <p:cNvSpPr/>
            <p:nvPr/>
          </p:nvSpPr>
          <p:spPr>
            <a:xfrm>
              <a:off x="669035" y="3205427"/>
              <a:ext cx="864105" cy="23042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09" name="Rounded Rectangle 108"/>
            <p:cNvSpPr/>
            <p:nvPr/>
          </p:nvSpPr>
          <p:spPr>
            <a:xfrm>
              <a:off x="669035" y="2917392"/>
              <a:ext cx="864105" cy="23042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10" name="Rounded Rectangle 109"/>
            <p:cNvSpPr/>
            <p:nvPr/>
          </p:nvSpPr>
          <p:spPr>
            <a:xfrm>
              <a:off x="669035" y="2629357"/>
              <a:ext cx="864105" cy="23042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11" name="Rounded Rectangle 110"/>
            <p:cNvSpPr/>
            <p:nvPr/>
          </p:nvSpPr>
          <p:spPr>
            <a:xfrm>
              <a:off x="669035" y="2341322"/>
              <a:ext cx="864105" cy="23042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12" name="Rounded Rectangle 111"/>
            <p:cNvSpPr/>
            <p:nvPr/>
          </p:nvSpPr>
          <p:spPr>
            <a:xfrm>
              <a:off x="669035" y="2053287"/>
              <a:ext cx="864105" cy="23042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13" name="Rounded Rectangle 112"/>
            <p:cNvSpPr/>
            <p:nvPr/>
          </p:nvSpPr>
          <p:spPr>
            <a:xfrm>
              <a:off x="669035" y="1765252"/>
              <a:ext cx="864105" cy="230428"/>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116" name="Group 115"/>
          <p:cNvGrpSpPr/>
          <p:nvPr/>
        </p:nvGrpSpPr>
        <p:grpSpPr>
          <a:xfrm>
            <a:off x="7668674" y="3193263"/>
            <a:ext cx="855343" cy="3071760"/>
            <a:chOff x="1572768" y="2397753"/>
            <a:chExt cx="561758" cy="2017421"/>
          </a:xfrm>
          <a:solidFill>
            <a:schemeClr val="accent3"/>
          </a:solidFill>
        </p:grpSpPr>
        <p:sp>
          <p:nvSpPr>
            <p:cNvPr id="117" name="Rounded Rectangle 116"/>
            <p:cNvSpPr/>
            <p:nvPr/>
          </p:nvSpPr>
          <p:spPr>
            <a:xfrm>
              <a:off x="1572768" y="4208259"/>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18" name="Rounded Rectangle 117"/>
            <p:cNvSpPr/>
            <p:nvPr/>
          </p:nvSpPr>
          <p:spPr>
            <a:xfrm>
              <a:off x="1572768" y="3949615"/>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19" name="Rounded Rectangle 118"/>
            <p:cNvSpPr/>
            <p:nvPr/>
          </p:nvSpPr>
          <p:spPr>
            <a:xfrm>
              <a:off x="1572768" y="3690972"/>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20" name="Rounded Rectangle 119"/>
            <p:cNvSpPr/>
            <p:nvPr/>
          </p:nvSpPr>
          <p:spPr>
            <a:xfrm>
              <a:off x="1572768" y="3432328"/>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21" name="Rounded Rectangle 120"/>
            <p:cNvSpPr/>
            <p:nvPr/>
          </p:nvSpPr>
          <p:spPr>
            <a:xfrm>
              <a:off x="1572768" y="3173684"/>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22" name="Rounded Rectangle 121"/>
            <p:cNvSpPr/>
            <p:nvPr/>
          </p:nvSpPr>
          <p:spPr>
            <a:xfrm>
              <a:off x="1572768" y="2915041"/>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23" name="Rounded Rectangle 122"/>
            <p:cNvSpPr/>
            <p:nvPr/>
          </p:nvSpPr>
          <p:spPr>
            <a:xfrm>
              <a:off x="1572768" y="2656397"/>
              <a:ext cx="561758" cy="206915"/>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24" name="Rounded Rectangle 123"/>
            <p:cNvSpPr/>
            <p:nvPr/>
          </p:nvSpPr>
          <p:spPr>
            <a:xfrm>
              <a:off x="1572768" y="2397753"/>
              <a:ext cx="561758" cy="206915"/>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127" name="Group 126"/>
          <p:cNvGrpSpPr/>
          <p:nvPr/>
        </p:nvGrpSpPr>
        <p:grpSpPr>
          <a:xfrm>
            <a:off x="9044713" y="3193263"/>
            <a:ext cx="855343" cy="3071760"/>
            <a:chOff x="2476500" y="2397753"/>
            <a:chExt cx="561758" cy="2017421"/>
          </a:xfrm>
          <a:solidFill>
            <a:schemeClr val="accent2"/>
          </a:solidFill>
        </p:grpSpPr>
        <p:sp>
          <p:nvSpPr>
            <p:cNvPr id="128" name="Rounded Rectangle 127"/>
            <p:cNvSpPr/>
            <p:nvPr/>
          </p:nvSpPr>
          <p:spPr>
            <a:xfrm>
              <a:off x="2476500" y="4208259"/>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29" name="Rounded Rectangle 128"/>
            <p:cNvSpPr/>
            <p:nvPr/>
          </p:nvSpPr>
          <p:spPr>
            <a:xfrm>
              <a:off x="2476500" y="3949615"/>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30" name="Rounded Rectangle 129"/>
            <p:cNvSpPr/>
            <p:nvPr/>
          </p:nvSpPr>
          <p:spPr>
            <a:xfrm>
              <a:off x="2476500" y="3690972"/>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31" name="Rounded Rectangle 130"/>
            <p:cNvSpPr/>
            <p:nvPr/>
          </p:nvSpPr>
          <p:spPr>
            <a:xfrm>
              <a:off x="2476500" y="3432328"/>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32" name="Rounded Rectangle 131"/>
            <p:cNvSpPr/>
            <p:nvPr/>
          </p:nvSpPr>
          <p:spPr>
            <a:xfrm>
              <a:off x="2476500" y="3173684"/>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33" name="Rounded Rectangle 132"/>
            <p:cNvSpPr/>
            <p:nvPr/>
          </p:nvSpPr>
          <p:spPr>
            <a:xfrm>
              <a:off x="2476500" y="2915041"/>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34" name="Rounded Rectangle 133"/>
            <p:cNvSpPr/>
            <p:nvPr/>
          </p:nvSpPr>
          <p:spPr>
            <a:xfrm>
              <a:off x="2476500" y="2656397"/>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35" name="Rounded Rectangle 134"/>
            <p:cNvSpPr/>
            <p:nvPr/>
          </p:nvSpPr>
          <p:spPr>
            <a:xfrm>
              <a:off x="2476500" y="2397753"/>
              <a:ext cx="561758" cy="206915"/>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138" name="Group 137"/>
          <p:cNvGrpSpPr/>
          <p:nvPr/>
        </p:nvGrpSpPr>
        <p:grpSpPr>
          <a:xfrm>
            <a:off x="10420750" y="3193263"/>
            <a:ext cx="855343" cy="3071760"/>
            <a:chOff x="3380232" y="2397753"/>
            <a:chExt cx="561758" cy="2017421"/>
          </a:xfrm>
          <a:solidFill>
            <a:schemeClr val="accent3"/>
          </a:solidFill>
        </p:grpSpPr>
        <p:sp>
          <p:nvSpPr>
            <p:cNvPr id="139" name="Rounded Rectangle 138"/>
            <p:cNvSpPr/>
            <p:nvPr/>
          </p:nvSpPr>
          <p:spPr>
            <a:xfrm>
              <a:off x="3380232" y="4208259"/>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40" name="Rounded Rectangle 139"/>
            <p:cNvSpPr/>
            <p:nvPr/>
          </p:nvSpPr>
          <p:spPr>
            <a:xfrm>
              <a:off x="3380232" y="3949615"/>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41" name="Rounded Rectangle 140"/>
            <p:cNvSpPr/>
            <p:nvPr/>
          </p:nvSpPr>
          <p:spPr>
            <a:xfrm>
              <a:off x="3380232" y="3690972"/>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42" name="Rounded Rectangle 141"/>
            <p:cNvSpPr/>
            <p:nvPr/>
          </p:nvSpPr>
          <p:spPr>
            <a:xfrm>
              <a:off x="3380232" y="3432328"/>
              <a:ext cx="561758" cy="206915"/>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43" name="Rounded Rectangle 142"/>
            <p:cNvSpPr/>
            <p:nvPr/>
          </p:nvSpPr>
          <p:spPr>
            <a:xfrm>
              <a:off x="3380232" y="3173684"/>
              <a:ext cx="561758" cy="206915"/>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44" name="Rounded Rectangle 143"/>
            <p:cNvSpPr/>
            <p:nvPr/>
          </p:nvSpPr>
          <p:spPr>
            <a:xfrm>
              <a:off x="3380232" y="2915041"/>
              <a:ext cx="561758" cy="206915"/>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45" name="Rounded Rectangle 144"/>
            <p:cNvSpPr/>
            <p:nvPr/>
          </p:nvSpPr>
          <p:spPr>
            <a:xfrm>
              <a:off x="3380232" y="2656397"/>
              <a:ext cx="561758" cy="206915"/>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46" name="Rounded Rectangle 145"/>
            <p:cNvSpPr/>
            <p:nvPr/>
          </p:nvSpPr>
          <p:spPr>
            <a:xfrm>
              <a:off x="3380232" y="2397753"/>
              <a:ext cx="561758" cy="206915"/>
            </a:xfrm>
            <a:prstGeom prst="round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sp>
        <p:nvSpPr>
          <p:cNvPr id="1029" name="Freeform 5"/>
          <p:cNvSpPr>
            <a:spLocks noEditPoints="1"/>
          </p:cNvSpPr>
          <p:nvPr/>
        </p:nvSpPr>
        <p:spPr bwMode="auto">
          <a:xfrm rot="2700000">
            <a:off x="108433" y="1482243"/>
            <a:ext cx="2447080" cy="2500127"/>
          </a:xfrm>
          <a:custGeom>
            <a:avLst/>
            <a:gdLst/>
            <a:ahLst/>
            <a:cxnLst>
              <a:cxn ang="0">
                <a:pos x="739" y="553"/>
              </a:cxn>
              <a:cxn ang="0">
                <a:pos x="623" y="488"/>
              </a:cxn>
              <a:cxn ang="0">
                <a:pos x="541" y="483"/>
              </a:cxn>
              <a:cxn ang="0">
                <a:pos x="272" y="213"/>
              </a:cxn>
              <a:cxn ang="0">
                <a:pos x="170" y="33"/>
              </a:cxn>
              <a:cxn ang="0">
                <a:pos x="50" y="185"/>
              </a:cxn>
              <a:cxn ang="0">
                <a:pos x="0" y="203"/>
              </a:cxn>
              <a:cxn ang="0">
                <a:pos x="284" y="470"/>
              </a:cxn>
              <a:cxn ang="0">
                <a:pos x="551" y="755"/>
              </a:cxn>
              <a:cxn ang="0">
                <a:pos x="571" y="706"/>
              </a:cxn>
              <a:cxn ang="0">
                <a:pos x="706" y="587"/>
              </a:cxn>
              <a:cxn ang="0">
                <a:pos x="599" y="531"/>
              </a:cxn>
              <a:cxn ang="0">
                <a:pos x="530" y="619"/>
              </a:cxn>
              <a:cxn ang="0">
                <a:pos x="532" y="531"/>
              </a:cxn>
              <a:cxn ang="0">
                <a:pos x="526" y="585"/>
              </a:cxn>
              <a:cxn ang="0">
                <a:pos x="397" y="485"/>
              </a:cxn>
              <a:cxn ang="0">
                <a:pos x="489" y="411"/>
              </a:cxn>
              <a:cxn ang="0">
                <a:pos x="397" y="485"/>
              </a:cxn>
              <a:cxn ang="0">
                <a:pos x="383" y="480"/>
              </a:cxn>
              <a:cxn ang="0">
                <a:pos x="456" y="341"/>
              </a:cxn>
              <a:cxn ang="0">
                <a:pos x="437" y="324"/>
              </a:cxn>
              <a:cxn ang="0">
                <a:pos x="330" y="449"/>
              </a:cxn>
              <a:cxn ang="0">
                <a:pos x="437" y="324"/>
              </a:cxn>
              <a:cxn ang="0">
                <a:pos x="363" y="271"/>
              </a:cxn>
              <a:cxn ang="0">
                <a:pos x="275" y="376"/>
              </a:cxn>
              <a:cxn ang="0">
                <a:pos x="349" y="266"/>
              </a:cxn>
              <a:cxn ang="0">
                <a:pos x="261" y="262"/>
              </a:cxn>
              <a:cxn ang="0">
                <a:pos x="172" y="228"/>
              </a:cxn>
              <a:cxn ang="0">
                <a:pos x="227" y="155"/>
              </a:cxn>
              <a:cxn ang="0">
                <a:pos x="172" y="228"/>
              </a:cxn>
              <a:cxn ang="0">
                <a:pos x="84" y="206"/>
              </a:cxn>
              <a:cxn ang="0">
                <a:pos x="224" y="139"/>
              </a:cxn>
              <a:cxn ang="0">
                <a:pos x="192" y="61"/>
              </a:cxn>
              <a:cxn ang="0">
                <a:pos x="72" y="200"/>
              </a:cxn>
              <a:cxn ang="0">
                <a:pos x="192" y="61"/>
              </a:cxn>
              <a:cxn ang="0">
                <a:pos x="227" y="192"/>
              </a:cxn>
              <a:cxn ang="0">
                <a:pos x="192" y="227"/>
              </a:cxn>
              <a:cxn ang="0">
                <a:pos x="388" y="282"/>
              </a:cxn>
              <a:cxn ang="0">
                <a:pos x="311" y="431"/>
              </a:cxn>
              <a:cxn ang="0">
                <a:pos x="426" y="492"/>
              </a:cxn>
              <a:cxn ang="0">
                <a:pos x="492" y="492"/>
              </a:cxn>
              <a:cxn ang="0">
                <a:pos x="563" y="696"/>
              </a:cxn>
              <a:cxn ang="0">
                <a:pos x="677" y="563"/>
              </a:cxn>
              <a:cxn ang="0">
                <a:pos x="563" y="696"/>
              </a:cxn>
              <a:cxn ang="0">
                <a:pos x="533" y="634"/>
              </a:cxn>
              <a:cxn ang="0">
                <a:pos x="666" y="556"/>
              </a:cxn>
              <a:cxn ang="0">
                <a:pos x="549" y="673"/>
              </a:cxn>
            </a:cxnLst>
            <a:rect l="0" t="0" r="r" b="b"/>
            <a:pathLst>
              <a:path w="739" h="755">
                <a:moveTo>
                  <a:pt x="706" y="587"/>
                </a:moveTo>
                <a:cubicBezTo>
                  <a:pt x="739" y="553"/>
                  <a:pt x="739" y="553"/>
                  <a:pt x="739" y="553"/>
                </a:cubicBezTo>
                <a:cubicBezTo>
                  <a:pt x="706" y="520"/>
                  <a:pt x="666" y="499"/>
                  <a:pt x="624" y="489"/>
                </a:cubicBezTo>
                <a:cubicBezTo>
                  <a:pt x="623" y="488"/>
                  <a:pt x="623" y="488"/>
                  <a:pt x="623" y="488"/>
                </a:cubicBezTo>
                <a:cubicBezTo>
                  <a:pt x="623" y="489"/>
                  <a:pt x="623" y="489"/>
                  <a:pt x="623" y="489"/>
                </a:cubicBezTo>
                <a:cubicBezTo>
                  <a:pt x="596" y="482"/>
                  <a:pt x="568" y="480"/>
                  <a:pt x="541" y="483"/>
                </a:cubicBezTo>
                <a:cubicBezTo>
                  <a:pt x="548" y="412"/>
                  <a:pt x="524" y="338"/>
                  <a:pt x="470" y="284"/>
                </a:cubicBezTo>
                <a:cubicBezTo>
                  <a:pt x="416" y="230"/>
                  <a:pt x="342" y="206"/>
                  <a:pt x="272" y="213"/>
                </a:cubicBezTo>
                <a:cubicBezTo>
                  <a:pt x="284" y="138"/>
                  <a:pt x="261" y="58"/>
                  <a:pt x="203" y="0"/>
                </a:cubicBezTo>
                <a:cubicBezTo>
                  <a:pt x="170" y="33"/>
                  <a:pt x="170" y="33"/>
                  <a:pt x="170" y="33"/>
                </a:cubicBezTo>
                <a:cubicBezTo>
                  <a:pt x="175" y="39"/>
                  <a:pt x="180" y="44"/>
                  <a:pt x="184" y="50"/>
                </a:cubicBezTo>
                <a:cubicBezTo>
                  <a:pt x="50" y="185"/>
                  <a:pt x="50" y="185"/>
                  <a:pt x="50" y="185"/>
                </a:cubicBezTo>
                <a:cubicBezTo>
                  <a:pt x="44" y="180"/>
                  <a:pt x="38" y="175"/>
                  <a:pt x="33" y="170"/>
                </a:cubicBezTo>
                <a:cubicBezTo>
                  <a:pt x="0" y="203"/>
                  <a:pt x="0" y="203"/>
                  <a:pt x="0" y="203"/>
                </a:cubicBezTo>
                <a:cubicBezTo>
                  <a:pt x="58" y="261"/>
                  <a:pt x="138" y="284"/>
                  <a:pt x="213" y="272"/>
                </a:cubicBezTo>
                <a:cubicBezTo>
                  <a:pt x="206" y="343"/>
                  <a:pt x="230" y="416"/>
                  <a:pt x="284" y="470"/>
                </a:cubicBezTo>
                <a:cubicBezTo>
                  <a:pt x="338" y="524"/>
                  <a:pt x="411" y="548"/>
                  <a:pt x="482" y="541"/>
                </a:cubicBezTo>
                <a:cubicBezTo>
                  <a:pt x="470" y="616"/>
                  <a:pt x="493" y="696"/>
                  <a:pt x="551" y="755"/>
                </a:cubicBezTo>
                <a:cubicBezTo>
                  <a:pt x="585" y="721"/>
                  <a:pt x="585" y="721"/>
                  <a:pt x="585" y="721"/>
                </a:cubicBezTo>
                <a:cubicBezTo>
                  <a:pt x="580" y="716"/>
                  <a:pt x="575" y="711"/>
                  <a:pt x="571" y="706"/>
                </a:cubicBezTo>
                <a:cubicBezTo>
                  <a:pt x="698" y="579"/>
                  <a:pt x="698" y="579"/>
                  <a:pt x="698" y="579"/>
                </a:cubicBezTo>
                <a:cubicBezTo>
                  <a:pt x="700" y="582"/>
                  <a:pt x="703" y="584"/>
                  <a:pt x="706" y="587"/>
                </a:cubicBezTo>
                <a:close/>
                <a:moveTo>
                  <a:pt x="528" y="603"/>
                </a:moveTo>
                <a:cubicBezTo>
                  <a:pt x="599" y="531"/>
                  <a:pt x="599" y="531"/>
                  <a:pt x="599" y="531"/>
                </a:cubicBezTo>
                <a:cubicBezTo>
                  <a:pt x="604" y="532"/>
                  <a:pt x="609" y="534"/>
                  <a:pt x="614" y="535"/>
                </a:cubicBezTo>
                <a:cubicBezTo>
                  <a:pt x="530" y="619"/>
                  <a:pt x="530" y="619"/>
                  <a:pt x="530" y="619"/>
                </a:cubicBezTo>
                <a:cubicBezTo>
                  <a:pt x="529" y="613"/>
                  <a:pt x="528" y="608"/>
                  <a:pt x="528" y="603"/>
                </a:cubicBezTo>
                <a:close/>
                <a:moveTo>
                  <a:pt x="532" y="531"/>
                </a:moveTo>
                <a:cubicBezTo>
                  <a:pt x="549" y="528"/>
                  <a:pt x="566" y="528"/>
                  <a:pt x="583" y="529"/>
                </a:cubicBezTo>
                <a:cubicBezTo>
                  <a:pt x="526" y="585"/>
                  <a:pt x="526" y="585"/>
                  <a:pt x="526" y="585"/>
                </a:cubicBezTo>
                <a:cubicBezTo>
                  <a:pt x="526" y="567"/>
                  <a:pt x="528" y="549"/>
                  <a:pt x="532" y="531"/>
                </a:cubicBezTo>
                <a:close/>
                <a:moveTo>
                  <a:pt x="397" y="485"/>
                </a:moveTo>
                <a:cubicBezTo>
                  <a:pt x="485" y="397"/>
                  <a:pt x="485" y="397"/>
                  <a:pt x="485" y="397"/>
                </a:cubicBezTo>
                <a:cubicBezTo>
                  <a:pt x="487" y="402"/>
                  <a:pt x="488" y="407"/>
                  <a:pt x="489" y="411"/>
                </a:cubicBezTo>
                <a:cubicBezTo>
                  <a:pt x="411" y="489"/>
                  <a:pt x="411" y="489"/>
                  <a:pt x="411" y="489"/>
                </a:cubicBezTo>
                <a:cubicBezTo>
                  <a:pt x="406" y="488"/>
                  <a:pt x="401" y="487"/>
                  <a:pt x="397" y="485"/>
                </a:cubicBezTo>
                <a:close/>
                <a:moveTo>
                  <a:pt x="480" y="383"/>
                </a:moveTo>
                <a:cubicBezTo>
                  <a:pt x="383" y="480"/>
                  <a:pt x="383" y="480"/>
                  <a:pt x="383" y="480"/>
                </a:cubicBezTo>
                <a:cubicBezTo>
                  <a:pt x="368" y="474"/>
                  <a:pt x="354" y="466"/>
                  <a:pt x="341" y="457"/>
                </a:cubicBezTo>
                <a:cubicBezTo>
                  <a:pt x="456" y="341"/>
                  <a:pt x="456" y="341"/>
                  <a:pt x="456" y="341"/>
                </a:cubicBezTo>
                <a:cubicBezTo>
                  <a:pt x="466" y="354"/>
                  <a:pt x="474" y="369"/>
                  <a:pt x="480" y="383"/>
                </a:cubicBezTo>
                <a:close/>
                <a:moveTo>
                  <a:pt x="437" y="324"/>
                </a:moveTo>
                <a:cubicBezTo>
                  <a:pt x="446" y="333"/>
                  <a:pt x="446" y="333"/>
                  <a:pt x="446" y="333"/>
                </a:cubicBezTo>
                <a:cubicBezTo>
                  <a:pt x="330" y="449"/>
                  <a:pt x="330" y="449"/>
                  <a:pt x="330" y="449"/>
                </a:cubicBezTo>
                <a:cubicBezTo>
                  <a:pt x="327" y="446"/>
                  <a:pt x="324" y="443"/>
                  <a:pt x="321" y="440"/>
                </a:cubicBezTo>
                <a:lnTo>
                  <a:pt x="437" y="324"/>
                </a:lnTo>
                <a:close/>
                <a:moveTo>
                  <a:pt x="270" y="363"/>
                </a:moveTo>
                <a:cubicBezTo>
                  <a:pt x="363" y="271"/>
                  <a:pt x="363" y="271"/>
                  <a:pt x="363" y="271"/>
                </a:cubicBezTo>
                <a:cubicBezTo>
                  <a:pt x="367" y="272"/>
                  <a:pt x="372" y="274"/>
                  <a:pt x="376" y="276"/>
                </a:cubicBezTo>
                <a:cubicBezTo>
                  <a:pt x="275" y="376"/>
                  <a:pt x="275" y="376"/>
                  <a:pt x="275" y="376"/>
                </a:cubicBezTo>
                <a:cubicBezTo>
                  <a:pt x="274" y="372"/>
                  <a:pt x="272" y="367"/>
                  <a:pt x="270" y="363"/>
                </a:cubicBezTo>
                <a:close/>
                <a:moveTo>
                  <a:pt x="349" y="266"/>
                </a:moveTo>
                <a:cubicBezTo>
                  <a:pt x="266" y="349"/>
                  <a:pt x="266" y="349"/>
                  <a:pt x="266" y="349"/>
                </a:cubicBezTo>
                <a:cubicBezTo>
                  <a:pt x="258" y="320"/>
                  <a:pt x="256" y="291"/>
                  <a:pt x="261" y="262"/>
                </a:cubicBezTo>
                <a:cubicBezTo>
                  <a:pt x="290" y="257"/>
                  <a:pt x="320" y="258"/>
                  <a:pt x="349" y="266"/>
                </a:cubicBezTo>
                <a:close/>
                <a:moveTo>
                  <a:pt x="172" y="228"/>
                </a:moveTo>
                <a:cubicBezTo>
                  <a:pt x="166" y="228"/>
                  <a:pt x="161" y="227"/>
                  <a:pt x="155" y="227"/>
                </a:cubicBezTo>
                <a:cubicBezTo>
                  <a:pt x="227" y="155"/>
                  <a:pt x="227" y="155"/>
                  <a:pt x="227" y="155"/>
                </a:cubicBezTo>
                <a:cubicBezTo>
                  <a:pt x="227" y="161"/>
                  <a:pt x="228" y="167"/>
                  <a:pt x="228" y="172"/>
                </a:cubicBezTo>
                <a:lnTo>
                  <a:pt x="172" y="228"/>
                </a:lnTo>
                <a:close/>
                <a:moveTo>
                  <a:pt x="139" y="225"/>
                </a:moveTo>
                <a:cubicBezTo>
                  <a:pt x="120" y="221"/>
                  <a:pt x="101" y="215"/>
                  <a:pt x="84" y="206"/>
                </a:cubicBezTo>
                <a:cubicBezTo>
                  <a:pt x="206" y="84"/>
                  <a:pt x="206" y="84"/>
                  <a:pt x="206" y="84"/>
                </a:cubicBezTo>
                <a:cubicBezTo>
                  <a:pt x="215" y="102"/>
                  <a:pt x="221" y="120"/>
                  <a:pt x="224" y="139"/>
                </a:cubicBezTo>
                <a:lnTo>
                  <a:pt x="139" y="225"/>
                </a:lnTo>
                <a:close/>
                <a:moveTo>
                  <a:pt x="192" y="61"/>
                </a:moveTo>
                <a:cubicBezTo>
                  <a:pt x="195" y="65"/>
                  <a:pt x="197" y="68"/>
                  <a:pt x="200" y="72"/>
                </a:cubicBezTo>
                <a:cubicBezTo>
                  <a:pt x="72" y="200"/>
                  <a:pt x="72" y="200"/>
                  <a:pt x="72" y="200"/>
                </a:cubicBezTo>
                <a:cubicBezTo>
                  <a:pt x="68" y="197"/>
                  <a:pt x="64" y="195"/>
                  <a:pt x="61" y="193"/>
                </a:cubicBezTo>
                <a:lnTo>
                  <a:pt x="192" y="61"/>
                </a:lnTo>
                <a:close/>
                <a:moveTo>
                  <a:pt x="192" y="227"/>
                </a:moveTo>
                <a:cubicBezTo>
                  <a:pt x="227" y="192"/>
                  <a:pt x="227" y="192"/>
                  <a:pt x="227" y="192"/>
                </a:cubicBezTo>
                <a:cubicBezTo>
                  <a:pt x="226" y="202"/>
                  <a:pt x="225" y="212"/>
                  <a:pt x="222" y="222"/>
                </a:cubicBezTo>
                <a:cubicBezTo>
                  <a:pt x="212" y="225"/>
                  <a:pt x="202" y="226"/>
                  <a:pt x="192" y="227"/>
                </a:cubicBezTo>
                <a:close/>
                <a:moveTo>
                  <a:pt x="282" y="389"/>
                </a:moveTo>
                <a:cubicBezTo>
                  <a:pt x="388" y="282"/>
                  <a:pt x="388" y="282"/>
                  <a:pt x="388" y="282"/>
                </a:cubicBezTo>
                <a:cubicBezTo>
                  <a:pt x="403" y="290"/>
                  <a:pt x="417" y="300"/>
                  <a:pt x="430" y="312"/>
                </a:cubicBezTo>
                <a:cubicBezTo>
                  <a:pt x="311" y="431"/>
                  <a:pt x="311" y="431"/>
                  <a:pt x="311" y="431"/>
                </a:cubicBezTo>
                <a:cubicBezTo>
                  <a:pt x="299" y="418"/>
                  <a:pt x="290" y="403"/>
                  <a:pt x="282" y="389"/>
                </a:cubicBezTo>
                <a:close/>
                <a:moveTo>
                  <a:pt x="426" y="492"/>
                </a:moveTo>
                <a:cubicBezTo>
                  <a:pt x="492" y="427"/>
                  <a:pt x="492" y="427"/>
                  <a:pt x="492" y="427"/>
                </a:cubicBezTo>
                <a:cubicBezTo>
                  <a:pt x="496" y="448"/>
                  <a:pt x="496" y="471"/>
                  <a:pt x="492" y="492"/>
                </a:cubicBezTo>
                <a:cubicBezTo>
                  <a:pt x="470" y="496"/>
                  <a:pt x="448" y="496"/>
                  <a:pt x="426" y="492"/>
                </a:cubicBezTo>
                <a:close/>
                <a:moveTo>
                  <a:pt x="563" y="696"/>
                </a:moveTo>
                <a:cubicBezTo>
                  <a:pt x="561" y="692"/>
                  <a:pt x="558" y="688"/>
                  <a:pt x="556" y="685"/>
                </a:cubicBezTo>
                <a:cubicBezTo>
                  <a:pt x="677" y="563"/>
                  <a:pt x="677" y="563"/>
                  <a:pt x="677" y="563"/>
                </a:cubicBezTo>
                <a:cubicBezTo>
                  <a:pt x="686" y="573"/>
                  <a:pt x="686" y="573"/>
                  <a:pt x="686" y="573"/>
                </a:cubicBezTo>
                <a:lnTo>
                  <a:pt x="563" y="696"/>
                </a:lnTo>
                <a:close/>
                <a:moveTo>
                  <a:pt x="549" y="673"/>
                </a:moveTo>
                <a:cubicBezTo>
                  <a:pt x="543" y="660"/>
                  <a:pt x="537" y="647"/>
                  <a:pt x="533" y="634"/>
                </a:cubicBezTo>
                <a:cubicBezTo>
                  <a:pt x="628" y="539"/>
                  <a:pt x="628" y="539"/>
                  <a:pt x="628" y="539"/>
                </a:cubicBezTo>
                <a:cubicBezTo>
                  <a:pt x="641" y="543"/>
                  <a:pt x="654" y="549"/>
                  <a:pt x="666" y="556"/>
                </a:cubicBezTo>
                <a:lnTo>
                  <a:pt x="549" y="673"/>
                </a:lnTo>
                <a:close/>
                <a:moveTo>
                  <a:pt x="549" y="673"/>
                </a:moveTo>
                <a:cubicBezTo>
                  <a:pt x="549" y="673"/>
                  <a:pt x="549" y="673"/>
                  <a:pt x="549" y="673"/>
                </a:cubicBezTo>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2667">
              <a:solidFill>
                <a:srgbClr val="262626"/>
              </a:solidFill>
              <a:cs typeface="+mn-ea"/>
              <a:sym typeface="+mn-lt"/>
            </a:endParaRPr>
          </a:p>
        </p:txBody>
      </p:sp>
      <p:sp>
        <p:nvSpPr>
          <p:cNvPr id="214" name="Freeform 5"/>
          <p:cNvSpPr>
            <a:spLocks noEditPoints="1"/>
          </p:cNvSpPr>
          <p:nvPr/>
        </p:nvSpPr>
        <p:spPr bwMode="auto">
          <a:xfrm rot="2700000">
            <a:off x="1462615" y="1482243"/>
            <a:ext cx="2447080" cy="2500127"/>
          </a:xfrm>
          <a:custGeom>
            <a:avLst/>
            <a:gdLst/>
            <a:ahLst/>
            <a:cxnLst>
              <a:cxn ang="0">
                <a:pos x="739" y="553"/>
              </a:cxn>
              <a:cxn ang="0">
                <a:pos x="623" y="488"/>
              </a:cxn>
              <a:cxn ang="0">
                <a:pos x="541" y="483"/>
              </a:cxn>
              <a:cxn ang="0">
                <a:pos x="272" y="213"/>
              </a:cxn>
              <a:cxn ang="0">
                <a:pos x="170" y="33"/>
              </a:cxn>
              <a:cxn ang="0">
                <a:pos x="50" y="185"/>
              </a:cxn>
              <a:cxn ang="0">
                <a:pos x="0" y="203"/>
              </a:cxn>
              <a:cxn ang="0">
                <a:pos x="284" y="470"/>
              </a:cxn>
              <a:cxn ang="0">
                <a:pos x="551" y="755"/>
              </a:cxn>
              <a:cxn ang="0">
                <a:pos x="571" y="706"/>
              </a:cxn>
              <a:cxn ang="0">
                <a:pos x="706" y="587"/>
              </a:cxn>
              <a:cxn ang="0">
                <a:pos x="599" y="531"/>
              </a:cxn>
              <a:cxn ang="0">
                <a:pos x="530" y="619"/>
              </a:cxn>
              <a:cxn ang="0">
                <a:pos x="532" y="531"/>
              </a:cxn>
              <a:cxn ang="0">
                <a:pos x="526" y="585"/>
              </a:cxn>
              <a:cxn ang="0">
                <a:pos x="397" y="485"/>
              </a:cxn>
              <a:cxn ang="0">
                <a:pos x="489" y="411"/>
              </a:cxn>
              <a:cxn ang="0">
                <a:pos x="397" y="485"/>
              </a:cxn>
              <a:cxn ang="0">
                <a:pos x="383" y="480"/>
              </a:cxn>
              <a:cxn ang="0">
                <a:pos x="456" y="341"/>
              </a:cxn>
              <a:cxn ang="0">
                <a:pos x="437" y="324"/>
              </a:cxn>
              <a:cxn ang="0">
                <a:pos x="330" y="449"/>
              </a:cxn>
              <a:cxn ang="0">
                <a:pos x="437" y="324"/>
              </a:cxn>
              <a:cxn ang="0">
                <a:pos x="363" y="271"/>
              </a:cxn>
              <a:cxn ang="0">
                <a:pos x="275" y="376"/>
              </a:cxn>
              <a:cxn ang="0">
                <a:pos x="349" y="266"/>
              </a:cxn>
              <a:cxn ang="0">
                <a:pos x="261" y="262"/>
              </a:cxn>
              <a:cxn ang="0">
                <a:pos x="172" y="228"/>
              </a:cxn>
              <a:cxn ang="0">
                <a:pos x="227" y="155"/>
              </a:cxn>
              <a:cxn ang="0">
                <a:pos x="172" y="228"/>
              </a:cxn>
              <a:cxn ang="0">
                <a:pos x="84" y="206"/>
              </a:cxn>
              <a:cxn ang="0">
                <a:pos x="224" y="139"/>
              </a:cxn>
              <a:cxn ang="0">
                <a:pos x="192" y="61"/>
              </a:cxn>
              <a:cxn ang="0">
                <a:pos x="72" y="200"/>
              </a:cxn>
              <a:cxn ang="0">
                <a:pos x="192" y="61"/>
              </a:cxn>
              <a:cxn ang="0">
                <a:pos x="227" y="192"/>
              </a:cxn>
              <a:cxn ang="0">
                <a:pos x="192" y="227"/>
              </a:cxn>
              <a:cxn ang="0">
                <a:pos x="388" y="282"/>
              </a:cxn>
              <a:cxn ang="0">
                <a:pos x="311" y="431"/>
              </a:cxn>
              <a:cxn ang="0">
                <a:pos x="426" y="492"/>
              </a:cxn>
              <a:cxn ang="0">
                <a:pos x="492" y="492"/>
              </a:cxn>
              <a:cxn ang="0">
                <a:pos x="563" y="696"/>
              </a:cxn>
              <a:cxn ang="0">
                <a:pos x="677" y="563"/>
              </a:cxn>
              <a:cxn ang="0">
                <a:pos x="563" y="696"/>
              </a:cxn>
              <a:cxn ang="0">
                <a:pos x="533" y="634"/>
              </a:cxn>
              <a:cxn ang="0">
                <a:pos x="666" y="556"/>
              </a:cxn>
              <a:cxn ang="0">
                <a:pos x="549" y="673"/>
              </a:cxn>
            </a:cxnLst>
            <a:rect l="0" t="0" r="r" b="b"/>
            <a:pathLst>
              <a:path w="739" h="755">
                <a:moveTo>
                  <a:pt x="706" y="587"/>
                </a:moveTo>
                <a:cubicBezTo>
                  <a:pt x="739" y="553"/>
                  <a:pt x="739" y="553"/>
                  <a:pt x="739" y="553"/>
                </a:cubicBezTo>
                <a:cubicBezTo>
                  <a:pt x="706" y="520"/>
                  <a:pt x="666" y="499"/>
                  <a:pt x="624" y="489"/>
                </a:cubicBezTo>
                <a:cubicBezTo>
                  <a:pt x="623" y="488"/>
                  <a:pt x="623" y="488"/>
                  <a:pt x="623" y="488"/>
                </a:cubicBezTo>
                <a:cubicBezTo>
                  <a:pt x="623" y="489"/>
                  <a:pt x="623" y="489"/>
                  <a:pt x="623" y="489"/>
                </a:cubicBezTo>
                <a:cubicBezTo>
                  <a:pt x="596" y="482"/>
                  <a:pt x="568" y="480"/>
                  <a:pt x="541" y="483"/>
                </a:cubicBezTo>
                <a:cubicBezTo>
                  <a:pt x="548" y="412"/>
                  <a:pt x="524" y="338"/>
                  <a:pt x="470" y="284"/>
                </a:cubicBezTo>
                <a:cubicBezTo>
                  <a:pt x="416" y="230"/>
                  <a:pt x="342" y="206"/>
                  <a:pt x="272" y="213"/>
                </a:cubicBezTo>
                <a:cubicBezTo>
                  <a:pt x="284" y="138"/>
                  <a:pt x="261" y="58"/>
                  <a:pt x="203" y="0"/>
                </a:cubicBezTo>
                <a:cubicBezTo>
                  <a:pt x="170" y="33"/>
                  <a:pt x="170" y="33"/>
                  <a:pt x="170" y="33"/>
                </a:cubicBezTo>
                <a:cubicBezTo>
                  <a:pt x="175" y="39"/>
                  <a:pt x="180" y="44"/>
                  <a:pt x="184" y="50"/>
                </a:cubicBezTo>
                <a:cubicBezTo>
                  <a:pt x="50" y="185"/>
                  <a:pt x="50" y="185"/>
                  <a:pt x="50" y="185"/>
                </a:cubicBezTo>
                <a:cubicBezTo>
                  <a:pt x="44" y="180"/>
                  <a:pt x="38" y="175"/>
                  <a:pt x="33" y="170"/>
                </a:cubicBezTo>
                <a:cubicBezTo>
                  <a:pt x="0" y="203"/>
                  <a:pt x="0" y="203"/>
                  <a:pt x="0" y="203"/>
                </a:cubicBezTo>
                <a:cubicBezTo>
                  <a:pt x="58" y="261"/>
                  <a:pt x="138" y="284"/>
                  <a:pt x="213" y="272"/>
                </a:cubicBezTo>
                <a:cubicBezTo>
                  <a:pt x="206" y="343"/>
                  <a:pt x="230" y="416"/>
                  <a:pt x="284" y="470"/>
                </a:cubicBezTo>
                <a:cubicBezTo>
                  <a:pt x="338" y="524"/>
                  <a:pt x="411" y="548"/>
                  <a:pt x="482" y="541"/>
                </a:cubicBezTo>
                <a:cubicBezTo>
                  <a:pt x="470" y="616"/>
                  <a:pt x="493" y="696"/>
                  <a:pt x="551" y="755"/>
                </a:cubicBezTo>
                <a:cubicBezTo>
                  <a:pt x="585" y="721"/>
                  <a:pt x="585" y="721"/>
                  <a:pt x="585" y="721"/>
                </a:cubicBezTo>
                <a:cubicBezTo>
                  <a:pt x="580" y="716"/>
                  <a:pt x="575" y="711"/>
                  <a:pt x="571" y="706"/>
                </a:cubicBezTo>
                <a:cubicBezTo>
                  <a:pt x="698" y="579"/>
                  <a:pt x="698" y="579"/>
                  <a:pt x="698" y="579"/>
                </a:cubicBezTo>
                <a:cubicBezTo>
                  <a:pt x="700" y="582"/>
                  <a:pt x="703" y="584"/>
                  <a:pt x="706" y="587"/>
                </a:cubicBezTo>
                <a:close/>
                <a:moveTo>
                  <a:pt x="528" y="603"/>
                </a:moveTo>
                <a:cubicBezTo>
                  <a:pt x="599" y="531"/>
                  <a:pt x="599" y="531"/>
                  <a:pt x="599" y="531"/>
                </a:cubicBezTo>
                <a:cubicBezTo>
                  <a:pt x="604" y="532"/>
                  <a:pt x="609" y="534"/>
                  <a:pt x="614" y="535"/>
                </a:cubicBezTo>
                <a:cubicBezTo>
                  <a:pt x="530" y="619"/>
                  <a:pt x="530" y="619"/>
                  <a:pt x="530" y="619"/>
                </a:cubicBezTo>
                <a:cubicBezTo>
                  <a:pt x="529" y="613"/>
                  <a:pt x="528" y="608"/>
                  <a:pt x="528" y="603"/>
                </a:cubicBezTo>
                <a:close/>
                <a:moveTo>
                  <a:pt x="532" y="531"/>
                </a:moveTo>
                <a:cubicBezTo>
                  <a:pt x="549" y="528"/>
                  <a:pt x="566" y="528"/>
                  <a:pt x="583" y="529"/>
                </a:cubicBezTo>
                <a:cubicBezTo>
                  <a:pt x="526" y="585"/>
                  <a:pt x="526" y="585"/>
                  <a:pt x="526" y="585"/>
                </a:cubicBezTo>
                <a:cubicBezTo>
                  <a:pt x="526" y="567"/>
                  <a:pt x="528" y="549"/>
                  <a:pt x="532" y="531"/>
                </a:cubicBezTo>
                <a:close/>
                <a:moveTo>
                  <a:pt x="397" y="485"/>
                </a:moveTo>
                <a:cubicBezTo>
                  <a:pt x="485" y="397"/>
                  <a:pt x="485" y="397"/>
                  <a:pt x="485" y="397"/>
                </a:cubicBezTo>
                <a:cubicBezTo>
                  <a:pt x="487" y="402"/>
                  <a:pt x="488" y="407"/>
                  <a:pt x="489" y="411"/>
                </a:cubicBezTo>
                <a:cubicBezTo>
                  <a:pt x="411" y="489"/>
                  <a:pt x="411" y="489"/>
                  <a:pt x="411" y="489"/>
                </a:cubicBezTo>
                <a:cubicBezTo>
                  <a:pt x="406" y="488"/>
                  <a:pt x="401" y="487"/>
                  <a:pt x="397" y="485"/>
                </a:cubicBezTo>
                <a:close/>
                <a:moveTo>
                  <a:pt x="480" y="383"/>
                </a:moveTo>
                <a:cubicBezTo>
                  <a:pt x="383" y="480"/>
                  <a:pt x="383" y="480"/>
                  <a:pt x="383" y="480"/>
                </a:cubicBezTo>
                <a:cubicBezTo>
                  <a:pt x="368" y="474"/>
                  <a:pt x="354" y="466"/>
                  <a:pt x="341" y="457"/>
                </a:cubicBezTo>
                <a:cubicBezTo>
                  <a:pt x="456" y="341"/>
                  <a:pt x="456" y="341"/>
                  <a:pt x="456" y="341"/>
                </a:cubicBezTo>
                <a:cubicBezTo>
                  <a:pt x="466" y="354"/>
                  <a:pt x="474" y="369"/>
                  <a:pt x="480" y="383"/>
                </a:cubicBezTo>
                <a:close/>
                <a:moveTo>
                  <a:pt x="437" y="324"/>
                </a:moveTo>
                <a:cubicBezTo>
                  <a:pt x="446" y="333"/>
                  <a:pt x="446" y="333"/>
                  <a:pt x="446" y="333"/>
                </a:cubicBezTo>
                <a:cubicBezTo>
                  <a:pt x="330" y="449"/>
                  <a:pt x="330" y="449"/>
                  <a:pt x="330" y="449"/>
                </a:cubicBezTo>
                <a:cubicBezTo>
                  <a:pt x="327" y="446"/>
                  <a:pt x="324" y="443"/>
                  <a:pt x="321" y="440"/>
                </a:cubicBezTo>
                <a:lnTo>
                  <a:pt x="437" y="324"/>
                </a:lnTo>
                <a:close/>
                <a:moveTo>
                  <a:pt x="270" y="363"/>
                </a:moveTo>
                <a:cubicBezTo>
                  <a:pt x="363" y="271"/>
                  <a:pt x="363" y="271"/>
                  <a:pt x="363" y="271"/>
                </a:cubicBezTo>
                <a:cubicBezTo>
                  <a:pt x="367" y="272"/>
                  <a:pt x="372" y="274"/>
                  <a:pt x="376" y="276"/>
                </a:cubicBezTo>
                <a:cubicBezTo>
                  <a:pt x="275" y="376"/>
                  <a:pt x="275" y="376"/>
                  <a:pt x="275" y="376"/>
                </a:cubicBezTo>
                <a:cubicBezTo>
                  <a:pt x="274" y="372"/>
                  <a:pt x="272" y="367"/>
                  <a:pt x="270" y="363"/>
                </a:cubicBezTo>
                <a:close/>
                <a:moveTo>
                  <a:pt x="349" y="266"/>
                </a:moveTo>
                <a:cubicBezTo>
                  <a:pt x="266" y="349"/>
                  <a:pt x="266" y="349"/>
                  <a:pt x="266" y="349"/>
                </a:cubicBezTo>
                <a:cubicBezTo>
                  <a:pt x="258" y="320"/>
                  <a:pt x="256" y="291"/>
                  <a:pt x="261" y="262"/>
                </a:cubicBezTo>
                <a:cubicBezTo>
                  <a:pt x="290" y="257"/>
                  <a:pt x="320" y="258"/>
                  <a:pt x="349" y="266"/>
                </a:cubicBezTo>
                <a:close/>
                <a:moveTo>
                  <a:pt x="172" y="228"/>
                </a:moveTo>
                <a:cubicBezTo>
                  <a:pt x="166" y="228"/>
                  <a:pt x="161" y="227"/>
                  <a:pt x="155" y="227"/>
                </a:cubicBezTo>
                <a:cubicBezTo>
                  <a:pt x="227" y="155"/>
                  <a:pt x="227" y="155"/>
                  <a:pt x="227" y="155"/>
                </a:cubicBezTo>
                <a:cubicBezTo>
                  <a:pt x="227" y="161"/>
                  <a:pt x="228" y="167"/>
                  <a:pt x="228" y="172"/>
                </a:cubicBezTo>
                <a:lnTo>
                  <a:pt x="172" y="228"/>
                </a:lnTo>
                <a:close/>
                <a:moveTo>
                  <a:pt x="139" y="225"/>
                </a:moveTo>
                <a:cubicBezTo>
                  <a:pt x="120" y="221"/>
                  <a:pt x="101" y="215"/>
                  <a:pt x="84" y="206"/>
                </a:cubicBezTo>
                <a:cubicBezTo>
                  <a:pt x="206" y="84"/>
                  <a:pt x="206" y="84"/>
                  <a:pt x="206" y="84"/>
                </a:cubicBezTo>
                <a:cubicBezTo>
                  <a:pt x="215" y="102"/>
                  <a:pt x="221" y="120"/>
                  <a:pt x="224" y="139"/>
                </a:cubicBezTo>
                <a:lnTo>
                  <a:pt x="139" y="225"/>
                </a:lnTo>
                <a:close/>
                <a:moveTo>
                  <a:pt x="192" y="61"/>
                </a:moveTo>
                <a:cubicBezTo>
                  <a:pt x="195" y="65"/>
                  <a:pt x="197" y="68"/>
                  <a:pt x="200" y="72"/>
                </a:cubicBezTo>
                <a:cubicBezTo>
                  <a:pt x="72" y="200"/>
                  <a:pt x="72" y="200"/>
                  <a:pt x="72" y="200"/>
                </a:cubicBezTo>
                <a:cubicBezTo>
                  <a:pt x="68" y="197"/>
                  <a:pt x="64" y="195"/>
                  <a:pt x="61" y="193"/>
                </a:cubicBezTo>
                <a:lnTo>
                  <a:pt x="192" y="61"/>
                </a:lnTo>
                <a:close/>
                <a:moveTo>
                  <a:pt x="192" y="227"/>
                </a:moveTo>
                <a:cubicBezTo>
                  <a:pt x="227" y="192"/>
                  <a:pt x="227" y="192"/>
                  <a:pt x="227" y="192"/>
                </a:cubicBezTo>
                <a:cubicBezTo>
                  <a:pt x="226" y="202"/>
                  <a:pt x="225" y="212"/>
                  <a:pt x="222" y="222"/>
                </a:cubicBezTo>
                <a:cubicBezTo>
                  <a:pt x="212" y="225"/>
                  <a:pt x="202" y="226"/>
                  <a:pt x="192" y="227"/>
                </a:cubicBezTo>
                <a:close/>
                <a:moveTo>
                  <a:pt x="282" y="389"/>
                </a:moveTo>
                <a:cubicBezTo>
                  <a:pt x="388" y="282"/>
                  <a:pt x="388" y="282"/>
                  <a:pt x="388" y="282"/>
                </a:cubicBezTo>
                <a:cubicBezTo>
                  <a:pt x="403" y="290"/>
                  <a:pt x="417" y="300"/>
                  <a:pt x="430" y="312"/>
                </a:cubicBezTo>
                <a:cubicBezTo>
                  <a:pt x="311" y="431"/>
                  <a:pt x="311" y="431"/>
                  <a:pt x="311" y="431"/>
                </a:cubicBezTo>
                <a:cubicBezTo>
                  <a:pt x="299" y="418"/>
                  <a:pt x="290" y="403"/>
                  <a:pt x="282" y="389"/>
                </a:cubicBezTo>
                <a:close/>
                <a:moveTo>
                  <a:pt x="426" y="492"/>
                </a:moveTo>
                <a:cubicBezTo>
                  <a:pt x="492" y="427"/>
                  <a:pt x="492" y="427"/>
                  <a:pt x="492" y="427"/>
                </a:cubicBezTo>
                <a:cubicBezTo>
                  <a:pt x="496" y="448"/>
                  <a:pt x="496" y="471"/>
                  <a:pt x="492" y="492"/>
                </a:cubicBezTo>
                <a:cubicBezTo>
                  <a:pt x="470" y="496"/>
                  <a:pt x="448" y="496"/>
                  <a:pt x="426" y="492"/>
                </a:cubicBezTo>
                <a:close/>
                <a:moveTo>
                  <a:pt x="563" y="696"/>
                </a:moveTo>
                <a:cubicBezTo>
                  <a:pt x="561" y="692"/>
                  <a:pt x="558" y="688"/>
                  <a:pt x="556" y="685"/>
                </a:cubicBezTo>
                <a:cubicBezTo>
                  <a:pt x="677" y="563"/>
                  <a:pt x="677" y="563"/>
                  <a:pt x="677" y="563"/>
                </a:cubicBezTo>
                <a:cubicBezTo>
                  <a:pt x="686" y="573"/>
                  <a:pt x="686" y="573"/>
                  <a:pt x="686" y="573"/>
                </a:cubicBezTo>
                <a:lnTo>
                  <a:pt x="563" y="696"/>
                </a:lnTo>
                <a:close/>
                <a:moveTo>
                  <a:pt x="549" y="673"/>
                </a:moveTo>
                <a:cubicBezTo>
                  <a:pt x="543" y="660"/>
                  <a:pt x="537" y="647"/>
                  <a:pt x="533" y="634"/>
                </a:cubicBezTo>
                <a:cubicBezTo>
                  <a:pt x="628" y="539"/>
                  <a:pt x="628" y="539"/>
                  <a:pt x="628" y="539"/>
                </a:cubicBezTo>
                <a:cubicBezTo>
                  <a:pt x="641" y="543"/>
                  <a:pt x="654" y="549"/>
                  <a:pt x="666" y="556"/>
                </a:cubicBezTo>
                <a:lnTo>
                  <a:pt x="549" y="673"/>
                </a:lnTo>
                <a:close/>
                <a:moveTo>
                  <a:pt x="549" y="673"/>
                </a:moveTo>
                <a:cubicBezTo>
                  <a:pt x="549" y="673"/>
                  <a:pt x="549" y="673"/>
                  <a:pt x="549" y="673"/>
                </a:cubicBezTo>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15" name="Freeform 5"/>
          <p:cNvSpPr>
            <a:spLocks noEditPoints="1"/>
          </p:cNvSpPr>
          <p:nvPr/>
        </p:nvSpPr>
        <p:spPr bwMode="auto">
          <a:xfrm rot="2700000">
            <a:off x="2816795" y="1482243"/>
            <a:ext cx="2447080" cy="2500127"/>
          </a:xfrm>
          <a:custGeom>
            <a:avLst/>
            <a:gdLst/>
            <a:ahLst/>
            <a:cxnLst>
              <a:cxn ang="0">
                <a:pos x="739" y="553"/>
              </a:cxn>
              <a:cxn ang="0">
                <a:pos x="623" y="488"/>
              </a:cxn>
              <a:cxn ang="0">
                <a:pos x="541" y="483"/>
              </a:cxn>
              <a:cxn ang="0">
                <a:pos x="272" y="213"/>
              </a:cxn>
              <a:cxn ang="0">
                <a:pos x="170" y="33"/>
              </a:cxn>
              <a:cxn ang="0">
                <a:pos x="50" y="185"/>
              </a:cxn>
              <a:cxn ang="0">
                <a:pos x="0" y="203"/>
              </a:cxn>
              <a:cxn ang="0">
                <a:pos x="284" y="470"/>
              </a:cxn>
              <a:cxn ang="0">
                <a:pos x="551" y="755"/>
              </a:cxn>
              <a:cxn ang="0">
                <a:pos x="571" y="706"/>
              </a:cxn>
              <a:cxn ang="0">
                <a:pos x="706" y="587"/>
              </a:cxn>
              <a:cxn ang="0">
                <a:pos x="599" y="531"/>
              </a:cxn>
              <a:cxn ang="0">
                <a:pos x="530" y="619"/>
              </a:cxn>
              <a:cxn ang="0">
                <a:pos x="532" y="531"/>
              </a:cxn>
              <a:cxn ang="0">
                <a:pos x="526" y="585"/>
              </a:cxn>
              <a:cxn ang="0">
                <a:pos x="397" y="485"/>
              </a:cxn>
              <a:cxn ang="0">
                <a:pos x="489" y="411"/>
              </a:cxn>
              <a:cxn ang="0">
                <a:pos x="397" y="485"/>
              </a:cxn>
              <a:cxn ang="0">
                <a:pos x="383" y="480"/>
              </a:cxn>
              <a:cxn ang="0">
                <a:pos x="456" y="341"/>
              </a:cxn>
              <a:cxn ang="0">
                <a:pos x="437" y="324"/>
              </a:cxn>
              <a:cxn ang="0">
                <a:pos x="330" y="449"/>
              </a:cxn>
              <a:cxn ang="0">
                <a:pos x="437" y="324"/>
              </a:cxn>
              <a:cxn ang="0">
                <a:pos x="363" y="271"/>
              </a:cxn>
              <a:cxn ang="0">
                <a:pos x="275" y="376"/>
              </a:cxn>
              <a:cxn ang="0">
                <a:pos x="349" y="266"/>
              </a:cxn>
              <a:cxn ang="0">
                <a:pos x="261" y="262"/>
              </a:cxn>
              <a:cxn ang="0">
                <a:pos x="172" y="228"/>
              </a:cxn>
              <a:cxn ang="0">
                <a:pos x="227" y="155"/>
              </a:cxn>
              <a:cxn ang="0">
                <a:pos x="172" y="228"/>
              </a:cxn>
              <a:cxn ang="0">
                <a:pos x="84" y="206"/>
              </a:cxn>
              <a:cxn ang="0">
                <a:pos x="224" y="139"/>
              </a:cxn>
              <a:cxn ang="0">
                <a:pos x="192" y="61"/>
              </a:cxn>
              <a:cxn ang="0">
                <a:pos x="72" y="200"/>
              </a:cxn>
              <a:cxn ang="0">
                <a:pos x="192" y="61"/>
              </a:cxn>
              <a:cxn ang="0">
                <a:pos x="227" y="192"/>
              </a:cxn>
              <a:cxn ang="0">
                <a:pos x="192" y="227"/>
              </a:cxn>
              <a:cxn ang="0">
                <a:pos x="388" y="282"/>
              </a:cxn>
              <a:cxn ang="0">
                <a:pos x="311" y="431"/>
              </a:cxn>
              <a:cxn ang="0">
                <a:pos x="426" y="492"/>
              </a:cxn>
              <a:cxn ang="0">
                <a:pos x="492" y="492"/>
              </a:cxn>
              <a:cxn ang="0">
                <a:pos x="563" y="696"/>
              </a:cxn>
              <a:cxn ang="0">
                <a:pos x="677" y="563"/>
              </a:cxn>
              <a:cxn ang="0">
                <a:pos x="563" y="696"/>
              </a:cxn>
              <a:cxn ang="0">
                <a:pos x="533" y="634"/>
              </a:cxn>
              <a:cxn ang="0">
                <a:pos x="666" y="556"/>
              </a:cxn>
              <a:cxn ang="0">
                <a:pos x="549" y="673"/>
              </a:cxn>
            </a:cxnLst>
            <a:rect l="0" t="0" r="r" b="b"/>
            <a:pathLst>
              <a:path w="739" h="755">
                <a:moveTo>
                  <a:pt x="706" y="587"/>
                </a:moveTo>
                <a:cubicBezTo>
                  <a:pt x="739" y="553"/>
                  <a:pt x="739" y="553"/>
                  <a:pt x="739" y="553"/>
                </a:cubicBezTo>
                <a:cubicBezTo>
                  <a:pt x="706" y="520"/>
                  <a:pt x="666" y="499"/>
                  <a:pt x="624" y="489"/>
                </a:cubicBezTo>
                <a:cubicBezTo>
                  <a:pt x="623" y="488"/>
                  <a:pt x="623" y="488"/>
                  <a:pt x="623" y="488"/>
                </a:cubicBezTo>
                <a:cubicBezTo>
                  <a:pt x="623" y="489"/>
                  <a:pt x="623" y="489"/>
                  <a:pt x="623" y="489"/>
                </a:cubicBezTo>
                <a:cubicBezTo>
                  <a:pt x="596" y="482"/>
                  <a:pt x="568" y="480"/>
                  <a:pt x="541" y="483"/>
                </a:cubicBezTo>
                <a:cubicBezTo>
                  <a:pt x="548" y="412"/>
                  <a:pt x="524" y="338"/>
                  <a:pt x="470" y="284"/>
                </a:cubicBezTo>
                <a:cubicBezTo>
                  <a:pt x="416" y="230"/>
                  <a:pt x="342" y="206"/>
                  <a:pt x="272" y="213"/>
                </a:cubicBezTo>
                <a:cubicBezTo>
                  <a:pt x="284" y="138"/>
                  <a:pt x="261" y="58"/>
                  <a:pt x="203" y="0"/>
                </a:cubicBezTo>
                <a:cubicBezTo>
                  <a:pt x="170" y="33"/>
                  <a:pt x="170" y="33"/>
                  <a:pt x="170" y="33"/>
                </a:cubicBezTo>
                <a:cubicBezTo>
                  <a:pt x="175" y="39"/>
                  <a:pt x="180" y="44"/>
                  <a:pt x="184" y="50"/>
                </a:cubicBezTo>
                <a:cubicBezTo>
                  <a:pt x="50" y="185"/>
                  <a:pt x="50" y="185"/>
                  <a:pt x="50" y="185"/>
                </a:cubicBezTo>
                <a:cubicBezTo>
                  <a:pt x="44" y="180"/>
                  <a:pt x="38" y="175"/>
                  <a:pt x="33" y="170"/>
                </a:cubicBezTo>
                <a:cubicBezTo>
                  <a:pt x="0" y="203"/>
                  <a:pt x="0" y="203"/>
                  <a:pt x="0" y="203"/>
                </a:cubicBezTo>
                <a:cubicBezTo>
                  <a:pt x="58" y="261"/>
                  <a:pt x="138" y="284"/>
                  <a:pt x="213" y="272"/>
                </a:cubicBezTo>
                <a:cubicBezTo>
                  <a:pt x="206" y="343"/>
                  <a:pt x="230" y="416"/>
                  <a:pt x="284" y="470"/>
                </a:cubicBezTo>
                <a:cubicBezTo>
                  <a:pt x="338" y="524"/>
                  <a:pt x="411" y="548"/>
                  <a:pt x="482" y="541"/>
                </a:cubicBezTo>
                <a:cubicBezTo>
                  <a:pt x="470" y="616"/>
                  <a:pt x="493" y="696"/>
                  <a:pt x="551" y="755"/>
                </a:cubicBezTo>
                <a:cubicBezTo>
                  <a:pt x="585" y="721"/>
                  <a:pt x="585" y="721"/>
                  <a:pt x="585" y="721"/>
                </a:cubicBezTo>
                <a:cubicBezTo>
                  <a:pt x="580" y="716"/>
                  <a:pt x="575" y="711"/>
                  <a:pt x="571" y="706"/>
                </a:cubicBezTo>
                <a:cubicBezTo>
                  <a:pt x="698" y="579"/>
                  <a:pt x="698" y="579"/>
                  <a:pt x="698" y="579"/>
                </a:cubicBezTo>
                <a:cubicBezTo>
                  <a:pt x="700" y="582"/>
                  <a:pt x="703" y="584"/>
                  <a:pt x="706" y="587"/>
                </a:cubicBezTo>
                <a:close/>
                <a:moveTo>
                  <a:pt x="528" y="603"/>
                </a:moveTo>
                <a:cubicBezTo>
                  <a:pt x="599" y="531"/>
                  <a:pt x="599" y="531"/>
                  <a:pt x="599" y="531"/>
                </a:cubicBezTo>
                <a:cubicBezTo>
                  <a:pt x="604" y="532"/>
                  <a:pt x="609" y="534"/>
                  <a:pt x="614" y="535"/>
                </a:cubicBezTo>
                <a:cubicBezTo>
                  <a:pt x="530" y="619"/>
                  <a:pt x="530" y="619"/>
                  <a:pt x="530" y="619"/>
                </a:cubicBezTo>
                <a:cubicBezTo>
                  <a:pt x="529" y="613"/>
                  <a:pt x="528" y="608"/>
                  <a:pt x="528" y="603"/>
                </a:cubicBezTo>
                <a:close/>
                <a:moveTo>
                  <a:pt x="532" y="531"/>
                </a:moveTo>
                <a:cubicBezTo>
                  <a:pt x="549" y="528"/>
                  <a:pt x="566" y="528"/>
                  <a:pt x="583" y="529"/>
                </a:cubicBezTo>
                <a:cubicBezTo>
                  <a:pt x="526" y="585"/>
                  <a:pt x="526" y="585"/>
                  <a:pt x="526" y="585"/>
                </a:cubicBezTo>
                <a:cubicBezTo>
                  <a:pt x="526" y="567"/>
                  <a:pt x="528" y="549"/>
                  <a:pt x="532" y="531"/>
                </a:cubicBezTo>
                <a:close/>
                <a:moveTo>
                  <a:pt x="397" y="485"/>
                </a:moveTo>
                <a:cubicBezTo>
                  <a:pt x="485" y="397"/>
                  <a:pt x="485" y="397"/>
                  <a:pt x="485" y="397"/>
                </a:cubicBezTo>
                <a:cubicBezTo>
                  <a:pt x="487" y="402"/>
                  <a:pt x="488" y="407"/>
                  <a:pt x="489" y="411"/>
                </a:cubicBezTo>
                <a:cubicBezTo>
                  <a:pt x="411" y="489"/>
                  <a:pt x="411" y="489"/>
                  <a:pt x="411" y="489"/>
                </a:cubicBezTo>
                <a:cubicBezTo>
                  <a:pt x="406" y="488"/>
                  <a:pt x="401" y="487"/>
                  <a:pt x="397" y="485"/>
                </a:cubicBezTo>
                <a:close/>
                <a:moveTo>
                  <a:pt x="480" y="383"/>
                </a:moveTo>
                <a:cubicBezTo>
                  <a:pt x="383" y="480"/>
                  <a:pt x="383" y="480"/>
                  <a:pt x="383" y="480"/>
                </a:cubicBezTo>
                <a:cubicBezTo>
                  <a:pt x="368" y="474"/>
                  <a:pt x="354" y="466"/>
                  <a:pt x="341" y="457"/>
                </a:cubicBezTo>
                <a:cubicBezTo>
                  <a:pt x="456" y="341"/>
                  <a:pt x="456" y="341"/>
                  <a:pt x="456" y="341"/>
                </a:cubicBezTo>
                <a:cubicBezTo>
                  <a:pt x="466" y="354"/>
                  <a:pt x="474" y="369"/>
                  <a:pt x="480" y="383"/>
                </a:cubicBezTo>
                <a:close/>
                <a:moveTo>
                  <a:pt x="437" y="324"/>
                </a:moveTo>
                <a:cubicBezTo>
                  <a:pt x="446" y="333"/>
                  <a:pt x="446" y="333"/>
                  <a:pt x="446" y="333"/>
                </a:cubicBezTo>
                <a:cubicBezTo>
                  <a:pt x="330" y="449"/>
                  <a:pt x="330" y="449"/>
                  <a:pt x="330" y="449"/>
                </a:cubicBezTo>
                <a:cubicBezTo>
                  <a:pt x="327" y="446"/>
                  <a:pt x="324" y="443"/>
                  <a:pt x="321" y="440"/>
                </a:cubicBezTo>
                <a:lnTo>
                  <a:pt x="437" y="324"/>
                </a:lnTo>
                <a:close/>
                <a:moveTo>
                  <a:pt x="270" y="363"/>
                </a:moveTo>
                <a:cubicBezTo>
                  <a:pt x="363" y="271"/>
                  <a:pt x="363" y="271"/>
                  <a:pt x="363" y="271"/>
                </a:cubicBezTo>
                <a:cubicBezTo>
                  <a:pt x="367" y="272"/>
                  <a:pt x="372" y="274"/>
                  <a:pt x="376" y="276"/>
                </a:cubicBezTo>
                <a:cubicBezTo>
                  <a:pt x="275" y="376"/>
                  <a:pt x="275" y="376"/>
                  <a:pt x="275" y="376"/>
                </a:cubicBezTo>
                <a:cubicBezTo>
                  <a:pt x="274" y="372"/>
                  <a:pt x="272" y="367"/>
                  <a:pt x="270" y="363"/>
                </a:cubicBezTo>
                <a:close/>
                <a:moveTo>
                  <a:pt x="349" y="266"/>
                </a:moveTo>
                <a:cubicBezTo>
                  <a:pt x="266" y="349"/>
                  <a:pt x="266" y="349"/>
                  <a:pt x="266" y="349"/>
                </a:cubicBezTo>
                <a:cubicBezTo>
                  <a:pt x="258" y="320"/>
                  <a:pt x="256" y="291"/>
                  <a:pt x="261" y="262"/>
                </a:cubicBezTo>
                <a:cubicBezTo>
                  <a:pt x="290" y="257"/>
                  <a:pt x="320" y="258"/>
                  <a:pt x="349" y="266"/>
                </a:cubicBezTo>
                <a:close/>
                <a:moveTo>
                  <a:pt x="172" y="228"/>
                </a:moveTo>
                <a:cubicBezTo>
                  <a:pt x="166" y="228"/>
                  <a:pt x="161" y="227"/>
                  <a:pt x="155" y="227"/>
                </a:cubicBezTo>
                <a:cubicBezTo>
                  <a:pt x="227" y="155"/>
                  <a:pt x="227" y="155"/>
                  <a:pt x="227" y="155"/>
                </a:cubicBezTo>
                <a:cubicBezTo>
                  <a:pt x="227" y="161"/>
                  <a:pt x="228" y="167"/>
                  <a:pt x="228" y="172"/>
                </a:cubicBezTo>
                <a:lnTo>
                  <a:pt x="172" y="228"/>
                </a:lnTo>
                <a:close/>
                <a:moveTo>
                  <a:pt x="139" y="225"/>
                </a:moveTo>
                <a:cubicBezTo>
                  <a:pt x="120" y="221"/>
                  <a:pt x="101" y="215"/>
                  <a:pt x="84" y="206"/>
                </a:cubicBezTo>
                <a:cubicBezTo>
                  <a:pt x="206" y="84"/>
                  <a:pt x="206" y="84"/>
                  <a:pt x="206" y="84"/>
                </a:cubicBezTo>
                <a:cubicBezTo>
                  <a:pt x="215" y="102"/>
                  <a:pt x="221" y="120"/>
                  <a:pt x="224" y="139"/>
                </a:cubicBezTo>
                <a:lnTo>
                  <a:pt x="139" y="225"/>
                </a:lnTo>
                <a:close/>
                <a:moveTo>
                  <a:pt x="192" y="61"/>
                </a:moveTo>
                <a:cubicBezTo>
                  <a:pt x="195" y="65"/>
                  <a:pt x="197" y="68"/>
                  <a:pt x="200" y="72"/>
                </a:cubicBezTo>
                <a:cubicBezTo>
                  <a:pt x="72" y="200"/>
                  <a:pt x="72" y="200"/>
                  <a:pt x="72" y="200"/>
                </a:cubicBezTo>
                <a:cubicBezTo>
                  <a:pt x="68" y="197"/>
                  <a:pt x="64" y="195"/>
                  <a:pt x="61" y="193"/>
                </a:cubicBezTo>
                <a:lnTo>
                  <a:pt x="192" y="61"/>
                </a:lnTo>
                <a:close/>
                <a:moveTo>
                  <a:pt x="192" y="227"/>
                </a:moveTo>
                <a:cubicBezTo>
                  <a:pt x="227" y="192"/>
                  <a:pt x="227" y="192"/>
                  <a:pt x="227" y="192"/>
                </a:cubicBezTo>
                <a:cubicBezTo>
                  <a:pt x="226" y="202"/>
                  <a:pt x="225" y="212"/>
                  <a:pt x="222" y="222"/>
                </a:cubicBezTo>
                <a:cubicBezTo>
                  <a:pt x="212" y="225"/>
                  <a:pt x="202" y="226"/>
                  <a:pt x="192" y="227"/>
                </a:cubicBezTo>
                <a:close/>
                <a:moveTo>
                  <a:pt x="282" y="389"/>
                </a:moveTo>
                <a:cubicBezTo>
                  <a:pt x="388" y="282"/>
                  <a:pt x="388" y="282"/>
                  <a:pt x="388" y="282"/>
                </a:cubicBezTo>
                <a:cubicBezTo>
                  <a:pt x="403" y="290"/>
                  <a:pt x="417" y="300"/>
                  <a:pt x="430" y="312"/>
                </a:cubicBezTo>
                <a:cubicBezTo>
                  <a:pt x="311" y="431"/>
                  <a:pt x="311" y="431"/>
                  <a:pt x="311" y="431"/>
                </a:cubicBezTo>
                <a:cubicBezTo>
                  <a:pt x="299" y="418"/>
                  <a:pt x="290" y="403"/>
                  <a:pt x="282" y="389"/>
                </a:cubicBezTo>
                <a:close/>
                <a:moveTo>
                  <a:pt x="426" y="492"/>
                </a:moveTo>
                <a:cubicBezTo>
                  <a:pt x="492" y="427"/>
                  <a:pt x="492" y="427"/>
                  <a:pt x="492" y="427"/>
                </a:cubicBezTo>
                <a:cubicBezTo>
                  <a:pt x="496" y="448"/>
                  <a:pt x="496" y="471"/>
                  <a:pt x="492" y="492"/>
                </a:cubicBezTo>
                <a:cubicBezTo>
                  <a:pt x="470" y="496"/>
                  <a:pt x="448" y="496"/>
                  <a:pt x="426" y="492"/>
                </a:cubicBezTo>
                <a:close/>
                <a:moveTo>
                  <a:pt x="563" y="696"/>
                </a:moveTo>
                <a:cubicBezTo>
                  <a:pt x="561" y="692"/>
                  <a:pt x="558" y="688"/>
                  <a:pt x="556" y="685"/>
                </a:cubicBezTo>
                <a:cubicBezTo>
                  <a:pt x="677" y="563"/>
                  <a:pt x="677" y="563"/>
                  <a:pt x="677" y="563"/>
                </a:cubicBezTo>
                <a:cubicBezTo>
                  <a:pt x="686" y="573"/>
                  <a:pt x="686" y="573"/>
                  <a:pt x="686" y="573"/>
                </a:cubicBezTo>
                <a:lnTo>
                  <a:pt x="563" y="696"/>
                </a:lnTo>
                <a:close/>
                <a:moveTo>
                  <a:pt x="549" y="673"/>
                </a:moveTo>
                <a:cubicBezTo>
                  <a:pt x="543" y="660"/>
                  <a:pt x="537" y="647"/>
                  <a:pt x="533" y="634"/>
                </a:cubicBezTo>
                <a:cubicBezTo>
                  <a:pt x="628" y="539"/>
                  <a:pt x="628" y="539"/>
                  <a:pt x="628" y="539"/>
                </a:cubicBezTo>
                <a:cubicBezTo>
                  <a:pt x="641" y="543"/>
                  <a:pt x="654" y="549"/>
                  <a:pt x="666" y="556"/>
                </a:cubicBezTo>
                <a:lnTo>
                  <a:pt x="549" y="673"/>
                </a:lnTo>
                <a:close/>
                <a:moveTo>
                  <a:pt x="549" y="673"/>
                </a:moveTo>
                <a:cubicBezTo>
                  <a:pt x="549" y="673"/>
                  <a:pt x="549" y="673"/>
                  <a:pt x="549" y="673"/>
                </a:cubicBezTo>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16" name="Freeform 5"/>
          <p:cNvSpPr>
            <a:spLocks noEditPoints="1"/>
          </p:cNvSpPr>
          <p:nvPr/>
        </p:nvSpPr>
        <p:spPr bwMode="auto">
          <a:xfrm rot="2700000">
            <a:off x="4170975" y="1482243"/>
            <a:ext cx="2447080" cy="2500127"/>
          </a:xfrm>
          <a:custGeom>
            <a:avLst/>
            <a:gdLst/>
            <a:ahLst/>
            <a:cxnLst>
              <a:cxn ang="0">
                <a:pos x="739" y="553"/>
              </a:cxn>
              <a:cxn ang="0">
                <a:pos x="623" y="488"/>
              </a:cxn>
              <a:cxn ang="0">
                <a:pos x="541" y="483"/>
              </a:cxn>
              <a:cxn ang="0">
                <a:pos x="272" y="213"/>
              </a:cxn>
              <a:cxn ang="0">
                <a:pos x="170" y="33"/>
              </a:cxn>
              <a:cxn ang="0">
                <a:pos x="50" y="185"/>
              </a:cxn>
              <a:cxn ang="0">
                <a:pos x="0" y="203"/>
              </a:cxn>
              <a:cxn ang="0">
                <a:pos x="284" y="470"/>
              </a:cxn>
              <a:cxn ang="0">
                <a:pos x="551" y="755"/>
              </a:cxn>
              <a:cxn ang="0">
                <a:pos x="571" y="706"/>
              </a:cxn>
              <a:cxn ang="0">
                <a:pos x="706" y="587"/>
              </a:cxn>
              <a:cxn ang="0">
                <a:pos x="599" y="531"/>
              </a:cxn>
              <a:cxn ang="0">
                <a:pos x="530" y="619"/>
              </a:cxn>
              <a:cxn ang="0">
                <a:pos x="532" y="531"/>
              </a:cxn>
              <a:cxn ang="0">
                <a:pos x="526" y="585"/>
              </a:cxn>
              <a:cxn ang="0">
                <a:pos x="397" y="485"/>
              </a:cxn>
              <a:cxn ang="0">
                <a:pos x="489" y="411"/>
              </a:cxn>
              <a:cxn ang="0">
                <a:pos x="397" y="485"/>
              </a:cxn>
              <a:cxn ang="0">
                <a:pos x="383" y="480"/>
              </a:cxn>
              <a:cxn ang="0">
                <a:pos x="456" y="341"/>
              </a:cxn>
              <a:cxn ang="0">
                <a:pos x="437" y="324"/>
              </a:cxn>
              <a:cxn ang="0">
                <a:pos x="330" y="449"/>
              </a:cxn>
              <a:cxn ang="0">
                <a:pos x="437" y="324"/>
              </a:cxn>
              <a:cxn ang="0">
                <a:pos x="363" y="271"/>
              </a:cxn>
              <a:cxn ang="0">
                <a:pos x="275" y="376"/>
              </a:cxn>
              <a:cxn ang="0">
                <a:pos x="349" y="266"/>
              </a:cxn>
              <a:cxn ang="0">
                <a:pos x="261" y="262"/>
              </a:cxn>
              <a:cxn ang="0">
                <a:pos x="172" y="228"/>
              </a:cxn>
              <a:cxn ang="0">
                <a:pos x="227" y="155"/>
              </a:cxn>
              <a:cxn ang="0">
                <a:pos x="172" y="228"/>
              </a:cxn>
              <a:cxn ang="0">
                <a:pos x="84" y="206"/>
              </a:cxn>
              <a:cxn ang="0">
                <a:pos x="224" y="139"/>
              </a:cxn>
              <a:cxn ang="0">
                <a:pos x="192" y="61"/>
              </a:cxn>
              <a:cxn ang="0">
                <a:pos x="72" y="200"/>
              </a:cxn>
              <a:cxn ang="0">
                <a:pos x="192" y="61"/>
              </a:cxn>
              <a:cxn ang="0">
                <a:pos x="227" y="192"/>
              </a:cxn>
              <a:cxn ang="0">
                <a:pos x="192" y="227"/>
              </a:cxn>
              <a:cxn ang="0">
                <a:pos x="388" y="282"/>
              </a:cxn>
              <a:cxn ang="0">
                <a:pos x="311" y="431"/>
              </a:cxn>
              <a:cxn ang="0">
                <a:pos x="426" y="492"/>
              </a:cxn>
              <a:cxn ang="0">
                <a:pos x="492" y="492"/>
              </a:cxn>
              <a:cxn ang="0">
                <a:pos x="563" y="696"/>
              </a:cxn>
              <a:cxn ang="0">
                <a:pos x="677" y="563"/>
              </a:cxn>
              <a:cxn ang="0">
                <a:pos x="563" y="696"/>
              </a:cxn>
              <a:cxn ang="0">
                <a:pos x="533" y="634"/>
              </a:cxn>
              <a:cxn ang="0">
                <a:pos x="666" y="556"/>
              </a:cxn>
              <a:cxn ang="0">
                <a:pos x="549" y="673"/>
              </a:cxn>
            </a:cxnLst>
            <a:rect l="0" t="0" r="r" b="b"/>
            <a:pathLst>
              <a:path w="739" h="755">
                <a:moveTo>
                  <a:pt x="706" y="587"/>
                </a:moveTo>
                <a:cubicBezTo>
                  <a:pt x="739" y="553"/>
                  <a:pt x="739" y="553"/>
                  <a:pt x="739" y="553"/>
                </a:cubicBezTo>
                <a:cubicBezTo>
                  <a:pt x="706" y="520"/>
                  <a:pt x="666" y="499"/>
                  <a:pt x="624" y="489"/>
                </a:cubicBezTo>
                <a:cubicBezTo>
                  <a:pt x="623" y="488"/>
                  <a:pt x="623" y="488"/>
                  <a:pt x="623" y="488"/>
                </a:cubicBezTo>
                <a:cubicBezTo>
                  <a:pt x="623" y="489"/>
                  <a:pt x="623" y="489"/>
                  <a:pt x="623" y="489"/>
                </a:cubicBezTo>
                <a:cubicBezTo>
                  <a:pt x="596" y="482"/>
                  <a:pt x="568" y="480"/>
                  <a:pt x="541" y="483"/>
                </a:cubicBezTo>
                <a:cubicBezTo>
                  <a:pt x="548" y="412"/>
                  <a:pt x="524" y="338"/>
                  <a:pt x="470" y="284"/>
                </a:cubicBezTo>
                <a:cubicBezTo>
                  <a:pt x="416" y="230"/>
                  <a:pt x="342" y="206"/>
                  <a:pt x="272" y="213"/>
                </a:cubicBezTo>
                <a:cubicBezTo>
                  <a:pt x="284" y="138"/>
                  <a:pt x="261" y="58"/>
                  <a:pt x="203" y="0"/>
                </a:cubicBezTo>
                <a:cubicBezTo>
                  <a:pt x="170" y="33"/>
                  <a:pt x="170" y="33"/>
                  <a:pt x="170" y="33"/>
                </a:cubicBezTo>
                <a:cubicBezTo>
                  <a:pt x="175" y="39"/>
                  <a:pt x="180" y="44"/>
                  <a:pt x="184" y="50"/>
                </a:cubicBezTo>
                <a:cubicBezTo>
                  <a:pt x="50" y="185"/>
                  <a:pt x="50" y="185"/>
                  <a:pt x="50" y="185"/>
                </a:cubicBezTo>
                <a:cubicBezTo>
                  <a:pt x="44" y="180"/>
                  <a:pt x="38" y="175"/>
                  <a:pt x="33" y="170"/>
                </a:cubicBezTo>
                <a:cubicBezTo>
                  <a:pt x="0" y="203"/>
                  <a:pt x="0" y="203"/>
                  <a:pt x="0" y="203"/>
                </a:cubicBezTo>
                <a:cubicBezTo>
                  <a:pt x="58" y="261"/>
                  <a:pt x="138" y="284"/>
                  <a:pt x="213" y="272"/>
                </a:cubicBezTo>
                <a:cubicBezTo>
                  <a:pt x="206" y="343"/>
                  <a:pt x="230" y="416"/>
                  <a:pt x="284" y="470"/>
                </a:cubicBezTo>
                <a:cubicBezTo>
                  <a:pt x="338" y="524"/>
                  <a:pt x="411" y="548"/>
                  <a:pt x="482" y="541"/>
                </a:cubicBezTo>
                <a:cubicBezTo>
                  <a:pt x="470" y="616"/>
                  <a:pt x="493" y="696"/>
                  <a:pt x="551" y="755"/>
                </a:cubicBezTo>
                <a:cubicBezTo>
                  <a:pt x="585" y="721"/>
                  <a:pt x="585" y="721"/>
                  <a:pt x="585" y="721"/>
                </a:cubicBezTo>
                <a:cubicBezTo>
                  <a:pt x="580" y="716"/>
                  <a:pt x="575" y="711"/>
                  <a:pt x="571" y="706"/>
                </a:cubicBezTo>
                <a:cubicBezTo>
                  <a:pt x="698" y="579"/>
                  <a:pt x="698" y="579"/>
                  <a:pt x="698" y="579"/>
                </a:cubicBezTo>
                <a:cubicBezTo>
                  <a:pt x="700" y="582"/>
                  <a:pt x="703" y="584"/>
                  <a:pt x="706" y="587"/>
                </a:cubicBezTo>
                <a:close/>
                <a:moveTo>
                  <a:pt x="528" y="603"/>
                </a:moveTo>
                <a:cubicBezTo>
                  <a:pt x="599" y="531"/>
                  <a:pt x="599" y="531"/>
                  <a:pt x="599" y="531"/>
                </a:cubicBezTo>
                <a:cubicBezTo>
                  <a:pt x="604" y="532"/>
                  <a:pt x="609" y="534"/>
                  <a:pt x="614" y="535"/>
                </a:cubicBezTo>
                <a:cubicBezTo>
                  <a:pt x="530" y="619"/>
                  <a:pt x="530" y="619"/>
                  <a:pt x="530" y="619"/>
                </a:cubicBezTo>
                <a:cubicBezTo>
                  <a:pt x="529" y="613"/>
                  <a:pt x="528" y="608"/>
                  <a:pt x="528" y="603"/>
                </a:cubicBezTo>
                <a:close/>
                <a:moveTo>
                  <a:pt x="532" y="531"/>
                </a:moveTo>
                <a:cubicBezTo>
                  <a:pt x="549" y="528"/>
                  <a:pt x="566" y="528"/>
                  <a:pt x="583" y="529"/>
                </a:cubicBezTo>
                <a:cubicBezTo>
                  <a:pt x="526" y="585"/>
                  <a:pt x="526" y="585"/>
                  <a:pt x="526" y="585"/>
                </a:cubicBezTo>
                <a:cubicBezTo>
                  <a:pt x="526" y="567"/>
                  <a:pt x="528" y="549"/>
                  <a:pt x="532" y="531"/>
                </a:cubicBezTo>
                <a:close/>
                <a:moveTo>
                  <a:pt x="397" y="485"/>
                </a:moveTo>
                <a:cubicBezTo>
                  <a:pt x="485" y="397"/>
                  <a:pt x="485" y="397"/>
                  <a:pt x="485" y="397"/>
                </a:cubicBezTo>
                <a:cubicBezTo>
                  <a:pt x="487" y="402"/>
                  <a:pt x="488" y="407"/>
                  <a:pt x="489" y="411"/>
                </a:cubicBezTo>
                <a:cubicBezTo>
                  <a:pt x="411" y="489"/>
                  <a:pt x="411" y="489"/>
                  <a:pt x="411" y="489"/>
                </a:cubicBezTo>
                <a:cubicBezTo>
                  <a:pt x="406" y="488"/>
                  <a:pt x="401" y="487"/>
                  <a:pt x="397" y="485"/>
                </a:cubicBezTo>
                <a:close/>
                <a:moveTo>
                  <a:pt x="480" y="383"/>
                </a:moveTo>
                <a:cubicBezTo>
                  <a:pt x="383" y="480"/>
                  <a:pt x="383" y="480"/>
                  <a:pt x="383" y="480"/>
                </a:cubicBezTo>
                <a:cubicBezTo>
                  <a:pt x="368" y="474"/>
                  <a:pt x="354" y="466"/>
                  <a:pt x="341" y="457"/>
                </a:cubicBezTo>
                <a:cubicBezTo>
                  <a:pt x="456" y="341"/>
                  <a:pt x="456" y="341"/>
                  <a:pt x="456" y="341"/>
                </a:cubicBezTo>
                <a:cubicBezTo>
                  <a:pt x="466" y="354"/>
                  <a:pt x="474" y="369"/>
                  <a:pt x="480" y="383"/>
                </a:cubicBezTo>
                <a:close/>
                <a:moveTo>
                  <a:pt x="437" y="324"/>
                </a:moveTo>
                <a:cubicBezTo>
                  <a:pt x="446" y="333"/>
                  <a:pt x="446" y="333"/>
                  <a:pt x="446" y="333"/>
                </a:cubicBezTo>
                <a:cubicBezTo>
                  <a:pt x="330" y="449"/>
                  <a:pt x="330" y="449"/>
                  <a:pt x="330" y="449"/>
                </a:cubicBezTo>
                <a:cubicBezTo>
                  <a:pt x="327" y="446"/>
                  <a:pt x="324" y="443"/>
                  <a:pt x="321" y="440"/>
                </a:cubicBezTo>
                <a:lnTo>
                  <a:pt x="437" y="324"/>
                </a:lnTo>
                <a:close/>
                <a:moveTo>
                  <a:pt x="270" y="363"/>
                </a:moveTo>
                <a:cubicBezTo>
                  <a:pt x="363" y="271"/>
                  <a:pt x="363" y="271"/>
                  <a:pt x="363" y="271"/>
                </a:cubicBezTo>
                <a:cubicBezTo>
                  <a:pt x="367" y="272"/>
                  <a:pt x="372" y="274"/>
                  <a:pt x="376" y="276"/>
                </a:cubicBezTo>
                <a:cubicBezTo>
                  <a:pt x="275" y="376"/>
                  <a:pt x="275" y="376"/>
                  <a:pt x="275" y="376"/>
                </a:cubicBezTo>
                <a:cubicBezTo>
                  <a:pt x="274" y="372"/>
                  <a:pt x="272" y="367"/>
                  <a:pt x="270" y="363"/>
                </a:cubicBezTo>
                <a:close/>
                <a:moveTo>
                  <a:pt x="349" y="266"/>
                </a:moveTo>
                <a:cubicBezTo>
                  <a:pt x="266" y="349"/>
                  <a:pt x="266" y="349"/>
                  <a:pt x="266" y="349"/>
                </a:cubicBezTo>
                <a:cubicBezTo>
                  <a:pt x="258" y="320"/>
                  <a:pt x="256" y="291"/>
                  <a:pt x="261" y="262"/>
                </a:cubicBezTo>
                <a:cubicBezTo>
                  <a:pt x="290" y="257"/>
                  <a:pt x="320" y="258"/>
                  <a:pt x="349" y="266"/>
                </a:cubicBezTo>
                <a:close/>
                <a:moveTo>
                  <a:pt x="172" y="228"/>
                </a:moveTo>
                <a:cubicBezTo>
                  <a:pt x="166" y="228"/>
                  <a:pt x="161" y="227"/>
                  <a:pt x="155" y="227"/>
                </a:cubicBezTo>
                <a:cubicBezTo>
                  <a:pt x="227" y="155"/>
                  <a:pt x="227" y="155"/>
                  <a:pt x="227" y="155"/>
                </a:cubicBezTo>
                <a:cubicBezTo>
                  <a:pt x="227" y="161"/>
                  <a:pt x="228" y="167"/>
                  <a:pt x="228" y="172"/>
                </a:cubicBezTo>
                <a:lnTo>
                  <a:pt x="172" y="228"/>
                </a:lnTo>
                <a:close/>
                <a:moveTo>
                  <a:pt x="139" y="225"/>
                </a:moveTo>
                <a:cubicBezTo>
                  <a:pt x="120" y="221"/>
                  <a:pt x="101" y="215"/>
                  <a:pt x="84" y="206"/>
                </a:cubicBezTo>
                <a:cubicBezTo>
                  <a:pt x="206" y="84"/>
                  <a:pt x="206" y="84"/>
                  <a:pt x="206" y="84"/>
                </a:cubicBezTo>
                <a:cubicBezTo>
                  <a:pt x="215" y="102"/>
                  <a:pt x="221" y="120"/>
                  <a:pt x="224" y="139"/>
                </a:cubicBezTo>
                <a:lnTo>
                  <a:pt x="139" y="225"/>
                </a:lnTo>
                <a:close/>
                <a:moveTo>
                  <a:pt x="192" y="61"/>
                </a:moveTo>
                <a:cubicBezTo>
                  <a:pt x="195" y="65"/>
                  <a:pt x="197" y="68"/>
                  <a:pt x="200" y="72"/>
                </a:cubicBezTo>
                <a:cubicBezTo>
                  <a:pt x="72" y="200"/>
                  <a:pt x="72" y="200"/>
                  <a:pt x="72" y="200"/>
                </a:cubicBezTo>
                <a:cubicBezTo>
                  <a:pt x="68" y="197"/>
                  <a:pt x="64" y="195"/>
                  <a:pt x="61" y="193"/>
                </a:cubicBezTo>
                <a:lnTo>
                  <a:pt x="192" y="61"/>
                </a:lnTo>
                <a:close/>
                <a:moveTo>
                  <a:pt x="192" y="227"/>
                </a:moveTo>
                <a:cubicBezTo>
                  <a:pt x="227" y="192"/>
                  <a:pt x="227" y="192"/>
                  <a:pt x="227" y="192"/>
                </a:cubicBezTo>
                <a:cubicBezTo>
                  <a:pt x="226" y="202"/>
                  <a:pt x="225" y="212"/>
                  <a:pt x="222" y="222"/>
                </a:cubicBezTo>
                <a:cubicBezTo>
                  <a:pt x="212" y="225"/>
                  <a:pt x="202" y="226"/>
                  <a:pt x="192" y="227"/>
                </a:cubicBezTo>
                <a:close/>
                <a:moveTo>
                  <a:pt x="282" y="389"/>
                </a:moveTo>
                <a:cubicBezTo>
                  <a:pt x="388" y="282"/>
                  <a:pt x="388" y="282"/>
                  <a:pt x="388" y="282"/>
                </a:cubicBezTo>
                <a:cubicBezTo>
                  <a:pt x="403" y="290"/>
                  <a:pt x="417" y="300"/>
                  <a:pt x="430" y="312"/>
                </a:cubicBezTo>
                <a:cubicBezTo>
                  <a:pt x="311" y="431"/>
                  <a:pt x="311" y="431"/>
                  <a:pt x="311" y="431"/>
                </a:cubicBezTo>
                <a:cubicBezTo>
                  <a:pt x="299" y="418"/>
                  <a:pt x="290" y="403"/>
                  <a:pt x="282" y="389"/>
                </a:cubicBezTo>
                <a:close/>
                <a:moveTo>
                  <a:pt x="426" y="492"/>
                </a:moveTo>
                <a:cubicBezTo>
                  <a:pt x="492" y="427"/>
                  <a:pt x="492" y="427"/>
                  <a:pt x="492" y="427"/>
                </a:cubicBezTo>
                <a:cubicBezTo>
                  <a:pt x="496" y="448"/>
                  <a:pt x="496" y="471"/>
                  <a:pt x="492" y="492"/>
                </a:cubicBezTo>
                <a:cubicBezTo>
                  <a:pt x="470" y="496"/>
                  <a:pt x="448" y="496"/>
                  <a:pt x="426" y="492"/>
                </a:cubicBezTo>
                <a:close/>
                <a:moveTo>
                  <a:pt x="563" y="696"/>
                </a:moveTo>
                <a:cubicBezTo>
                  <a:pt x="561" y="692"/>
                  <a:pt x="558" y="688"/>
                  <a:pt x="556" y="685"/>
                </a:cubicBezTo>
                <a:cubicBezTo>
                  <a:pt x="677" y="563"/>
                  <a:pt x="677" y="563"/>
                  <a:pt x="677" y="563"/>
                </a:cubicBezTo>
                <a:cubicBezTo>
                  <a:pt x="686" y="573"/>
                  <a:pt x="686" y="573"/>
                  <a:pt x="686" y="573"/>
                </a:cubicBezTo>
                <a:lnTo>
                  <a:pt x="563" y="696"/>
                </a:lnTo>
                <a:close/>
                <a:moveTo>
                  <a:pt x="549" y="673"/>
                </a:moveTo>
                <a:cubicBezTo>
                  <a:pt x="543" y="660"/>
                  <a:pt x="537" y="647"/>
                  <a:pt x="533" y="634"/>
                </a:cubicBezTo>
                <a:cubicBezTo>
                  <a:pt x="628" y="539"/>
                  <a:pt x="628" y="539"/>
                  <a:pt x="628" y="539"/>
                </a:cubicBezTo>
                <a:cubicBezTo>
                  <a:pt x="641" y="543"/>
                  <a:pt x="654" y="549"/>
                  <a:pt x="666" y="556"/>
                </a:cubicBezTo>
                <a:lnTo>
                  <a:pt x="549" y="673"/>
                </a:lnTo>
                <a:close/>
                <a:moveTo>
                  <a:pt x="549" y="673"/>
                </a:moveTo>
                <a:cubicBezTo>
                  <a:pt x="549" y="673"/>
                  <a:pt x="549" y="673"/>
                  <a:pt x="549" y="673"/>
                </a:cubicBezTo>
              </a:path>
            </a:pathLst>
          </a:custGeom>
          <a:solidFill>
            <a:schemeClr val="accent2"/>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nvGrpSpPr>
          <p:cNvPr id="267" name="Group 266"/>
          <p:cNvGrpSpPr/>
          <p:nvPr/>
        </p:nvGrpSpPr>
        <p:grpSpPr>
          <a:xfrm>
            <a:off x="895956" y="4380956"/>
            <a:ext cx="1567853" cy="827235"/>
            <a:chOff x="671967" y="3285717"/>
            <a:chExt cx="1175890" cy="620426"/>
          </a:xfrm>
          <a:solidFill>
            <a:schemeClr val="accent1"/>
          </a:solidFill>
        </p:grpSpPr>
        <p:sp>
          <p:nvSpPr>
            <p:cNvPr id="219" name="Left-Right Arrow Callout 218"/>
            <p:cNvSpPr/>
            <p:nvPr/>
          </p:nvSpPr>
          <p:spPr>
            <a:xfrm>
              <a:off x="671967" y="3285717"/>
              <a:ext cx="1175890" cy="620426"/>
            </a:xfrm>
            <a:prstGeom prst="rightArrowCallout">
              <a:avLst>
                <a:gd name="adj1" fmla="val 25000"/>
                <a:gd name="adj2" fmla="val 25000"/>
                <a:gd name="adj3" fmla="val 25000"/>
                <a:gd name="adj4" fmla="val 86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220" name="TextBox 219"/>
            <p:cNvSpPr txBox="1"/>
            <p:nvPr/>
          </p:nvSpPr>
          <p:spPr>
            <a:xfrm>
              <a:off x="1044311" y="3411264"/>
              <a:ext cx="390108" cy="184666"/>
            </a:xfrm>
            <a:prstGeom prst="rightArrowCallout">
              <a:avLst>
                <a:gd name="adj1" fmla="val 25000"/>
                <a:gd name="adj2" fmla="val 25000"/>
                <a:gd name="adj3" fmla="val 25000"/>
                <a:gd name="adj4" fmla="val 90208"/>
              </a:avLst>
            </a:prstGeom>
            <a:grpFill/>
          </p:spPr>
          <p:txBody>
            <a:bodyPr wrap="none" lIns="0" tIns="0" rIns="0" bIns="0" rtlCol="0">
              <a:spAutoFit/>
            </a:bodyPr>
            <a:lstStyle/>
            <a:p>
              <a:pPr algn="ctr" defTabSz="1375467"/>
              <a:r>
                <a:rPr lang="en-US" sz="1600" b="1" dirty="0">
                  <a:solidFill>
                    <a:srgbClr val="FFFFFF"/>
                  </a:solidFill>
                  <a:cs typeface="+mn-ea"/>
                  <a:sym typeface="+mn-lt"/>
                </a:rPr>
                <a:t>75%</a:t>
              </a:r>
            </a:p>
          </p:txBody>
        </p:sp>
      </p:grpSp>
      <p:grpSp>
        <p:nvGrpSpPr>
          <p:cNvPr id="221" name="Group 220"/>
          <p:cNvGrpSpPr/>
          <p:nvPr/>
        </p:nvGrpSpPr>
        <p:grpSpPr>
          <a:xfrm>
            <a:off x="3819545" y="4361209"/>
            <a:ext cx="2187956" cy="866728"/>
            <a:chOff x="6438990" y="2673176"/>
            <a:chExt cx="1331581" cy="527487"/>
          </a:xfrm>
          <a:solidFill>
            <a:schemeClr val="bg1">
              <a:lumMod val="75000"/>
            </a:schemeClr>
          </a:solidFill>
        </p:grpSpPr>
        <p:grpSp>
          <p:nvGrpSpPr>
            <p:cNvPr id="222" name="Group 179"/>
            <p:cNvGrpSpPr/>
            <p:nvPr/>
          </p:nvGrpSpPr>
          <p:grpSpPr>
            <a:xfrm>
              <a:off x="7564466" y="2673176"/>
              <a:ext cx="206105" cy="527487"/>
              <a:chOff x="5054600" y="1652588"/>
              <a:chExt cx="187325" cy="479424"/>
            </a:xfrm>
            <a:grpFill/>
          </p:grpSpPr>
          <p:sp>
            <p:nvSpPr>
              <p:cNvPr id="232" name="Freeform 96"/>
              <p:cNvSpPr>
                <a:spLocks/>
              </p:cNvSpPr>
              <p:nvPr/>
            </p:nvSpPr>
            <p:spPr bwMode="auto">
              <a:xfrm>
                <a:off x="5054600" y="1733550"/>
                <a:ext cx="187325" cy="398462"/>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33" name="Oval 97"/>
              <p:cNvSpPr>
                <a:spLocks noChangeArrowheads="1"/>
              </p:cNvSpPr>
              <p:nvPr/>
            </p:nvSpPr>
            <p:spPr bwMode="auto">
              <a:xfrm>
                <a:off x="5110163" y="1652588"/>
                <a:ext cx="74613" cy="76200"/>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223" name="Group 179"/>
            <p:cNvGrpSpPr/>
            <p:nvPr/>
          </p:nvGrpSpPr>
          <p:grpSpPr>
            <a:xfrm>
              <a:off x="7189308" y="2673176"/>
              <a:ext cx="206105" cy="527487"/>
              <a:chOff x="5054600" y="1652588"/>
              <a:chExt cx="187325" cy="479424"/>
            </a:xfrm>
            <a:grpFill/>
          </p:grpSpPr>
          <p:sp>
            <p:nvSpPr>
              <p:cNvPr id="230" name="Freeform 96"/>
              <p:cNvSpPr>
                <a:spLocks/>
              </p:cNvSpPr>
              <p:nvPr/>
            </p:nvSpPr>
            <p:spPr bwMode="auto">
              <a:xfrm>
                <a:off x="5054600" y="1733550"/>
                <a:ext cx="187325" cy="398462"/>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31" name="Oval 97"/>
              <p:cNvSpPr>
                <a:spLocks noChangeArrowheads="1"/>
              </p:cNvSpPr>
              <p:nvPr/>
            </p:nvSpPr>
            <p:spPr bwMode="auto">
              <a:xfrm>
                <a:off x="5110163" y="1652588"/>
                <a:ext cx="74613" cy="76200"/>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224" name="Group 179"/>
            <p:cNvGrpSpPr/>
            <p:nvPr/>
          </p:nvGrpSpPr>
          <p:grpSpPr>
            <a:xfrm>
              <a:off x="6814149" y="2673176"/>
              <a:ext cx="206105" cy="527487"/>
              <a:chOff x="5054600" y="1652588"/>
              <a:chExt cx="187325" cy="479424"/>
            </a:xfrm>
            <a:grpFill/>
          </p:grpSpPr>
          <p:sp>
            <p:nvSpPr>
              <p:cNvPr id="228" name="Freeform 96"/>
              <p:cNvSpPr>
                <a:spLocks/>
              </p:cNvSpPr>
              <p:nvPr/>
            </p:nvSpPr>
            <p:spPr bwMode="auto">
              <a:xfrm>
                <a:off x="5054600" y="1733550"/>
                <a:ext cx="187325" cy="398462"/>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29" name="Oval 97"/>
              <p:cNvSpPr>
                <a:spLocks noChangeArrowheads="1"/>
              </p:cNvSpPr>
              <p:nvPr/>
            </p:nvSpPr>
            <p:spPr bwMode="auto">
              <a:xfrm>
                <a:off x="5110163" y="1652588"/>
                <a:ext cx="74613" cy="76200"/>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225" name="Group 179"/>
            <p:cNvGrpSpPr/>
            <p:nvPr/>
          </p:nvGrpSpPr>
          <p:grpSpPr>
            <a:xfrm>
              <a:off x="6438990" y="2673176"/>
              <a:ext cx="206105" cy="527487"/>
              <a:chOff x="5054600" y="1652588"/>
              <a:chExt cx="187325" cy="479424"/>
            </a:xfrm>
            <a:grpFill/>
          </p:grpSpPr>
          <p:sp>
            <p:nvSpPr>
              <p:cNvPr id="226" name="Freeform 96"/>
              <p:cNvSpPr>
                <a:spLocks/>
              </p:cNvSpPr>
              <p:nvPr/>
            </p:nvSpPr>
            <p:spPr bwMode="auto">
              <a:xfrm>
                <a:off x="5054600" y="1733550"/>
                <a:ext cx="187325" cy="398462"/>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27" name="Oval 97"/>
              <p:cNvSpPr>
                <a:spLocks noChangeArrowheads="1"/>
              </p:cNvSpPr>
              <p:nvPr/>
            </p:nvSpPr>
            <p:spPr bwMode="auto">
              <a:xfrm>
                <a:off x="5110163" y="1652588"/>
                <a:ext cx="74613" cy="76200"/>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grpSp>
        <p:nvGrpSpPr>
          <p:cNvPr id="234" name="Group 233"/>
          <p:cNvGrpSpPr/>
          <p:nvPr/>
        </p:nvGrpSpPr>
        <p:grpSpPr>
          <a:xfrm>
            <a:off x="3780030" y="5334303"/>
            <a:ext cx="2280716" cy="939845"/>
            <a:chOff x="6438990" y="3324726"/>
            <a:chExt cx="1388034" cy="571986"/>
          </a:xfrm>
          <a:solidFill>
            <a:schemeClr val="bg1">
              <a:lumMod val="75000"/>
            </a:schemeClr>
          </a:solidFill>
        </p:grpSpPr>
        <p:grpSp>
          <p:nvGrpSpPr>
            <p:cNvPr id="235" name="Group 184"/>
            <p:cNvGrpSpPr/>
            <p:nvPr/>
          </p:nvGrpSpPr>
          <p:grpSpPr>
            <a:xfrm>
              <a:off x="7560592" y="3324726"/>
              <a:ext cx="266432" cy="571986"/>
              <a:chOff x="6213475" y="1668463"/>
              <a:chExt cx="227013" cy="487362"/>
            </a:xfrm>
            <a:grpFill/>
          </p:grpSpPr>
          <p:sp>
            <p:nvSpPr>
              <p:cNvPr id="245" name="Oval 98"/>
              <p:cNvSpPr>
                <a:spLocks noChangeArrowheads="1"/>
              </p:cNvSpPr>
              <p:nvPr/>
            </p:nvSpPr>
            <p:spPr bwMode="auto">
              <a:xfrm>
                <a:off x="6291263" y="1668463"/>
                <a:ext cx="73025" cy="73025"/>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46" name="Freeform 99"/>
              <p:cNvSpPr>
                <a:spLocks/>
              </p:cNvSpPr>
              <p:nvPr/>
            </p:nvSpPr>
            <p:spPr bwMode="auto">
              <a:xfrm>
                <a:off x="6213475" y="1757363"/>
                <a:ext cx="227013" cy="398462"/>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236" name="Group 184"/>
            <p:cNvGrpSpPr/>
            <p:nvPr/>
          </p:nvGrpSpPr>
          <p:grpSpPr>
            <a:xfrm>
              <a:off x="7186724" y="3324726"/>
              <a:ext cx="266432" cy="571986"/>
              <a:chOff x="6213475" y="1668463"/>
              <a:chExt cx="227013" cy="487362"/>
            </a:xfrm>
            <a:grpFill/>
          </p:grpSpPr>
          <p:sp>
            <p:nvSpPr>
              <p:cNvPr id="243" name="Oval 98"/>
              <p:cNvSpPr>
                <a:spLocks noChangeArrowheads="1"/>
              </p:cNvSpPr>
              <p:nvPr/>
            </p:nvSpPr>
            <p:spPr bwMode="auto">
              <a:xfrm>
                <a:off x="6291263" y="1668463"/>
                <a:ext cx="73025" cy="73025"/>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44" name="Freeform 99"/>
              <p:cNvSpPr>
                <a:spLocks/>
              </p:cNvSpPr>
              <p:nvPr/>
            </p:nvSpPr>
            <p:spPr bwMode="auto">
              <a:xfrm>
                <a:off x="6213475" y="1757363"/>
                <a:ext cx="227013" cy="398462"/>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237" name="Group 184"/>
            <p:cNvGrpSpPr/>
            <p:nvPr/>
          </p:nvGrpSpPr>
          <p:grpSpPr>
            <a:xfrm>
              <a:off x="6812857" y="3324726"/>
              <a:ext cx="266432" cy="571986"/>
              <a:chOff x="6213475" y="1668463"/>
              <a:chExt cx="227013" cy="487362"/>
            </a:xfrm>
            <a:grpFill/>
          </p:grpSpPr>
          <p:sp>
            <p:nvSpPr>
              <p:cNvPr id="241" name="Oval 98"/>
              <p:cNvSpPr>
                <a:spLocks noChangeArrowheads="1"/>
              </p:cNvSpPr>
              <p:nvPr/>
            </p:nvSpPr>
            <p:spPr bwMode="auto">
              <a:xfrm>
                <a:off x="6291263" y="1668463"/>
                <a:ext cx="73025" cy="73025"/>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42" name="Freeform 99"/>
              <p:cNvSpPr>
                <a:spLocks/>
              </p:cNvSpPr>
              <p:nvPr/>
            </p:nvSpPr>
            <p:spPr bwMode="auto">
              <a:xfrm>
                <a:off x="6213475" y="1757363"/>
                <a:ext cx="227013" cy="398462"/>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238" name="Group 184"/>
            <p:cNvGrpSpPr/>
            <p:nvPr/>
          </p:nvGrpSpPr>
          <p:grpSpPr>
            <a:xfrm>
              <a:off x="6438990" y="3324726"/>
              <a:ext cx="266432" cy="571986"/>
              <a:chOff x="6213475" y="1668463"/>
              <a:chExt cx="227013" cy="487362"/>
            </a:xfrm>
            <a:grpFill/>
          </p:grpSpPr>
          <p:sp>
            <p:nvSpPr>
              <p:cNvPr id="239" name="Oval 98"/>
              <p:cNvSpPr>
                <a:spLocks noChangeArrowheads="1"/>
              </p:cNvSpPr>
              <p:nvPr/>
            </p:nvSpPr>
            <p:spPr bwMode="auto">
              <a:xfrm>
                <a:off x="6291263" y="1668463"/>
                <a:ext cx="73025" cy="73025"/>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40" name="Freeform 99"/>
              <p:cNvSpPr>
                <a:spLocks/>
              </p:cNvSpPr>
              <p:nvPr/>
            </p:nvSpPr>
            <p:spPr bwMode="auto">
              <a:xfrm>
                <a:off x="6213475" y="1757363"/>
                <a:ext cx="227013" cy="398462"/>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grpSp>
        <p:nvGrpSpPr>
          <p:cNvPr id="268" name="Group 267"/>
          <p:cNvGrpSpPr/>
          <p:nvPr/>
        </p:nvGrpSpPr>
        <p:grpSpPr>
          <a:xfrm>
            <a:off x="895956" y="5390608"/>
            <a:ext cx="1567853" cy="827235"/>
            <a:chOff x="671967" y="4042956"/>
            <a:chExt cx="1175890" cy="620426"/>
          </a:xfrm>
          <a:solidFill>
            <a:schemeClr val="accent2"/>
          </a:solidFill>
        </p:grpSpPr>
        <p:sp>
          <p:nvSpPr>
            <p:cNvPr id="248" name="Right Arrow Callout 247"/>
            <p:cNvSpPr/>
            <p:nvPr/>
          </p:nvSpPr>
          <p:spPr>
            <a:xfrm>
              <a:off x="671967" y="4042956"/>
              <a:ext cx="1175890" cy="620426"/>
            </a:xfrm>
            <a:prstGeom prst="rightArrowCallout">
              <a:avLst>
                <a:gd name="adj1" fmla="val 25000"/>
                <a:gd name="adj2" fmla="val 25000"/>
                <a:gd name="adj3" fmla="val 25000"/>
                <a:gd name="adj4" fmla="val 86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249" name="TextBox 248"/>
            <p:cNvSpPr txBox="1"/>
            <p:nvPr/>
          </p:nvSpPr>
          <p:spPr>
            <a:xfrm>
              <a:off x="1068046" y="4168503"/>
              <a:ext cx="342642" cy="184666"/>
            </a:xfrm>
            <a:prstGeom prst="rect">
              <a:avLst/>
            </a:prstGeom>
            <a:grpFill/>
          </p:spPr>
          <p:txBody>
            <a:bodyPr wrap="none" lIns="0" tIns="0" rIns="0" bIns="0" rtlCol="0">
              <a:spAutoFit/>
            </a:bodyPr>
            <a:lstStyle/>
            <a:p>
              <a:pPr algn="ctr" defTabSz="1375467"/>
              <a:r>
                <a:rPr lang="en-US" sz="1600" b="1" dirty="0">
                  <a:solidFill>
                    <a:srgbClr val="FFFFFF"/>
                  </a:solidFill>
                  <a:cs typeface="+mn-ea"/>
                  <a:sym typeface="+mn-lt"/>
                </a:rPr>
                <a:t>25%</a:t>
              </a:r>
            </a:p>
          </p:txBody>
        </p:sp>
      </p:grpSp>
      <p:grpSp>
        <p:nvGrpSpPr>
          <p:cNvPr id="250" name="Group 249"/>
          <p:cNvGrpSpPr/>
          <p:nvPr/>
        </p:nvGrpSpPr>
        <p:grpSpPr>
          <a:xfrm>
            <a:off x="2627889" y="4361209"/>
            <a:ext cx="955091" cy="866728"/>
            <a:chOff x="6438990" y="2673176"/>
            <a:chExt cx="581264" cy="527487"/>
          </a:xfrm>
          <a:solidFill>
            <a:schemeClr val="accent1"/>
          </a:solidFill>
        </p:grpSpPr>
        <p:grpSp>
          <p:nvGrpSpPr>
            <p:cNvPr id="251" name="Group 179"/>
            <p:cNvGrpSpPr/>
            <p:nvPr/>
          </p:nvGrpSpPr>
          <p:grpSpPr>
            <a:xfrm>
              <a:off x="6814149" y="2673176"/>
              <a:ext cx="206105" cy="527487"/>
              <a:chOff x="5054600" y="1652588"/>
              <a:chExt cx="187325" cy="479424"/>
            </a:xfrm>
            <a:grpFill/>
          </p:grpSpPr>
          <p:sp>
            <p:nvSpPr>
              <p:cNvPr id="255" name="Freeform 96"/>
              <p:cNvSpPr>
                <a:spLocks/>
              </p:cNvSpPr>
              <p:nvPr/>
            </p:nvSpPr>
            <p:spPr bwMode="auto">
              <a:xfrm>
                <a:off x="5054600" y="1733550"/>
                <a:ext cx="187325" cy="398462"/>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56" name="Oval 97"/>
              <p:cNvSpPr>
                <a:spLocks noChangeArrowheads="1"/>
              </p:cNvSpPr>
              <p:nvPr/>
            </p:nvSpPr>
            <p:spPr bwMode="auto">
              <a:xfrm>
                <a:off x="5110163" y="1652588"/>
                <a:ext cx="74613" cy="76200"/>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252" name="Group 179"/>
            <p:cNvGrpSpPr/>
            <p:nvPr/>
          </p:nvGrpSpPr>
          <p:grpSpPr>
            <a:xfrm>
              <a:off x="6438990" y="2673176"/>
              <a:ext cx="206105" cy="527487"/>
              <a:chOff x="5054600" y="1652588"/>
              <a:chExt cx="187325" cy="479424"/>
            </a:xfrm>
            <a:grpFill/>
          </p:grpSpPr>
          <p:sp>
            <p:nvSpPr>
              <p:cNvPr id="253" name="Freeform 96"/>
              <p:cNvSpPr>
                <a:spLocks/>
              </p:cNvSpPr>
              <p:nvPr/>
            </p:nvSpPr>
            <p:spPr bwMode="auto">
              <a:xfrm>
                <a:off x="5054600" y="1733550"/>
                <a:ext cx="187325" cy="398462"/>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54" name="Oval 97"/>
              <p:cNvSpPr>
                <a:spLocks noChangeArrowheads="1"/>
              </p:cNvSpPr>
              <p:nvPr/>
            </p:nvSpPr>
            <p:spPr bwMode="auto">
              <a:xfrm>
                <a:off x="5110163" y="1652588"/>
                <a:ext cx="74613" cy="76200"/>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grpSp>
        <p:nvGrpSpPr>
          <p:cNvPr id="269" name="Group 268"/>
          <p:cNvGrpSpPr/>
          <p:nvPr/>
        </p:nvGrpSpPr>
        <p:grpSpPr>
          <a:xfrm>
            <a:off x="2602200" y="5334303"/>
            <a:ext cx="1001137" cy="939845"/>
            <a:chOff x="1951649" y="4000727"/>
            <a:chExt cx="750853" cy="704884"/>
          </a:xfrm>
          <a:solidFill>
            <a:schemeClr val="accent2"/>
          </a:solidFill>
        </p:grpSpPr>
        <p:grpSp>
          <p:nvGrpSpPr>
            <p:cNvPr id="257" name="Group 256"/>
            <p:cNvGrpSpPr/>
            <p:nvPr/>
          </p:nvGrpSpPr>
          <p:grpSpPr>
            <a:xfrm>
              <a:off x="2374166" y="4000727"/>
              <a:ext cx="328336" cy="704884"/>
              <a:chOff x="6913466" y="1930294"/>
              <a:chExt cx="328336" cy="704884"/>
            </a:xfrm>
            <a:grpFill/>
          </p:grpSpPr>
          <p:sp>
            <p:nvSpPr>
              <p:cNvPr id="258" name="Oval 98"/>
              <p:cNvSpPr>
                <a:spLocks noChangeArrowheads="1"/>
              </p:cNvSpPr>
              <p:nvPr/>
            </p:nvSpPr>
            <p:spPr bwMode="auto">
              <a:xfrm>
                <a:off x="7025973" y="1930294"/>
                <a:ext cx="105618" cy="105618"/>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59" name="Freeform 99"/>
              <p:cNvSpPr>
                <a:spLocks/>
              </p:cNvSpPr>
              <p:nvPr/>
            </p:nvSpPr>
            <p:spPr bwMode="auto">
              <a:xfrm>
                <a:off x="6913466" y="2058872"/>
                <a:ext cx="328336" cy="576306"/>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260" name="Group 259"/>
            <p:cNvGrpSpPr/>
            <p:nvPr/>
          </p:nvGrpSpPr>
          <p:grpSpPr>
            <a:xfrm>
              <a:off x="1951649" y="4000727"/>
              <a:ext cx="328336" cy="704884"/>
              <a:chOff x="6913466" y="1930294"/>
              <a:chExt cx="328336" cy="704884"/>
            </a:xfrm>
            <a:grpFill/>
          </p:grpSpPr>
          <p:sp>
            <p:nvSpPr>
              <p:cNvPr id="261" name="Oval 98"/>
              <p:cNvSpPr>
                <a:spLocks noChangeArrowheads="1"/>
              </p:cNvSpPr>
              <p:nvPr/>
            </p:nvSpPr>
            <p:spPr bwMode="auto">
              <a:xfrm>
                <a:off x="7025973" y="1930294"/>
                <a:ext cx="105618" cy="105618"/>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262" name="Freeform 99"/>
              <p:cNvSpPr>
                <a:spLocks/>
              </p:cNvSpPr>
              <p:nvPr/>
            </p:nvSpPr>
            <p:spPr bwMode="auto">
              <a:xfrm>
                <a:off x="6913466" y="2058872"/>
                <a:ext cx="328336" cy="576306"/>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sp>
        <p:nvSpPr>
          <p:cNvPr id="263" name="Text Placeholder 3"/>
          <p:cNvSpPr txBox="1">
            <a:spLocks/>
          </p:cNvSpPr>
          <p:nvPr/>
        </p:nvSpPr>
        <p:spPr>
          <a:xfrm>
            <a:off x="6472808" y="2916790"/>
            <a:ext cx="468077" cy="215444"/>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400" dirty="0">
                <a:solidFill>
                  <a:srgbClr val="27817E"/>
                </a:solidFill>
                <a:cs typeface="+mn-ea"/>
                <a:sym typeface="+mn-lt"/>
              </a:rPr>
              <a:t>100%</a:t>
            </a:r>
          </a:p>
        </p:txBody>
      </p:sp>
      <p:sp>
        <p:nvSpPr>
          <p:cNvPr id="264" name="Text Placeholder 3"/>
          <p:cNvSpPr txBox="1">
            <a:spLocks/>
          </p:cNvSpPr>
          <p:nvPr/>
        </p:nvSpPr>
        <p:spPr>
          <a:xfrm>
            <a:off x="7925730" y="2916790"/>
            <a:ext cx="415178" cy="215444"/>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400" dirty="0">
                <a:solidFill>
                  <a:srgbClr val="27817E"/>
                </a:solidFill>
                <a:cs typeface="+mn-ea"/>
                <a:sym typeface="+mn-lt"/>
              </a:rPr>
              <a:t>80%</a:t>
            </a:r>
          </a:p>
        </p:txBody>
      </p:sp>
      <p:sp>
        <p:nvSpPr>
          <p:cNvPr id="265" name="Text Placeholder 3"/>
          <p:cNvSpPr txBox="1">
            <a:spLocks/>
          </p:cNvSpPr>
          <p:nvPr/>
        </p:nvSpPr>
        <p:spPr>
          <a:xfrm>
            <a:off x="9271592" y="2916790"/>
            <a:ext cx="413575" cy="215444"/>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400" dirty="0">
                <a:solidFill>
                  <a:srgbClr val="27817E"/>
                </a:solidFill>
                <a:cs typeface="+mn-ea"/>
                <a:sym typeface="+mn-lt"/>
              </a:rPr>
              <a:t>90%</a:t>
            </a:r>
          </a:p>
        </p:txBody>
      </p:sp>
      <p:sp>
        <p:nvSpPr>
          <p:cNvPr id="266" name="Text Placeholder 3"/>
          <p:cNvSpPr txBox="1">
            <a:spLocks/>
          </p:cNvSpPr>
          <p:nvPr/>
        </p:nvSpPr>
        <p:spPr>
          <a:xfrm>
            <a:off x="10631955" y="2916790"/>
            <a:ext cx="410369" cy="215444"/>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400" dirty="0">
                <a:solidFill>
                  <a:srgbClr val="27817E"/>
                </a:solidFill>
                <a:cs typeface="+mn-ea"/>
                <a:sym typeface="+mn-lt"/>
              </a:rPr>
              <a:t>50%</a:t>
            </a:r>
          </a:p>
        </p:txBody>
      </p:sp>
      <p:grpSp>
        <p:nvGrpSpPr>
          <p:cNvPr id="95" name="组合 94">
            <a:extLst>
              <a:ext uri="{FF2B5EF4-FFF2-40B4-BE49-F238E27FC236}">
                <a16:creationId xmlns:a16="http://schemas.microsoft.com/office/drawing/2014/main" id="{DB479862-8BF4-4B2E-8824-A67DDD7D4842}"/>
              </a:ext>
            </a:extLst>
          </p:cNvPr>
          <p:cNvGrpSpPr/>
          <p:nvPr/>
        </p:nvGrpSpPr>
        <p:grpSpPr>
          <a:xfrm>
            <a:off x="2918188" y="338191"/>
            <a:ext cx="5975713" cy="584775"/>
            <a:chOff x="2918188" y="338191"/>
            <a:chExt cx="5975713" cy="584775"/>
          </a:xfrm>
        </p:grpSpPr>
        <p:sp>
          <p:nvSpPr>
            <p:cNvPr id="96" name="TextBox 18">
              <a:extLst>
                <a:ext uri="{FF2B5EF4-FFF2-40B4-BE49-F238E27FC236}">
                  <a16:creationId xmlns:a16="http://schemas.microsoft.com/office/drawing/2014/main" id="{E9949CCF-1E4E-4C2D-AAC7-46C1A56B0BDA}"/>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97" name="椭圆 96">
              <a:extLst>
                <a:ext uri="{FF2B5EF4-FFF2-40B4-BE49-F238E27FC236}">
                  <a16:creationId xmlns:a16="http://schemas.microsoft.com/office/drawing/2014/main" id="{D6FDDE25-62BD-4745-A7B7-9F58C2157B56}"/>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8" name="椭圆 97">
              <a:extLst>
                <a:ext uri="{FF2B5EF4-FFF2-40B4-BE49-F238E27FC236}">
                  <a16:creationId xmlns:a16="http://schemas.microsoft.com/office/drawing/2014/main" id="{EE6D7C76-F922-4D5D-ABC9-D9D88A8973DE}"/>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9" name="椭圆 98">
              <a:extLst>
                <a:ext uri="{FF2B5EF4-FFF2-40B4-BE49-F238E27FC236}">
                  <a16:creationId xmlns:a16="http://schemas.microsoft.com/office/drawing/2014/main" id="{2EF5CE61-9364-45CB-9738-DA33FA4AEB5C}"/>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0" name="椭圆 99">
              <a:extLst>
                <a:ext uri="{FF2B5EF4-FFF2-40B4-BE49-F238E27FC236}">
                  <a16:creationId xmlns:a16="http://schemas.microsoft.com/office/drawing/2014/main" id="{42EB9C1C-2A1E-474F-B967-AE48214CEA01}"/>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1" name="椭圆 100">
              <a:extLst>
                <a:ext uri="{FF2B5EF4-FFF2-40B4-BE49-F238E27FC236}">
                  <a16:creationId xmlns:a16="http://schemas.microsoft.com/office/drawing/2014/main" id="{43A64C03-1523-40F6-9272-77BE415B1CD9}"/>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2" name="椭圆 101">
              <a:extLst>
                <a:ext uri="{FF2B5EF4-FFF2-40B4-BE49-F238E27FC236}">
                  <a16:creationId xmlns:a16="http://schemas.microsoft.com/office/drawing/2014/main" id="{D17F85DA-0AE3-4EEF-B295-00E9A2C5465F}"/>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4" name="椭圆 103">
              <a:extLst>
                <a:ext uri="{FF2B5EF4-FFF2-40B4-BE49-F238E27FC236}">
                  <a16:creationId xmlns:a16="http://schemas.microsoft.com/office/drawing/2014/main" id="{62FB6C27-CD9E-4752-93A6-087D96D56B76}"/>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5" name="椭圆 104">
              <a:extLst>
                <a:ext uri="{FF2B5EF4-FFF2-40B4-BE49-F238E27FC236}">
                  <a16:creationId xmlns:a16="http://schemas.microsoft.com/office/drawing/2014/main" id="{67BB61BD-8AD0-4276-873F-B6797A1F28DC}"/>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4" name="椭圆 113">
              <a:extLst>
                <a:ext uri="{FF2B5EF4-FFF2-40B4-BE49-F238E27FC236}">
                  <a16:creationId xmlns:a16="http://schemas.microsoft.com/office/drawing/2014/main" id="{C061C048-4D77-4DFA-BC38-AC3F4220B7D8}"/>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5" name="椭圆 114">
              <a:extLst>
                <a:ext uri="{FF2B5EF4-FFF2-40B4-BE49-F238E27FC236}">
                  <a16:creationId xmlns:a16="http://schemas.microsoft.com/office/drawing/2014/main" id="{9745FAD7-2FDA-4B68-908F-2710B9552880}"/>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812347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1029"/>
                                        </p:tgtEl>
                                        <p:attrNameLst>
                                          <p:attrName>style.visibility</p:attrName>
                                        </p:attrNameLst>
                                      </p:cBhvr>
                                      <p:to>
                                        <p:strVal val="visible"/>
                                      </p:to>
                                    </p:set>
                                    <p:anim calcmode="lin" valueType="num">
                                      <p:cBhvr additive="base">
                                        <p:cTn id="7" dur="500" fill="hold"/>
                                        <p:tgtEl>
                                          <p:spTgt spid="1029"/>
                                        </p:tgtEl>
                                        <p:attrNameLst>
                                          <p:attrName>ppt_x</p:attrName>
                                        </p:attrNameLst>
                                      </p:cBhvr>
                                      <p:tavLst>
                                        <p:tav tm="0">
                                          <p:val>
                                            <p:strVal val="#ppt_x"/>
                                          </p:val>
                                        </p:tav>
                                        <p:tav tm="100000">
                                          <p:val>
                                            <p:strVal val="#ppt_x"/>
                                          </p:val>
                                        </p:tav>
                                      </p:tavLst>
                                    </p:anim>
                                    <p:anim calcmode="lin" valueType="num">
                                      <p:cBhvr additive="base">
                                        <p:cTn id="8" dur="500" fill="hold"/>
                                        <p:tgtEl>
                                          <p:spTgt spid="102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accel="50000" decel="50000" fill="hold" grpId="0" nodeType="afterEffect">
                                  <p:stCondLst>
                                    <p:cond delay="0"/>
                                  </p:stCondLst>
                                  <p:childTnLst>
                                    <p:set>
                                      <p:cBhvr>
                                        <p:cTn id="11" dur="1" fill="hold">
                                          <p:stCondLst>
                                            <p:cond delay="0"/>
                                          </p:stCondLst>
                                        </p:cTn>
                                        <p:tgtEl>
                                          <p:spTgt spid="214"/>
                                        </p:tgtEl>
                                        <p:attrNameLst>
                                          <p:attrName>style.visibility</p:attrName>
                                        </p:attrNameLst>
                                      </p:cBhvr>
                                      <p:to>
                                        <p:strVal val="visible"/>
                                      </p:to>
                                    </p:set>
                                    <p:anim calcmode="lin" valueType="num">
                                      <p:cBhvr additive="base">
                                        <p:cTn id="12" dur="500" fill="hold"/>
                                        <p:tgtEl>
                                          <p:spTgt spid="214"/>
                                        </p:tgtEl>
                                        <p:attrNameLst>
                                          <p:attrName>ppt_x</p:attrName>
                                        </p:attrNameLst>
                                      </p:cBhvr>
                                      <p:tavLst>
                                        <p:tav tm="0">
                                          <p:val>
                                            <p:strVal val="#ppt_x"/>
                                          </p:val>
                                        </p:tav>
                                        <p:tav tm="100000">
                                          <p:val>
                                            <p:strVal val="#ppt_x"/>
                                          </p:val>
                                        </p:tav>
                                      </p:tavLst>
                                    </p:anim>
                                    <p:anim calcmode="lin" valueType="num">
                                      <p:cBhvr additive="base">
                                        <p:cTn id="13" dur="500" fill="hold"/>
                                        <p:tgtEl>
                                          <p:spTgt spid="214"/>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accel="50000" decel="50000" fill="hold" grpId="0" nodeType="afterEffect">
                                  <p:stCondLst>
                                    <p:cond delay="0"/>
                                  </p:stCondLst>
                                  <p:childTnLst>
                                    <p:set>
                                      <p:cBhvr>
                                        <p:cTn id="16" dur="1" fill="hold">
                                          <p:stCondLst>
                                            <p:cond delay="0"/>
                                          </p:stCondLst>
                                        </p:cTn>
                                        <p:tgtEl>
                                          <p:spTgt spid="215"/>
                                        </p:tgtEl>
                                        <p:attrNameLst>
                                          <p:attrName>style.visibility</p:attrName>
                                        </p:attrNameLst>
                                      </p:cBhvr>
                                      <p:to>
                                        <p:strVal val="visible"/>
                                      </p:to>
                                    </p:set>
                                    <p:anim calcmode="lin" valueType="num">
                                      <p:cBhvr additive="base">
                                        <p:cTn id="17" dur="500" fill="hold"/>
                                        <p:tgtEl>
                                          <p:spTgt spid="215"/>
                                        </p:tgtEl>
                                        <p:attrNameLst>
                                          <p:attrName>ppt_x</p:attrName>
                                        </p:attrNameLst>
                                      </p:cBhvr>
                                      <p:tavLst>
                                        <p:tav tm="0">
                                          <p:val>
                                            <p:strVal val="#ppt_x"/>
                                          </p:val>
                                        </p:tav>
                                        <p:tav tm="100000">
                                          <p:val>
                                            <p:strVal val="#ppt_x"/>
                                          </p:val>
                                        </p:tav>
                                      </p:tavLst>
                                    </p:anim>
                                    <p:anim calcmode="lin" valueType="num">
                                      <p:cBhvr additive="base">
                                        <p:cTn id="18" dur="500" fill="hold"/>
                                        <p:tgtEl>
                                          <p:spTgt spid="215"/>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50000" decel="50000" fill="hold" grpId="0" nodeType="afterEffect">
                                  <p:stCondLst>
                                    <p:cond delay="0"/>
                                  </p:stCondLst>
                                  <p:childTnLst>
                                    <p:set>
                                      <p:cBhvr>
                                        <p:cTn id="21" dur="1" fill="hold">
                                          <p:stCondLst>
                                            <p:cond delay="0"/>
                                          </p:stCondLst>
                                        </p:cTn>
                                        <p:tgtEl>
                                          <p:spTgt spid="216"/>
                                        </p:tgtEl>
                                        <p:attrNameLst>
                                          <p:attrName>style.visibility</p:attrName>
                                        </p:attrNameLst>
                                      </p:cBhvr>
                                      <p:to>
                                        <p:strVal val="visible"/>
                                      </p:to>
                                    </p:set>
                                    <p:anim calcmode="lin" valueType="num">
                                      <p:cBhvr additive="base">
                                        <p:cTn id="22" dur="500" fill="hold"/>
                                        <p:tgtEl>
                                          <p:spTgt spid="216"/>
                                        </p:tgtEl>
                                        <p:attrNameLst>
                                          <p:attrName>ppt_x</p:attrName>
                                        </p:attrNameLst>
                                      </p:cBhvr>
                                      <p:tavLst>
                                        <p:tav tm="0">
                                          <p:val>
                                            <p:strVal val="#ppt_x"/>
                                          </p:val>
                                        </p:tav>
                                        <p:tav tm="100000">
                                          <p:val>
                                            <p:strVal val="#ppt_x"/>
                                          </p:val>
                                        </p:tav>
                                      </p:tavLst>
                                    </p:anim>
                                    <p:anim calcmode="lin" valueType="num">
                                      <p:cBhvr additive="base">
                                        <p:cTn id="23" dur="500" fill="hold"/>
                                        <p:tgtEl>
                                          <p:spTgt spid="216"/>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2" accel="50000" decel="5000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500" fill="hold"/>
                                        <p:tgtEl>
                                          <p:spTgt spid="23"/>
                                        </p:tgtEl>
                                        <p:attrNameLst>
                                          <p:attrName>ppt_x</p:attrName>
                                        </p:attrNameLst>
                                      </p:cBhvr>
                                      <p:tavLst>
                                        <p:tav tm="0">
                                          <p:val>
                                            <p:strVal val="1+#ppt_w/2"/>
                                          </p:val>
                                        </p:tav>
                                        <p:tav tm="100000">
                                          <p:val>
                                            <p:strVal val="#ppt_x"/>
                                          </p:val>
                                        </p:tav>
                                      </p:tavLst>
                                    </p:anim>
                                    <p:anim calcmode="lin" valueType="num">
                                      <p:cBhvr additive="base">
                                        <p:cTn id="28" dur="500" fill="hold"/>
                                        <p:tgtEl>
                                          <p:spTgt spid="23"/>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2" accel="50000" decel="50000"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additive="base">
                                        <p:cTn id="32" dur="500" fill="hold"/>
                                        <p:tgtEl>
                                          <p:spTgt spid="22"/>
                                        </p:tgtEl>
                                        <p:attrNameLst>
                                          <p:attrName>ppt_x</p:attrName>
                                        </p:attrNameLst>
                                      </p:cBhvr>
                                      <p:tavLst>
                                        <p:tav tm="0">
                                          <p:val>
                                            <p:strVal val="1+#ppt_w/2"/>
                                          </p:val>
                                        </p:tav>
                                        <p:tav tm="100000">
                                          <p:val>
                                            <p:strVal val="#ppt_x"/>
                                          </p:val>
                                        </p:tav>
                                      </p:tavLst>
                                    </p:anim>
                                    <p:anim calcmode="lin" valueType="num">
                                      <p:cBhvr additive="base">
                                        <p:cTn id="33" dur="500" fill="hold"/>
                                        <p:tgtEl>
                                          <p:spTgt spid="22"/>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4" accel="50000" decel="50000" fill="hold" nodeType="afterEffect">
                                  <p:stCondLst>
                                    <p:cond delay="0"/>
                                  </p:stCondLst>
                                  <p:childTnLst>
                                    <p:set>
                                      <p:cBhvr>
                                        <p:cTn id="36" dur="1" fill="hold">
                                          <p:stCondLst>
                                            <p:cond delay="0"/>
                                          </p:stCondLst>
                                        </p:cTn>
                                        <p:tgtEl>
                                          <p:spTgt spid="221"/>
                                        </p:tgtEl>
                                        <p:attrNameLst>
                                          <p:attrName>style.visibility</p:attrName>
                                        </p:attrNameLst>
                                      </p:cBhvr>
                                      <p:to>
                                        <p:strVal val="visible"/>
                                      </p:to>
                                    </p:set>
                                    <p:anim calcmode="lin" valueType="num">
                                      <p:cBhvr additive="base">
                                        <p:cTn id="37" dur="500" fill="hold"/>
                                        <p:tgtEl>
                                          <p:spTgt spid="221"/>
                                        </p:tgtEl>
                                        <p:attrNameLst>
                                          <p:attrName>ppt_x</p:attrName>
                                        </p:attrNameLst>
                                      </p:cBhvr>
                                      <p:tavLst>
                                        <p:tav tm="0">
                                          <p:val>
                                            <p:strVal val="#ppt_x"/>
                                          </p:val>
                                        </p:tav>
                                        <p:tav tm="100000">
                                          <p:val>
                                            <p:strVal val="#ppt_x"/>
                                          </p:val>
                                        </p:tav>
                                      </p:tavLst>
                                    </p:anim>
                                    <p:anim calcmode="lin" valueType="num">
                                      <p:cBhvr additive="base">
                                        <p:cTn id="38" dur="500" fill="hold"/>
                                        <p:tgtEl>
                                          <p:spTgt spid="221"/>
                                        </p:tgtEl>
                                        <p:attrNameLst>
                                          <p:attrName>ppt_y</p:attrName>
                                        </p:attrNameLst>
                                      </p:cBhvr>
                                      <p:tavLst>
                                        <p:tav tm="0">
                                          <p:val>
                                            <p:strVal val="1+#ppt_h/2"/>
                                          </p:val>
                                        </p:tav>
                                        <p:tav tm="100000">
                                          <p:val>
                                            <p:strVal val="#ppt_y"/>
                                          </p:val>
                                        </p:tav>
                                      </p:tavLst>
                                    </p:anim>
                                  </p:childTnLst>
                                </p:cTn>
                              </p:par>
                            </p:childTnLst>
                          </p:cTn>
                        </p:par>
                        <p:par>
                          <p:cTn id="39" fill="hold">
                            <p:stCondLst>
                              <p:cond delay="3500"/>
                            </p:stCondLst>
                            <p:childTnLst>
                              <p:par>
                                <p:cTn id="40" presetID="2" presetClass="entr" presetSubtype="4" accel="50000" decel="50000" fill="hold" nodeType="afterEffect">
                                  <p:stCondLst>
                                    <p:cond delay="0"/>
                                  </p:stCondLst>
                                  <p:childTnLst>
                                    <p:set>
                                      <p:cBhvr>
                                        <p:cTn id="41" dur="1" fill="hold">
                                          <p:stCondLst>
                                            <p:cond delay="0"/>
                                          </p:stCondLst>
                                        </p:cTn>
                                        <p:tgtEl>
                                          <p:spTgt spid="250"/>
                                        </p:tgtEl>
                                        <p:attrNameLst>
                                          <p:attrName>style.visibility</p:attrName>
                                        </p:attrNameLst>
                                      </p:cBhvr>
                                      <p:to>
                                        <p:strVal val="visible"/>
                                      </p:to>
                                    </p:set>
                                    <p:anim calcmode="lin" valueType="num">
                                      <p:cBhvr additive="base">
                                        <p:cTn id="42" dur="500" fill="hold"/>
                                        <p:tgtEl>
                                          <p:spTgt spid="250"/>
                                        </p:tgtEl>
                                        <p:attrNameLst>
                                          <p:attrName>ppt_x</p:attrName>
                                        </p:attrNameLst>
                                      </p:cBhvr>
                                      <p:tavLst>
                                        <p:tav tm="0">
                                          <p:val>
                                            <p:strVal val="#ppt_x"/>
                                          </p:val>
                                        </p:tav>
                                        <p:tav tm="100000">
                                          <p:val>
                                            <p:strVal val="#ppt_x"/>
                                          </p:val>
                                        </p:tav>
                                      </p:tavLst>
                                    </p:anim>
                                    <p:anim calcmode="lin" valueType="num">
                                      <p:cBhvr additive="base">
                                        <p:cTn id="43" dur="500" fill="hold"/>
                                        <p:tgtEl>
                                          <p:spTgt spid="250"/>
                                        </p:tgtEl>
                                        <p:attrNameLst>
                                          <p:attrName>ppt_y</p:attrName>
                                        </p:attrNameLst>
                                      </p:cBhvr>
                                      <p:tavLst>
                                        <p:tav tm="0">
                                          <p:val>
                                            <p:strVal val="1+#ppt_h/2"/>
                                          </p:val>
                                        </p:tav>
                                        <p:tav tm="100000">
                                          <p:val>
                                            <p:strVal val="#ppt_y"/>
                                          </p:val>
                                        </p:tav>
                                      </p:tavLst>
                                    </p:anim>
                                  </p:childTnLst>
                                </p:cTn>
                              </p:par>
                              <p:par>
                                <p:cTn id="44" presetID="2" presetClass="entr" presetSubtype="8" accel="50000" decel="50000" fill="hold" nodeType="withEffect">
                                  <p:stCondLst>
                                    <p:cond delay="0"/>
                                  </p:stCondLst>
                                  <p:childTnLst>
                                    <p:set>
                                      <p:cBhvr>
                                        <p:cTn id="45" dur="1" fill="hold">
                                          <p:stCondLst>
                                            <p:cond delay="0"/>
                                          </p:stCondLst>
                                        </p:cTn>
                                        <p:tgtEl>
                                          <p:spTgt spid="267"/>
                                        </p:tgtEl>
                                        <p:attrNameLst>
                                          <p:attrName>style.visibility</p:attrName>
                                        </p:attrNameLst>
                                      </p:cBhvr>
                                      <p:to>
                                        <p:strVal val="visible"/>
                                      </p:to>
                                    </p:set>
                                    <p:anim calcmode="lin" valueType="num">
                                      <p:cBhvr additive="base">
                                        <p:cTn id="46" dur="500" fill="hold"/>
                                        <p:tgtEl>
                                          <p:spTgt spid="267"/>
                                        </p:tgtEl>
                                        <p:attrNameLst>
                                          <p:attrName>ppt_x</p:attrName>
                                        </p:attrNameLst>
                                      </p:cBhvr>
                                      <p:tavLst>
                                        <p:tav tm="0">
                                          <p:val>
                                            <p:strVal val="0-#ppt_w/2"/>
                                          </p:val>
                                        </p:tav>
                                        <p:tav tm="100000">
                                          <p:val>
                                            <p:strVal val="#ppt_x"/>
                                          </p:val>
                                        </p:tav>
                                      </p:tavLst>
                                    </p:anim>
                                    <p:anim calcmode="lin" valueType="num">
                                      <p:cBhvr additive="base">
                                        <p:cTn id="47" dur="500" fill="hold"/>
                                        <p:tgtEl>
                                          <p:spTgt spid="267"/>
                                        </p:tgtEl>
                                        <p:attrNameLst>
                                          <p:attrName>ppt_y</p:attrName>
                                        </p:attrNameLst>
                                      </p:cBhvr>
                                      <p:tavLst>
                                        <p:tav tm="0">
                                          <p:val>
                                            <p:strVal val="#ppt_y"/>
                                          </p:val>
                                        </p:tav>
                                        <p:tav tm="100000">
                                          <p:val>
                                            <p:strVal val="#ppt_y"/>
                                          </p:val>
                                        </p:tav>
                                      </p:tavLst>
                                    </p:anim>
                                  </p:childTnLst>
                                </p:cTn>
                              </p:par>
                            </p:childTnLst>
                          </p:cTn>
                        </p:par>
                        <p:par>
                          <p:cTn id="48" fill="hold">
                            <p:stCondLst>
                              <p:cond delay="4000"/>
                            </p:stCondLst>
                            <p:childTnLst>
                              <p:par>
                                <p:cTn id="49" presetID="2" presetClass="entr" presetSubtype="4" accel="50000" decel="50000" fill="hold" nodeType="afterEffect">
                                  <p:stCondLst>
                                    <p:cond delay="0"/>
                                  </p:stCondLst>
                                  <p:childTnLst>
                                    <p:set>
                                      <p:cBhvr>
                                        <p:cTn id="50" dur="1" fill="hold">
                                          <p:stCondLst>
                                            <p:cond delay="0"/>
                                          </p:stCondLst>
                                        </p:cTn>
                                        <p:tgtEl>
                                          <p:spTgt spid="234"/>
                                        </p:tgtEl>
                                        <p:attrNameLst>
                                          <p:attrName>style.visibility</p:attrName>
                                        </p:attrNameLst>
                                      </p:cBhvr>
                                      <p:to>
                                        <p:strVal val="visible"/>
                                      </p:to>
                                    </p:set>
                                    <p:anim calcmode="lin" valueType="num">
                                      <p:cBhvr additive="base">
                                        <p:cTn id="51" dur="500" fill="hold"/>
                                        <p:tgtEl>
                                          <p:spTgt spid="234"/>
                                        </p:tgtEl>
                                        <p:attrNameLst>
                                          <p:attrName>ppt_x</p:attrName>
                                        </p:attrNameLst>
                                      </p:cBhvr>
                                      <p:tavLst>
                                        <p:tav tm="0">
                                          <p:val>
                                            <p:strVal val="#ppt_x"/>
                                          </p:val>
                                        </p:tav>
                                        <p:tav tm="100000">
                                          <p:val>
                                            <p:strVal val="#ppt_x"/>
                                          </p:val>
                                        </p:tav>
                                      </p:tavLst>
                                    </p:anim>
                                    <p:anim calcmode="lin" valueType="num">
                                      <p:cBhvr additive="base">
                                        <p:cTn id="52" dur="500" fill="hold"/>
                                        <p:tgtEl>
                                          <p:spTgt spid="234"/>
                                        </p:tgtEl>
                                        <p:attrNameLst>
                                          <p:attrName>ppt_y</p:attrName>
                                        </p:attrNameLst>
                                      </p:cBhvr>
                                      <p:tavLst>
                                        <p:tav tm="0">
                                          <p:val>
                                            <p:strVal val="1+#ppt_h/2"/>
                                          </p:val>
                                        </p:tav>
                                        <p:tav tm="100000">
                                          <p:val>
                                            <p:strVal val="#ppt_y"/>
                                          </p:val>
                                        </p:tav>
                                      </p:tavLst>
                                    </p:anim>
                                  </p:childTnLst>
                                </p:cTn>
                              </p:par>
                            </p:childTnLst>
                          </p:cTn>
                        </p:par>
                        <p:par>
                          <p:cTn id="53" fill="hold">
                            <p:stCondLst>
                              <p:cond delay="4500"/>
                            </p:stCondLst>
                            <p:childTnLst>
                              <p:par>
                                <p:cTn id="54" presetID="2" presetClass="entr" presetSubtype="4" accel="50000" decel="50000" fill="hold" nodeType="afterEffect">
                                  <p:stCondLst>
                                    <p:cond delay="0"/>
                                  </p:stCondLst>
                                  <p:childTnLst>
                                    <p:set>
                                      <p:cBhvr>
                                        <p:cTn id="55" dur="1" fill="hold">
                                          <p:stCondLst>
                                            <p:cond delay="0"/>
                                          </p:stCondLst>
                                        </p:cTn>
                                        <p:tgtEl>
                                          <p:spTgt spid="269"/>
                                        </p:tgtEl>
                                        <p:attrNameLst>
                                          <p:attrName>style.visibility</p:attrName>
                                        </p:attrNameLst>
                                      </p:cBhvr>
                                      <p:to>
                                        <p:strVal val="visible"/>
                                      </p:to>
                                    </p:set>
                                    <p:anim calcmode="lin" valueType="num">
                                      <p:cBhvr additive="base">
                                        <p:cTn id="56" dur="500" fill="hold"/>
                                        <p:tgtEl>
                                          <p:spTgt spid="269"/>
                                        </p:tgtEl>
                                        <p:attrNameLst>
                                          <p:attrName>ppt_x</p:attrName>
                                        </p:attrNameLst>
                                      </p:cBhvr>
                                      <p:tavLst>
                                        <p:tav tm="0">
                                          <p:val>
                                            <p:strVal val="#ppt_x"/>
                                          </p:val>
                                        </p:tav>
                                        <p:tav tm="100000">
                                          <p:val>
                                            <p:strVal val="#ppt_x"/>
                                          </p:val>
                                        </p:tav>
                                      </p:tavLst>
                                    </p:anim>
                                    <p:anim calcmode="lin" valueType="num">
                                      <p:cBhvr additive="base">
                                        <p:cTn id="57" dur="500" fill="hold"/>
                                        <p:tgtEl>
                                          <p:spTgt spid="269"/>
                                        </p:tgtEl>
                                        <p:attrNameLst>
                                          <p:attrName>ppt_y</p:attrName>
                                        </p:attrNameLst>
                                      </p:cBhvr>
                                      <p:tavLst>
                                        <p:tav tm="0">
                                          <p:val>
                                            <p:strVal val="1+#ppt_h/2"/>
                                          </p:val>
                                        </p:tav>
                                        <p:tav tm="100000">
                                          <p:val>
                                            <p:strVal val="#ppt_y"/>
                                          </p:val>
                                        </p:tav>
                                      </p:tavLst>
                                    </p:anim>
                                  </p:childTnLst>
                                </p:cTn>
                              </p:par>
                              <p:par>
                                <p:cTn id="58" presetID="2" presetClass="entr" presetSubtype="8" accel="50000" decel="50000" fill="hold" nodeType="withEffect">
                                  <p:stCondLst>
                                    <p:cond delay="0"/>
                                  </p:stCondLst>
                                  <p:childTnLst>
                                    <p:set>
                                      <p:cBhvr>
                                        <p:cTn id="59" dur="1" fill="hold">
                                          <p:stCondLst>
                                            <p:cond delay="0"/>
                                          </p:stCondLst>
                                        </p:cTn>
                                        <p:tgtEl>
                                          <p:spTgt spid="268"/>
                                        </p:tgtEl>
                                        <p:attrNameLst>
                                          <p:attrName>style.visibility</p:attrName>
                                        </p:attrNameLst>
                                      </p:cBhvr>
                                      <p:to>
                                        <p:strVal val="visible"/>
                                      </p:to>
                                    </p:set>
                                    <p:anim calcmode="lin" valueType="num">
                                      <p:cBhvr additive="base">
                                        <p:cTn id="60" dur="500" fill="hold"/>
                                        <p:tgtEl>
                                          <p:spTgt spid="268"/>
                                        </p:tgtEl>
                                        <p:attrNameLst>
                                          <p:attrName>ppt_x</p:attrName>
                                        </p:attrNameLst>
                                      </p:cBhvr>
                                      <p:tavLst>
                                        <p:tav tm="0">
                                          <p:val>
                                            <p:strVal val="0-#ppt_w/2"/>
                                          </p:val>
                                        </p:tav>
                                        <p:tav tm="100000">
                                          <p:val>
                                            <p:strVal val="#ppt_x"/>
                                          </p:val>
                                        </p:tav>
                                      </p:tavLst>
                                    </p:anim>
                                    <p:anim calcmode="lin" valueType="num">
                                      <p:cBhvr additive="base">
                                        <p:cTn id="61" dur="500" fill="hold"/>
                                        <p:tgtEl>
                                          <p:spTgt spid="268"/>
                                        </p:tgtEl>
                                        <p:attrNameLst>
                                          <p:attrName>ppt_y</p:attrName>
                                        </p:attrNameLst>
                                      </p:cBhvr>
                                      <p:tavLst>
                                        <p:tav tm="0">
                                          <p:val>
                                            <p:strVal val="#ppt_y"/>
                                          </p:val>
                                        </p:tav>
                                        <p:tav tm="100000">
                                          <p:val>
                                            <p:strVal val="#ppt_y"/>
                                          </p:val>
                                        </p:tav>
                                      </p:tavLst>
                                    </p:anim>
                                  </p:childTnLst>
                                </p:cTn>
                              </p:par>
                            </p:childTnLst>
                          </p:cTn>
                        </p:par>
                        <p:par>
                          <p:cTn id="62" fill="hold">
                            <p:stCondLst>
                              <p:cond delay="5000"/>
                            </p:stCondLst>
                            <p:childTnLst>
                              <p:par>
                                <p:cTn id="63" presetID="2" presetClass="entr" presetSubtype="4" accel="50000" decel="50000" fill="hold" nodeType="afterEffect">
                                  <p:stCondLst>
                                    <p:cond delay="0"/>
                                  </p:stCondLst>
                                  <p:childTnLst>
                                    <p:set>
                                      <p:cBhvr>
                                        <p:cTn id="64" dur="1" fill="hold">
                                          <p:stCondLst>
                                            <p:cond delay="0"/>
                                          </p:stCondLst>
                                        </p:cTn>
                                        <p:tgtEl>
                                          <p:spTgt spid="103"/>
                                        </p:tgtEl>
                                        <p:attrNameLst>
                                          <p:attrName>style.visibility</p:attrName>
                                        </p:attrNameLst>
                                      </p:cBhvr>
                                      <p:to>
                                        <p:strVal val="visible"/>
                                      </p:to>
                                    </p:set>
                                    <p:anim calcmode="lin" valueType="num">
                                      <p:cBhvr additive="base">
                                        <p:cTn id="65" dur="500" fill="hold"/>
                                        <p:tgtEl>
                                          <p:spTgt spid="103"/>
                                        </p:tgtEl>
                                        <p:attrNameLst>
                                          <p:attrName>ppt_x</p:attrName>
                                        </p:attrNameLst>
                                      </p:cBhvr>
                                      <p:tavLst>
                                        <p:tav tm="0">
                                          <p:val>
                                            <p:strVal val="#ppt_x"/>
                                          </p:val>
                                        </p:tav>
                                        <p:tav tm="100000">
                                          <p:val>
                                            <p:strVal val="#ppt_x"/>
                                          </p:val>
                                        </p:tav>
                                      </p:tavLst>
                                    </p:anim>
                                    <p:anim calcmode="lin" valueType="num">
                                      <p:cBhvr additive="base">
                                        <p:cTn id="66" dur="500" fill="hold"/>
                                        <p:tgtEl>
                                          <p:spTgt spid="103"/>
                                        </p:tgtEl>
                                        <p:attrNameLst>
                                          <p:attrName>ppt_y</p:attrName>
                                        </p:attrNameLst>
                                      </p:cBhvr>
                                      <p:tavLst>
                                        <p:tav tm="0">
                                          <p:val>
                                            <p:strVal val="1+#ppt_h/2"/>
                                          </p:val>
                                        </p:tav>
                                        <p:tav tm="100000">
                                          <p:val>
                                            <p:strVal val="#ppt_y"/>
                                          </p:val>
                                        </p:tav>
                                      </p:tavLst>
                                    </p:anim>
                                  </p:childTnLst>
                                </p:cTn>
                              </p:par>
                              <p:par>
                                <p:cTn id="67" presetID="2" presetClass="entr" presetSubtype="2" accel="50000" decel="50000" fill="hold" grpId="0" nodeType="withEffect">
                                  <p:stCondLst>
                                    <p:cond delay="0"/>
                                  </p:stCondLst>
                                  <p:childTnLst>
                                    <p:set>
                                      <p:cBhvr>
                                        <p:cTn id="68" dur="1" fill="hold">
                                          <p:stCondLst>
                                            <p:cond delay="0"/>
                                          </p:stCondLst>
                                        </p:cTn>
                                        <p:tgtEl>
                                          <p:spTgt spid="263"/>
                                        </p:tgtEl>
                                        <p:attrNameLst>
                                          <p:attrName>style.visibility</p:attrName>
                                        </p:attrNameLst>
                                      </p:cBhvr>
                                      <p:to>
                                        <p:strVal val="visible"/>
                                      </p:to>
                                    </p:set>
                                    <p:anim calcmode="lin" valueType="num">
                                      <p:cBhvr additive="base">
                                        <p:cTn id="69" dur="500" fill="hold"/>
                                        <p:tgtEl>
                                          <p:spTgt spid="263"/>
                                        </p:tgtEl>
                                        <p:attrNameLst>
                                          <p:attrName>ppt_x</p:attrName>
                                        </p:attrNameLst>
                                      </p:cBhvr>
                                      <p:tavLst>
                                        <p:tav tm="0">
                                          <p:val>
                                            <p:strVal val="1+#ppt_w/2"/>
                                          </p:val>
                                        </p:tav>
                                        <p:tav tm="100000">
                                          <p:val>
                                            <p:strVal val="#ppt_x"/>
                                          </p:val>
                                        </p:tav>
                                      </p:tavLst>
                                    </p:anim>
                                    <p:anim calcmode="lin" valueType="num">
                                      <p:cBhvr additive="base">
                                        <p:cTn id="70" dur="500" fill="hold"/>
                                        <p:tgtEl>
                                          <p:spTgt spid="263"/>
                                        </p:tgtEl>
                                        <p:attrNameLst>
                                          <p:attrName>ppt_y</p:attrName>
                                        </p:attrNameLst>
                                      </p:cBhvr>
                                      <p:tavLst>
                                        <p:tav tm="0">
                                          <p:val>
                                            <p:strVal val="#ppt_y"/>
                                          </p:val>
                                        </p:tav>
                                        <p:tav tm="100000">
                                          <p:val>
                                            <p:strVal val="#ppt_y"/>
                                          </p:val>
                                        </p:tav>
                                      </p:tavLst>
                                    </p:anim>
                                  </p:childTnLst>
                                </p:cTn>
                              </p:par>
                            </p:childTnLst>
                          </p:cTn>
                        </p:par>
                        <p:par>
                          <p:cTn id="71" fill="hold">
                            <p:stCondLst>
                              <p:cond delay="5500"/>
                            </p:stCondLst>
                            <p:childTnLst>
                              <p:par>
                                <p:cTn id="72" presetID="2" presetClass="entr" presetSubtype="4" accel="50000" decel="50000" fill="hold" nodeType="afterEffect">
                                  <p:stCondLst>
                                    <p:cond delay="0"/>
                                  </p:stCondLst>
                                  <p:childTnLst>
                                    <p:set>
                                      <p:cBhvr>
                                        <p:cTn id="73" dur="1" fill="hold">
                                          <p:stCondLst>
                                            <p:cond delay="0"/>
                                          </p:stCondLst>
                                        </p:cTn>
                                        <p:tgtEl>
                                          <p:spTgt spid="116"/>
                                        </p:tgtEl>
                                        <p:attrNameLst>
                                          <p:attrName>style.visibility</p:attrName>
                                        </p:attrNameLst>
                                      </p:cBhvr>
                                      <p:to>
                                        <p:strVal val="visible"/>
                                      </p:to>
                                    </p:set>
                                    <p:anim calcmode="lin" valueType="num">
                                      <p:cBhvr additive="base">
                                        <p:cTn id="74" dur="500" fill="hold"/>
                                        <p:tgtEl>
                                          <p:spTgt spid="116"/>
                                        </p:tgtEl>
                                        <p:attrNameLst>
                                          <p:attrName>ppt_x</p:attrName>
                                        </p:attrNameLst>
                                      </p:cBhvr>
                                      <p:tavLst>
                                        <p:tav tm="0">
                                          <p:val>
                                            <p:strVal val="#ppt_x"/>
                                          </p:val>
                                        </p:tav>
                                        <p:tav tm="100000">
                                          <p:val>
                                            <p:strVal val="#ppt_x"/>
                                          </p:val>
                                        </p:tav>
                                      </p:tavLst>
                                    </p:anim>
                                    <p:anim calcmode="lin" valueType="num">
                                      <p:cBhvr additive="base">
                                        <p:cTn id="75" dur="500" fill="hold"/>
                                        <p:tgtEl>
                                          <p:spTgt spid="116"/>
                                        </p:tgtEl>
                                        <p:attrNameLst>
                                          <p:attrName>ppt_y</p:attrName>
                                        </p:attrNameLst>
                                      </p:cBhvr>
                                      <p:tavLst>
                                        <p:tav tm="0">
                                          <p:val>
                                            <p:strVal val="1+#ppt_h/2"/>
                                          </p:val>
                                        </p:tav>
                                        <p:tav tm="100000">
                                          <p:val>
                                            <p:strVal val="#ppt_y"/>
                                          </p:val>
                                        </p:tav>
                                      </p:tavLst>
                                    </p:anim>
                                  </p:childTnLst>
                                </p:cTn>
                              </p:par>
                              <p:par>
                                <p:cTn id="76" presetID="2" presetClass="entr" presetSubtype="2" accel="50000" decel="50000" fill="hold" grpId="0" nodeType="withEffect">
                                  <p:stCondLst>
                                    <p:cond delay="0"/>
                                  </p:stCondLst>
                                  <p:childTnLst>
                                    <p:set>
                                      <p:cBhvr>
                                        <p:cTn id="77" dur="1" fill="hold">
                                          <p:stCondLst>
                                            <p:cond delay="0"/>
                                          </p:stCondLst>
                                        </p:cTn>
                                        <p:tgtEl>
                                          <p:spTgt spid="264"/>
                                        </p:tgtEl>
                                        <p:attrNameLst>
                                          <p:attrName>style.visibility</p:attrName>
                                        </p:attrNameLst>
                                      </p:cBhvr>
                                      <p:to>
                                        <p:strVal val="visible"/>
                                      </p:to>
                                    </p:set>
                                    <p:anim calcmode="lin" valueType="num">
                                      <p:cBhvr additive="base">
                                        <p:cTn id="78" dur="500" fill="hold"/>
                                        <p:tgtEl>
                                          <p:spTgt spid="264"/>
                                        </p:tgtEl>
                                        <p:attrNameLst>
                                          <p:attrName>ppt_x</p:attrName>
                                        </p:attrNameLst>
                                      </p:cBhvr>
                                      <p:tavLst>
                                        <p:tav tm="0">
                                          <p:val>
                                            <p:strVal val="1+#ppt_w/2"/>
                                          </p:val>
                                        </p:tav>
                                        <p:tav tm="100000">
                                          <p:val>
                                            <p:strVal val="#ppt_x"/>
                                          </p:val>
                                        </p:tav>
                                      </p:tavLst>
                                    </p:anim>
                                    <p:anim calcmode="lin" valueType="num">
                                      <p:cBhvr additive="base">
                                        <p:cTn id="79" dur="500" fill="hold"/>
                                        <p:tgtEl>
                                          <p:spTgt spid="264"/>
                                        </p:tgtEl>
                                        <p:attrNameLst>
                                          <p:attrName>ppt_y</p:attrName>
                                        </p:attrNameLst>
                                      </p:cBhvr>
                                      <p:tavLst>
                                        <p:tav tm="0">
                                          <p:val>
                                            <p:strVal val="#ppt_y"/>
                                          </p:val>
                                        </p:tav>
                                        <p:tav tm="100000">
                                          <p:val>
                                            <p:strVal val="#ppt_y"/>
                                          </p:val>
                                        </p:tav>
                                      </p:tavLst>
                                    </p:anim>
                                  </p:childTnLst>
                                </p:cTn>
                              </p:par>
                            </p:childTnLst>
                          </p:cTn>
                        </p:par>
                        <p:par>
                          <p:cTn id="80" fill="hold">
                            <p:stCondLst>
                              <p:cond delay="6000"/>
                            </p:stCondLst>
                            <p:childTnLst>
                              <p:par>
                                <p:cTn id="81" presetID="2" presetClass="entr" presetSubtype="4" accel="50000" decel="50000" fill="hold" nodeType="afterEffect">
                                  <p:stCondLst>
                                    <p:cond delay="0"/>
                                  </p:stCondLst>
                                  <p:childTnLst>
                                    <p:set>
                                      <p:cBhvr>
                                        <p:cTn id="82" dur="1" fill="hold">
                                          <p:stCondLst>
                                            <p:cond delay="0"/>
                                          </p:stCondLst>
                                        </p:cTn>
                                        <p:tgtEl>
                                          <p:spTgt spid="127"/>
                                        </p:tgtEl>
                                        <p:attrNameLst>
                                          <p:attrName>style.visibility</p:attrName>
                                        </p:attrNameLst>
                                      </p:cBhvr>
                                      <p:to>
                                        <p:strVal val="visible"/>
                                      </p:to>
                                    </p:set>
                                    <p:anim calcmode="lin" valueType="num">
                                      <p:cBhvr additive="base">
                                        <p:cTn id="83" dur="500" fill="hold"/>
                                        <p:tgtEl>
                                          <p:spTgt spid="127"/>
                                        </p:tgtEl>
                                        <p:attrNameLst>
                                          <p:attrName>ppt_x</p:attrName>
                                        </p:attrNameLst>
                                      </p:cBhvr>
                                      <p:tavLst>
                                        <p:tav tm="0">
                                          <p:val>
                                            <p:strVal val="#ppt_x"/>
                                          </p:val>
                                        </p:tav>
                                        <p:tav tm="100000">
                                          <p:val>
                                            <p:strVal val="#ppt_x"/>
                                          </p:val>
                                        </p:tav>
                                      </p:tavLst>
                                    </p:anim>
                                    <p:anim calcmode="lin" valueType="num">
                                      <p:cBhvr additive="base">
                                        <p:cTn id="84" dur="500" fill="hold"/>
                                        <p:tgtEl>
                                          <p:spTgt spid="127"/>
                                        </p:tgtEl>
                                        <p:attrNameLst>
                                          <p:attrName>ppt_y</p:attrName>
                                        </p:attrNameLst>
                                      </p:cBhvr>
                                      <p:tavLst>
                                        <p:tav tm="0">
                                          <p:val>
                                            <p:strVal val="1+#ppt_h/2"/>
                                          </p:val>
                                        </p:tav>
                                        <p:tav tm="100000">
                                          <p:val>
                                            <p:strVal val="#ppt_y"/>
                                          </p:val>
                                        </p:tav>
                                      </p:tavLst>
                                    </p:anim>
                                  </p:childTnLst>
                                </p:cTn>
                              </p:par>
                              <p:par>
                                <p:cTn id="85" presetID="2" presetClass="entr" presetSubtype="2" accel="50000" decel="50000" fill="hold" grpId="0" nodeType="withEffect">
                                  <p:stCondLst>
                                    <p:cond delay="0"/>
                                  </p:stCondLst>
                                  <p:childTnLst>
                                    <p:set>
                                      <p:cBhvr>
                                        <p:cTn id="86" dur="1" fill="hold">
                                          <p:stCondLst>
                                            <p:cond delay="0"/>
                                          </p:stCondLst>
                                        </p:cTn>
                                        <p:tgtEl>
                                          <p:spTgt spid="265"/>
                                        </p:tgtEl>
                                        <p:attrNameLst>
                                          <p:attrName>style.visibility</p:attrName>
                                        </p:attrNameLst>
                                      </p:cBhvr>
                                      <p:to>
                                        <p:strVal val="visible"/>
                                      </p:to>
                                    </p:set>
                                    <p:anim calcmode="lin" valueType="num">
                                      <p:cBhvr additive="base">
                                        <p:cTn id="87" dur="500" fill="hold"/>
                                        <p:tgtEl>
                                          <p:spTgt spid="265"/>
                                        </p:tgtEl>
                                        <p:attrNameLst>
                                          <p:attrName>ppt_x</p:attrName>
                                        </p:attrNameLst>
                                      </p:cBhvr>
                                      <p:tavLst>
                                        <p:tav tm="0">
                                          <p:val>
                                            <p:strVal val="1+#ppt_w/2"/>
                                          </p:val>
                                        </p:tav>
                                        <p:tav tm="100000">
                                          <p:val>
                                            <p:strVal val="#ppt_x"/>
                                          </p:val>
                                        </p:tav>
                                      </p:tavLst>
                                    </p:anim>
                                    <p:anim calcmode="lin" valueType="num">
                                      <p:cBhvr additive="base">
                                        <p:cTn id="88" dur="500" fill="hold"/>
                                        <p:tgtEl>
                                          <p:spTgt spid="265"/>
                                        </p:tgtEl>
                                        <p:attrNameLst>
                                          <p:attrName>ppt_y</p:attrName>
                                        </p:attrNameLst>
                                      </p:cBhvr>
                                      <p:tavLst>
                                        <p:tav tm="0">
                                          <p:val>
                                            <p:strVal val="#ppt_y"/>
                                          </p:val>
                                        </p:tav>
                                        <p:tav tm="100000">
                                          <p:val>
                                            <p:strVal val="#ppt_y"/>
                                          </p:val>
                                        </p:tav>
                                      </p:tavLst>
                                    </p:anim>
                                  </p:childTnLst>
                                </p:cTn>
                              </p:par>
                            </p:childTnLst>
                          </p:cTn>
                        </p:par>
                        <p:par>
                          <p:cTn id="89" fill="hold">
                            <p:stCondLst>
                              <p:cond delay="6500"/>
                            </p:stCondLst>
                            <p:childTnLst>
                              <p:par>
                                <p:cTn id="90" presetID="2" presetClass="entr" presetSubtype="4" accel="50000" decel="50000" fill="hold" nodeType="afterEffect">
                                  <p:stCondLst>
                                    <p:cond delay="0"/>
                                  </p:stCondLst>
                                  <p:childTnLst>
                                    <p:set>
                                      <p:cBhvr>
                                        <p:cTn id="91" dur="1" fill="hold">
                                          <p:stCondLst>
                                            <p:cond delay="0"/>
                                          </p:stCondLst>
                                        </p:cTn>
                                        <p:tgtEl>
                                          <p:spTgt spid="138"/>
                                        </p:tgtEl>
                                        <p:attrNameLst>
                                          <p:attrName>style.visibility</p:attrName>
                                        </p:attrNameLst>
                                      </p:cBhvr>
                                      <p:to>
                                        <p:strVal val="visible"/>
                                      </p:to>
                                    </p:set>
                                    <p:anim calcmode="lin" valueType="num">
                                      <p:cBhvr additive="base">
                                        <p:cTn id="92" dur="500" fill="hold"/>
                                        <p:tgtEl>
                                          <p:spTgt spid="138"/>
                                        </p:tgtEl>
                                        <p:attrNameLst>
                                          <p:attrName>ppt_x</p:attrName>
                                        </p:attrNameLst>
                                      </p:cBhvr>
                                      <p:tavLst>
                                        <p:tav tm="0">
                                          <p:val>
                                            <p:strVal val="#ppt_x"/>
                                          </p:val>
                                        </p:tav>
                                        <p:tav tm="100000">
                                          <p:val>
                                            <p:strVal val="#ppt_x"/>
                                          </p:val>
                                        </p:tav>
                                      </p:tavLst>
                                    </p:anim>
                                    <p:anim calcmode="lin" valueType="num">
                                      <p:cBhvr additive="base">
                                        <p:cTn id="93" dur="500" fill="hold"/>
                                        <p:tgtEl>
                                          <p:spTgt spid="138"/>
                                        </p:tgtEl>
                                        <p:attrNameLst>
                                          <p:attrName>ppt_y</p:attrName>
                                        </p:attrNameLst>
                                      </p:cBhvr>
                                      <p:tavLst>
                                        <p:tav tm="0">
                                          <p:val>
                                            <p:strVal val="1+#ppt_h/2"/>
                                          </p:val>
                                        </p:tav>
                                        <p:tav tm="100000">
                                          <p:val>
                                            <p:strVal val="#ppt_y"/>
                                          </p:val>
                                        </p:tav>
                                      </p:tavLst>
                                    </p:anim>
                                  </p:childTnLst>
                                </p:cTn>
                              </p:par>
                              <p:par>
                                <p:cTn id="94" presetID="2" presetClass="entr" presetSubtype="2" accel="50000" decel="50000" fill="hold" grpId="0" nodeType="withEffect">
                                  <p:stCondLst>
                                    <p:cond delay="0"/>
                                  </p:stCondLst>
                                  <p:childTnLst>
                                    <p:set>
                                      <p:cBhvr>
                                        <p:cTn id="95" dur="1" fill="hold">
                                          <p:stCondLst>
                                            <p:cond delay="0"/>
                                          </p:stCondLst>
                                        </p:cTn>
                                        <p:tgtEl>
                                          <p:spTgt spid="266"/>
                                        </p:tgtEl>
                                        <p:attrNameLst>
                                          <p:attrName>style.visibility</p:attrName>
                                        </p:attrNameLst>
                                      </p:cBhvr>
                                      <p:to>
                                        <p:strVal val="visible"/>
                                      </p:to>
                                    </p:set>
                                    <p:anim calcmode="lin" valueType="num">
                                      <p:cBhvr additive="base">
                                        <p:cTn id="96" dur="500" fill="hold"/>
                                        <p:tgtEl>
                                          <p:spTgt spid="266"/>
                                        </p:tgtEl>
                                        <p:attrNameLst>
                                          <p:attrName>ppt_x</p:attrName>
                                        </p:attrNameLst>
                                      </p:cBhvr>
                                      <p:tavLst>
                                        <p:tav tm="0">
                                          <p:val>
                                            <p:strVal val="1+#ppt_w/2"/>
                                          </p:val>
                                        </p:tav>
                                        <p:tav tm="100000">
                                          <p:val>
                                            <p:strVal val="#ppt_x"/>
                                          </p:val>
                                        </p:tav>
                                      </p:tavLst>
                                    </p:anim>
                                    <p:anim calcmode="lin" valueType="num">
                                      <p:cBhvr additive="base">
                                        <p:cTn id="97" dur="500" fill="hold"/>
                                        <p:tgtEl>
                                          <p:spTgt spid="2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1029" grpId="0" animBg="1"/>
      <p:bldP spid="214" grpId="0" animBg="1"/>
      <p:bldP spid="215" grpId="0" animBg="1"/>
      <p:bldP spid="216" grpId="0" animBg="1"/>
      <p:bldP spid="263" grpId="0"/>
      <p:bldP spid="264" grpId="0"/>
      <p:bldP spid="265" grpId="0"/>
      <p:bldP spid="26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lide Number Placeholder 23"/>
          <p:cNvSpPr>
            <a:spLocks noGrp="1"/>
          </p:cNvSpPr>
          <p:nvPr>
            <p:ph type="sldNum" sz="quarter" idx="4294967295"/>
          </p:nvPr>
        </p:nvSpPr>
        <p:spPr>
          <a:xfrm>
            <a:off x="11580813" y="6340475"/>
            <a:ext cx="611187" cy="366713"/>
          </a:xfrm>
          <a:prstGeom prst="rect">
            <a:avLst/>
          </a:prstGeom>
        </p:spPr>
        <p:txBody>
          <a:bodyPr/>
          <a:lstStyle/>
          <a:p>
            <a:pPr defTabSz="1375467"/>
            <a:fld id="{C136B7D2-B98C-44FD-8D04-7EC62A564975}" type="slidenum">
              <a:rPr lang="en-US" sz="800">
                <a:solidFill>
                  <a:srgbClr val="262626">
                    <a:lumMod val="75000"/>
                    <a:lumOff val="25000"/>
                  </a:srgbClr>
                </a:solidFill>
                <a:cs typeface="+mn-ea"/>
                <a:sym typeface="+mn-lt"/>
              </a:rPr>
              <a:pPr defTabSz="1375467"/>
              <a:t>4</a:t>
            </a:fld>
            <a:endParaRPr lang="en-US" sz="800" dirty="0">
              <a:solidFill>
                <a:srgbClr val="262626">
                  <a:lumMod val="75000"/>
                  <a:lumOff val="25000"/>
                </a:srgbClr>
              </a:solidFill>
              <a:cs typeface="+mn-ea"/>
              <a:sym typeface="+mn-lt"/>
            </a:endParaRPr>
          </a:p>
        </p:txBody>
      </p:sp>
      <p:grpSp>
        <p:nvGrpSpPr>
          <p:cNvPr id="176" name="Group 175"/>
          <p:cNvGrpSpPr/>
          <p:nvPr/>
        </p:nvGrpSpPr>
        <p:grpSpPr>
          <a:xfrm flipH="1">
            <a:off x="922376" y="3022939"/>
            <a:ext cx="4153685" cy="2929588"/>
            <a:chOff x="6035675" y="862013"/>
            <a:chExt cx="479425" cy="338138"/>
          </a:xfrm>
          <a:solidFill>
            <a:schemeClr val="accent1"/>
          </a:solidFill>
        </p:grpSpPr>
        <p:sp>
          <p:nvSpPr>
            <p:cNvPr id="167" name="Freeform 95"/>
            <p:cNvSpPr>
              <a:spLocks noEditPoints="1"/>
            </p:cNvSpPr>
            <p:nvPr/>
          </p:nvSpPr>
          <p:spPr bwMode="auto">
            <a:xfrm>
              <a:off x="6332538" y="977900"/>
              <a:ext cx="76200" cy="74613"/>
            </a:xfrm>
            <a:custGeom>
              <a:avLst/>
              <a:gdLst/>
              <a:ahLst/>
              <a:cxnLst>
                <a:cxn ang="0">
                  <a:pos x="31" y="0"/>
                </a:cxn>
                <a:cxn ang="0">
                  <a:pos x="17" y="0"/>
                </a:cxn>
                <a:cxn ang="0">
                  <a:pos x="17" y="16"/>
                </a:cxn>
                <a:cxn ang="0">
                  <a:pos x="0" y="16"/>
                </a:cxn>
                <a:cxn ang="0">
                  <a:pos x="0" y="29"/>
                </a:cxn>
                <a:cxn ang="0">
                  <a:pos x="17" y="29"/>
                </a:cxn>
                <a:cxn ang="0">
                  <a:pos x="17" y="47"/>
                </a:cxn>
                <a:cxn ang="0">
                  <a:pos x="31" y="47"/>
                </a:cxn>
                <a:cxn ang="0">
                  <a:pos x="31" y="29"/>
                </a:cxn>
                <a:cxn ang="0">
                  <a:pos x="48" y="29"/>
                </a:cxn>
                <a:cxn ang="0">
                  <a:pos x="48" y="16"/>
                </a:cxn>
                <a:cxn ang="0">
                  <a:pos x="31" y="16"/>
                </a:cxn>
                <a:cxn ang="0">
                  <a:pos x="31" y="0"/>
                </a:cxn>
                <a:cxn ang="0">
                  <a:pos x="31" y="0"/>
                </a:cxn>
                <a:cxn ang="0">
                  <a:pos x="31" y="0"/>
                </a:cxn>
              </a:cxnLst>
              <a:rect l="0" t="0" r="r" b="b"/>
              <a:pathLst>
                <a:path w="48" h="47">
                  <a:moveTo>
                    <a:pt x="31" y="0"/>
                  </a:moveTo>
                  <a:lnTo>
                    <a:pt x="17" y="0"/>
                  </a:lnTo>
                  <a:lnTo>
                    <a:pt x="17" y="16"/>
                  </a:lnTo>
                  <a:lnTo>
                    <a:pt x="0" y="16"/>
                  </a:lnTo>
                  <a:lnTo>
                    <a:pt x="0" y="29"/>
                  </a:lnTo>
                  <a:lnTo>
                    <a:pt x="17" y="29"/>
                  </a:lnTo>
                  <a:lnTo>
                    <a:pt x="17" y="47"/>
                  </a:lnTo>
                  <a:lnTo>
                    <a:pt x="31" y="47"/>
                  </a:lnTo>
                  <a:lnTo>
                    <a:pt x="31" y="29"/>
                  </a:lnTo>
                  <a:lnTo>
                    <a:pt x="48" y="29"/>
                  </a:lnTo>
                  <a:lnTo>
                    <a:pt x="48" y="16"/>
                  </a:lnTo>
                  <a:lnTo>
                    <a:pt x="31" y="16"/>
                  </a:lnTo>
                  <a:lnTo>
                    <a:pt x="31" y="0"/>
                  </a:lnTo>
                  <a:close/>
                  <a:moveTo>
                    <a:pt x="31" y="0"/>
                  </a:moveTo>
                  <a:lnTo>
                    <a:pt x="31"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68" name="Freeform 96"/>
            <p:cNvSpPr>
              <a:spLocks noEditPoints="1"/>
            </p:cNvSpPr>
            <p:nvPr/>
          </p:nvSpPr>
          <p:spPr bwMode="auto">
            <a:xfrm>
              <a:off x="6332538" y="977900"/>
              <a:ext cx="76200" cy="74613"/>
            </a:xfrm>
            <a:custGeom>
              <a:avLst/>
              <a:gdLst/>
              <a:ahLst/>
              <a:cxnLst>
                <a:cxn ang="0">
                  <a:pos x="31" y="0"/>
                </a:cxn>
                <a:cxn ang="0">
                  <a:pos x="17" y="0"/>
                </a:cxn>
                <a:cxn ang="0">
                  <a:pos x="17" y="16"/>
                </a:cxn>
                <a:cxn ang="0">
                  <a:pos x="0" y="16"/>
                </a:cxn>
                <a:cxn ang="0">
                  <a:pos x="0" y="29"/>
                </a:cxn>
                <a:cxn ang="0">
                  <a:pos x="17" y="29"/>
                </a:cxn>
                <a:cxn ang="0">
                  <a:pos x="17" y="47"/>
                </a:cxn>
                <a:cxn ang="0">
                  <a:pos x="31" y="47"/>
                </a:cxn>
                <a:cxn ang="0">
                  <a:pos x="31" y="29"/>
                </a:cxn>
                <a:cxn ang="0">
                  <a:pos x="48" y="29"/>
                </a:cxn>
                <a:cxn ang="0">
                  <a:pos x="48" y="16"/>
                </a:cxn>
                <a:cxn ang="0">
                  <a:pos x="31" y="16"/>
                </a:cxn>
                <a:cxn ang="0">
                  <a:pos x="31" y="0"/>
                </a:cxn>
                <a:cxn ang="0">
                  <a:pos x="31" y="0"/>
                </a:cxn>
                <a:cxn ang="0">
                  <a:pos x="31" y="0"/>
                </a:cxn>
              </a:cxnLst>
              <a:rect l="0" t="0" r="r" b="b"/>
              <a:pathLst>
                <a:path w="48" h="47">
                  <a:moveTo>
                    <a:pt x="31" y="0"/>
                  </a:moveTo>
                  <a:lnTo>
                    <a:pt x="17" y="0"/>
                  </a:lnTo>
                  <a:lnTo>
                    <a:pt x="17" y="16"/>
                  </a:lnTo>
                  <a:lnTo>
                    <a:pt x="0" y="16"/>
                  </a:lnTo>
                  <a:lnTo>
                    <a:pt x="0" y="29"/>
                  </a:lnTo>
                  <a:lnTo>
                    <a:pt x="17" y="29"/>
                  </a:lnTo>
                  <a:lnTo>
                    <a:pt x="17" y="47"/>
                  </a:lnTo>
                  <a:lnTo>
                    <a:pt x="31" y="47"/>
                  </a:lnTo>
                  <a:lnTo>
                    <a:pt x="31" y="29"/>
                  </a:lnTo>
                  <a:lnTo>
                    <a:pt x="48" y="29"/>
                  </a:lnTo>
                  <a:lnTo>
                    <a:pt x="48" y="16"/>
                  </a:lnTo>
                  <a:lnTo>
                    <a:pt x="31" y="16"/>
                  </a:lnTo>
                  <a:lnTo>
                    <a:pt x="31" y="0"/>
                  </a:lnTo>
                  <a:moveTo>
                    <a:pt x="31" y="0"/>
                  </a:moveTo>
                  <a:lnTo>
                    <a:pt x="31" y="0"/>
                  </a:ln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69" name="Freeform 97"/>
            <p:cNvSpPr>
              <a:spLocks noEditPoints="1"/>
            </p:cNvSpPr>
            <p:nvPr/>
          </p:nvSpPr>
          <p:spPr bwMode="auto">
            <a:xfrm>
              <a:off x="6075363" y="1116013"/>
              <a:ext cx="84138" cy="84138"/>
            </a:xfrm>
            <a:custGeom>
              <a:avLst/>
              <a:gdLst/>
              <a:ahLst/>
              <a:cxnLst>
                <a:cxn ang="0">
                  <a:pos x="29" y="14"/>
                </a:cxn>
                <a:cxn ang="0">
                  <a:pos x="14" y="29"/>
                </a:cxn>
                <a:cxn ang="0">
                  <a:pos x="0" y="14"/>
                </a:cxn>
                <a:cxn ang="0">
                  <a:pos x="14" y="0"/>
                </a:cxn>
                <a:cxn ang="0">
                  <a:pos x="29" y="14"/>
                </a:cxn>
                <a:cxn ang="0">
                  <a:pos x="29" y="14"/>
                </a:cxn>
                <a:cxn ang="0">
                  <a:pos x="29" y="14"/>
                </a:cxn>
              </a:cxnLst>
              <a:rect l="0" t="0" r="r" b="b"/>
              <a:pathLst>
                <a:path w="29" h="29">
                  <a:moveTo>
                    <a:pt x="29" y="14"/>
                  </a:moveTo>
                  <a:cubicBezTo>
                    <a:pt x="29" y="22"/>
                    <a:pt x="22" y="29"/>
                    <a:pt x="14" y="29"/>
                  </a:cubicBezTo>
                  <a:cubicBezTo>
                    <a:pt x="6" y="29"/>
                    <a:pt x="0" y="22"/>
                    <a:pt x="0" y="14"/>
                  </a:cubicBezTo>
                  <a:cubicBezTo>
                    <a:pt x="0" y="6"/>
                    <a:pt x="6" y="0"/>
                    <a:pt x="14" y="0"/>
                  </a:cubicBezTo>
                  <a:cubicBezTo>
                    <a:pt x="22" y="0"/>
                    <a:pt x="29" y="6"/>
                    <a:pt x="29" y="14"/>
                  </a:cubicBezTo>
                  <a:close/>
                  <a:moveTo>
                    <a:pt x="29" y="14"/>
                  </a:moveTo>
                  <a:cubicBezTo>
                    <a:pt x="29" y="14"/>
                    <a:pt x="29" y="14"/>
                    <a:pt x="29" y="14"/>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70" name="Freeform 98"/>
            <p:cNvSpPr>
              <a:spLocks noEditPoints="1"/>
            </p:cNvSpPr>
            <p:nvPr/>
          </p:nvSpPr>
          <p:spPr bwMode="auto">
            <a:xfrm>
              <a:off x="6370638" y="1116013"/>
              <a:ext cx="84138" cy="84138"/>
            </a:xfrm>
            <a:custGeom>
              <a:avLst/>
              <a:gdLst/>
              <a:ahLst/>
              <a:cxnLst>
                <a:cxn ang="0">
                  <a:pos x="29" y="14"/>
                </a:cxn>
                <a:cxn ang="0">
                  <a:pos x="15" y="29"/>
                </a:cxn>
                <a:cxn ang="0">
                  <a:pos x="0" y="14"/>
                </a:cxn>
                <a:cxn ang="0">
                  <a:pos x="15" y="0"/>
                </a:cxn>
                <a:cxn ang="0">
                  <a:pos x="29" y="14"/>
                </a:cxn>
                <a:cxn ang="0">
                  <a:pos x="29" y="14"/>
                </a:cxn>
                <a:cxn ang="0">
                  <a:pos x="29" y="14"/>
                </a:cxn>
              </a:cxnLst>
              <a:rect l="0" t="0" r="r" b="b"/>
              <a:pathLst>
                <a:path w="29" h="29">
                  <a:moveTo>
                    <a:pt x="29" y="14"/>
                  </a:moveTo>
                  <a:cubicBezTo>
                    <a:pt x="29" y="22"/>
                    <a:pt x="23" y="29"/>
                    <a:pt x="15" y="29"/>
                  </a:cubicBezTo>
                  <a:cubicBezTo>
                    <a:pt x="7" y="29"/>
                    <a:pt x="0" y="22"/>
                    <a:pt x="0" y="14"/>
                  </a:cubicBezTo>
                  <a:cubicBezTo>
                    <a:pt x="0" y="6"/>
                    <a:pt x="7" y="0"/>
                    <a:pt x="15" y="0"/>
                  </a:cubicBezTo>
                  <a:cubicBezTo>
                    <a:pt x="23" y="0"/>
                    <a:pt x="29" y="6"/>
                    <a:pt x="29" y="14"/>
                  </a:cubicBezTo>
                  <a:close/>
                  <a:moveTo>
                    <a:pt x="29" y="14"/>
                  </a:moveTo>
                  <a:cubicBezTo>
                    <a:pt x="29" y="14"/>
                    <a:pt x="29" y="14"/>
                    <a:pt x="29" y="14"/>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75" name="Freeform 103"/>
            <p:cNvSpPr>
              <a:spLocks noEditPoints="1"/>
            </p:cNvSpPr>
            <p:nvPr/>
          </p:nvSpPr>
          <p:spPr bwMode="auto">
            <a:xfrm>
              <a:off x="6035675" y="862013"/>
              <a:ext cx="479425" cy="280988"/>
            </a:xfrm>
            <a:custGeom>
              <a:avLst/>
              <a:gdLst/>
              <a:ahLst/>
              <a:cxnLst>
                <a:cxn ang="0">
                  <a:pos x="153" y="8"/>
                </a:cxn>
                <a:cxn ang="0">
                  <a:pos x="78" y="8"/>
                </a:cxn>
                <a:cxn ang="0">
                  <a:pos x="67" y="0"/>
                </a:cxn>
                <a:cxn ang="0">
                  <a:pos x="57" y="8"/>
                </a:cxn>
                <a:cxn ang="0">
                  <a:pos x="52" y="8"/>
                </a:cxn>
                <a:cxn ang="0">
                  <a:pos x="46" y="17"/>
                </a:cxn>
                <a:cxn ang="0">
                  <a:pos x="46" y="26"/>
                </a:cxn>
                <a:cxn ang="0">
                  <a:pos x="40" y="26"/>
                </a:cxn>
                <a:cxn ang="0">
                  <a:pos x="25" y="36"/>
                </a:cxn>
                <a:cxn ang="0">
                  <a:pos x="8" y="56"/>
                </a:cxn>
                <a:cxn ang="0">
                  <a:pos x="0" y="78"/>
                </a:cxn>
                <a:cxn ang="0">
                  <a:pos x="0" y="84"/>
                </a:cxn>
                <a:cxn ang="0">
                  <a:pos x="6" y="97"/>
                </a:cxn>
                <a:cxn ang="0">
                  <a:pos x="12" y="97"/>
                </a:cxn>
                <a:cxn ang="0">
                  <a:pos x="29" y="85"/>
                </a:cxn>
                <a:cxn ang="0">
                  <a:pos x="45" y="97"/>
                </a:cxn>
                <a:cxn ang="0">
                  <a:pos x="114" y="97"/>
                </a:cxn>
                <a:cxn ang="0">
                  <a:pos x="131" y="85"/>
                </a:cxn>
                <a:cxn ang="0">
                  <a:pos x="148" y="97"/>
                </a:cxn>
                <a:cxn ang="0">
                  <a:pos x="157" y="97"/>
                </a:cxn>
                <a:cxn ang="0">
                  <a:pos x="166" y="84"/>
                </a:cxn>
                <a:cxn ang="0">
                  <a:pos x="166" y="21"/>
                </a:cxn>
                <a:cxn ang="0">
                  <a:pos x="153" y="8"/>
                </a:cxn>
                <a:cxn ang="0">
                  <a:pos x="47" y="53"/>
                </a:cxn>
                <a:cxn ang="0">
                  <a:pos x="40" y="60"/>
                </a:cxn>
                <a:cxn ang="0">
                  <a:pos x="26" y="60"/>
                </a:cxn>
                <a:cxn ang="0">
                  <a:pos x="24" y="55"/>
                </a:cxn>
                <a:cxn ang="0">
                  <a:pos x="34" y="44"/>
                </a:cxn>
                <a:cxn ang="0">
                  <a:pos x="43" y="40"/>
                </a:cxn>
                <a:cxn ang="0">
                  <a:pos x="47" y="46"/>
                </a:cxn>
                <a:cxn ang="0">
                  <a:pos x="47" y="53"/>
                </a:cxn>
                <a:cxn ang="0">
                  <a:pos x="139" y="56"/>
                </a:cxn>
                <a:cxn ang="0">
                  <a:pos x="117" y="78"/>
                </a:cxn>
                <a:cxn ang="0">
                  <a:pos x="94" y="56"/>
                </a:cxn>
                <a:cxn ang="0">
                  <a:pos x="88" y="44"/>
                </a:cxn>
                <a:cxn ang="0">
                  <a:pos x="104" y="28"/>
                </a:cxn>
                <a:cxn ang="0">
                  <a:pos x="116" y="33"/>
                </a:cxn>
                <a:cxn ang="0">
                  <a:pos x="128" y="28"/>
                </a:cxn>
                <a:cxn ang="0">
                  <a:pos x="144" y="44"/>
                </a:cxn>
                <a:cxn ang="0">
                  <a:pos x="139" y="56"/>
                </a:cxn>
                <a:cxn ang="0">
                  <a:pos x="139" y="56"/>
                </a:cxn>
                <a:cxn ang="0">
                  <a:pos x="139" y="56"/>
                </a:cxn>
              </a:cxnLst>
              <a:rect l="0" t="0" r="r" b="b"/>
              <a:pathLst>
                <a:path w="166" h="97">
                  <a:moveTo>
                    <a:pt x="153" y="8"/>
                  </a:moveTo>
                  <a:cubicBezTo>
                    <a:pt x="78" y="8"/>
                    <a:pt x="78" y="8"/>
                    <a:pt x="78" y="8"/>
                  </a:cubicBezTo>
                  <a:cubicBezTo>
                    <a:pt x="76" y="3"/>
                    <a:pt x="72" y="0"/>
                    <a:pt x="67" y="0"/>
                  </a:cubicBezTo>
                  <a:cubicBezTo>
                    <a:pt x="63" y="0"/>
                    <a:pt x="58" y="3"/>
                    <a:pt x="57" y="8"/>
                  </a:cubicBezTo>
                  <a:cubicBezTo>
                    <a:pt x="52" y="8"/>
                    <a:pt x="52" y="8"/>
                    <a:pt x="52" y="8"/>
                  </a:cubicBezTo>
                  <a:cubicBezTo>
                    <a:pt x="49" y="8"/>
                    <a:pt x="46" y="12"/>
                    <a:pt x="46" y="17"/>
                  </a:cubicBezTo>
                  <a:cubicBezTo>
                    <a:pt x="46" y="26"/>
                    <a:pt x="46" y="26"/>
                    <a:pt x="46" y="26"/>
                  </a:cubicBezTo>
                  <a:cubicBezTo>
                    <a:pt x="40" y="26"/>
                    <a:pt x="40" y="26"/>
                    <a:pt x="40" y="26"/>
                  </a:cubicBezTo>
                  <a:cubicBezTo>
                    <a:pt x="37" y="26"/>
                    <a:pt x="30" y="31"/>
                    <a:pt x="25" y="36"/>
                  </a:cubicBezTo>
                  <a:cubicBezTo>
                    <a:pt x="8" y="56"/>
                    <a:pt x="8" y="56"/>
                    <a:pt x="8" y="56"/>
                  </a:cubicBezTo>
                  <a:cubicBezTo>
                    <a:pt x="4" y="61"/>
                    <a:pt x="0" y="71"/>
                    <a:pt x="0" y="78"/>
                  </a:cubicBezTo>
                  <a:cubicBezTo>
                    <a:pt x="0" y="84"/>
                    <a:pt x="0" y="84"/>
                    <a:pt x="0" y="84"/>
                  </a:cubicBezTo>
                  <a:cubicBezTo>
                    <a:pt x="0" y="91"/>
                    <a:pt x="3" y="97"/>
                    <a:pt x="6" y="97"/>
                  </a:cubicBezTo>
                  <a:cubicBezTo>
                    <a:pt x="12" y="97"/>
                    <a:pt x="12" y="97"/>
                    <a:pt x="12" y="97"/>
                  </a:cubicBezTo>
                  <a:cubicBezTo>
                    <a:pt x="14" y="90"/>
                    <a:pt x="21" y="85"/>
                    <a:pt x="29" y="85"/>
                  </a:cubicBezTo>
                  <a:cubicBezTo>
                    <a:pt x="36" y="85"/>
                    <a:pt x="43" y="90"/>
                    <a:pt x="45" y="97"/>
                  </a:cubicBezTo>
                  <a:cubicBezTo>
                    <a:pt x="114" y="97"/>
                    <a:pt x="114" y="97"/>
                    <a:pt x="114" y="97"/>
                  </a:cubicBezTo>
                  <a:cubicBezTo>
                    <a:pt x="116" y="90"/>
                    <a:pt x="123" y="85"/>
                    <a:pt x="131" y="85"/>
                  </a:cubicBezTo>
                  <a:cubicBezTo>
                    <a:pt x="139" y="85"/>
                    <a:pt x="145" y="90"/>
                    <a:pt x="148" y="97"/>
                  </a:cubicBezTo>
                  <a:cubicBezTo>
                    <a:pt x="157" y="97"/>
                    <a:pt x="157" y="97"/>
                    <a:pt x="157" y="97"/>
                  </a:cubicBezTo>
                  <a:cubicBezTo>
                    <a:pt x="162" y="97"/>
                    <a:pt x="166" y="91"/>
                    <a:pt x="166" y="84"/>
                  </a:cubicBezTo>
                  <a:cubicBezTo>
                    <a:pt x="166" y="21"/>
                    <a:pt x="166" y="21"/>
                    <a:pt x="166" y="21"/>
                  </a:cubicBezTo>
                  <a:cubicBezTo>
                    <a:pt x="166" y="14"/>
                    <a:pt x="160" y="8"/>
                    <a:pt x="153" y="8"/>
                  </a:cubicBezTo>
                  <a:close/>
                  <a:moveTo>
                    <a:pt x="47" y="53"/>
                  </a:moveTo>
                  <a:cubicBezTo>
                    <a:pt x="47" y="57"/>
                    <a:pt x="44" y="60"/>
                    <a:pt x="40" y="60"/>
                  </a:cubicBezTo>
                  <a:cubicBezTo>
                    <a:pt x="26" y="60"/>
                    <a:pt x="26" y="60"/>
                    <a:pt x="26" y="60"/>
                  </a:cubicBezTo>
                  <a:cubicBezTo>
                    <a:pt x="22" y="60"/>
                    <a:pt x="22" y="57"/>
                    <a:pt x="24" y="55"/>
                  </a:cubicBezTo>
                  <a:cubicBezTo>
                    <a:pt x="34" y="44"/>
                    <a:pt x="34" y="44"/>
                    <a:pt x="34" y="44"/>
                  </a:cubicBezTo>
                  <a:cubicBezTo>
                    <a:pt x="36" y="42"/>
                    <a:pt x="40" y="40"/>
                    <a:pt x="43" y="40"/>
                  </a:cubicBezTo>
                  <a:cubicBezTo>
                    <a:pt x="45" y="40"/>
                    <a:pt x="47" y="43"/>
                    <a:pt x="47" y="46"/>
                  </a:cubicBezTo>
                  <a:lnTo>
                    <a:pt x="47" y="53"/>
                  </a:lnTo>
                  <a:close/>
                  <a:moveTo>
                    <a:pt x="139" y="56"/>
                  </a:moveTo>
                  <a:cubicBezTo>
                    <a:pt x="117" y="78"/>
                    <a:pt x="117" y="78"/>
                    <a:pt x="117" y="78"/>
                  </a:cubicBezTo>
                  <a:cubicBezTo>
                    <a:pt x="94" y="56"/>
                    <a:pt x="94" y="56"/>
                    <a:pt x="94" y="56"/>
                  </a:cubicBezTo>
                  <a:cubicBezTo>
                    <a:pt x="90" y="53"/>
                    <a:pt x="88" y="49"/>
                    <a:pt x="88" y="44"/>
                  </a:cubicBezTo>
                  <a:cubicBezTo>
                    <a:pt x="88" y="35"/>
                    <a:pt x="95" y="28"/>
                    <a:pt x="104" y="28"/>
                  </a:cubicBezTo>
                  <a:cubicBezTo>
                    <a:pt x="109" y="28"/>
                    <a:pt x="113" y="30"/>
                    <a:pt x="116" y="33"/>
                  </a:cubicBezTo>
                  <a:cubicBezTo>
                    <a:pt x="119" y="30"/>
                    <a:pt x="123" y="28"/>
                    <a:pt x="128" y="28"/>
                  </a:cubicBezTo>
                  <a:cubicBezTo>
                    <a:pt x="137" y="28"/>
                    <a:pt x="144" y="35"/>
                    <a:pt x="144" y="44"/>
                  </a:cubicBezTo>
                  <a:cubicBezTo>
                    <a:pt x="144" y="49"/>
                    <a:pt x="142" y="53"/>
                    <a:pt x="139" y="56"/>
                  </a:cubicBezTo>
                  <a:close/>
                  <a:moveTo>
                    <a:pt x="139" y="56"/>
                  </a:moveTo>
                  <a:cubicBezTo>
                    <a:pt x="139" y="56"/>
                    <a:pt x="139" y="56"/>
                    <a:pt x="139" y="56"/>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nvGrpSpPr>
          <p:cNvPr id="207" name="Group 206"/>
          <p:cNvGrpSpPr/>
          <p:nvPr/>
        </p:nvGrpSpPr>
        <p:grpSpPr>
          <a:xfrm>
            <a:off x="3241493" y="1784017"/>
            <a:ext cx="678416" cy="884408"/>
            <a:chOff x="5135563" y="1020763"/>
            <a:chExt cx="873125" cy="1138237"/>
          </a:xfrm>
          <a:solidFill>
            <a:schemeClr val="accent2"/>
          </a:solidFill>
        </p:grpSpPr>
        <p:sp>
          <p:nvSpPr>
            <p:cNvPr id="208" name="Freeform 64"/>
            <p:cNvSpPr>
              <a:spLocks noEditPoints="1"/>
            </p:cNvSpPr>
            <p:nvPr/>
          </p:nvSpPr>
          <p:spPr bwMode="auto">
            <a:xfrm>
              <a:off x="5135563" y="1439863"/>
              <a:ext cx="534988" cy="557213"/>
            </a:xfrm>
            <a:custGeom>
              <a:avLst/>
              <a:gdLst/>
              <a:ahLst/>
              <a:cxnLst>
                <a:cxn ang="0">
                  <a:pos x="167" y="164"/>
                </a:cxn>
                <a:cxn ang="0">
                  <a:pos x="145" y="138"/>
                </a:cxn>
                <a:cxn ang="0">
                  <a:pos x="145" y="138"/>
                </a:cxn>
                <a:cxn ang="0">
                  <a:pos x="140" y="125"/>
                </a:cxn>
                <a:cxn ang="0">
                  <a:pos x="145" y="118"/>
                </a:cxn>
                <a:cxn ang="0">
                  <a:pos x="185" y="3"/>
                </a:cxn>
                <a:cxn ang="0">
                  <a:pos x="176" y="0"/>
                </a:cxn>
                <a:cxn ang="0">
                  <a:pos x="157" y="19"/>
                </a:cxn>
                <a:cxn ang="0">
                  <a:pos x="138" y="0"/>
                </a:cxn>
                <a:cxn ang="0">
                  <a:pos x="138" y="0"/>
                </a:cxn>
                <a:cxn ang="0">
                  <a:pos x="88" y="26"/>
                </a:cxn>
                <a:cxn ang="0">
                  <a:pos x="59" y="50"/>
                </a:cxn>
                <a:cxn ang="0">
                  <a:pos x="4" y="142"/>
                </a:cxn>
                <a:cxn ang="0">
                  <a:pos x="7" y="176"/>
                </a:cxn>
                <a:cxn ang="0">
                  <a:pos x="75" y="192"/>
                </a:cxn>
                <a:cxn ang="0">
                  <a:pos x="140" y="192"/>
                </a:cxn>
                <a:cxn ang="0">
                  <a:pos x="167" y="164"/>
                </a:cxn>
                <a:cxn ang="0">
                  <a:pos x="107" y="183"/>
                </a:cxn>
                <a:cxn ang="0">
                  <a:pos x="85" y="184"/>
                </a:cxn>
                <a:cxn ang="0">
                  <a:pos x="77" y="184"/>
                </a:cxn>
                <a:cxn ang="0">
                  <a:pos x="75" y="184"/>
                </a:cxn>
                <a:cxn ang="0">
                  <a:pos x="75" y="184"/>
                </a:cxn>
                <a:cxn ang="0">
                  <a:pos x="13" y="171"/>
                </a:cxn>
                <a:cxn ang="0">
                  <a:pos x="12" y="144"/>
                </a:cxn>
                <a:cxn ang="0">
                  <a:pos x="65" y="55"/>
                </a:cxn>
                <a:cxn ang="0">
                  <a:pos x="93" y="32"/>
                </a:cxn>
                <a:cxn ang="0">
                  <a:pos x="94" y="31"/>
                </a:cxn>
                <a:cxn ang="0">
                  <a:pos x="137" y="140"/>
                </a:cxn>
                <a:cxn ang="0">
                  <a:pos x="143" y="146"/>
                </a:cxn>
                <a:cxn ang="0">
                  <a:pos x="159" y="164"/>
                </a:cxn>
                <a:cxn ang="0">
                  <a:pos x="140" y="183"/>
                </a:cxn>
                <a:cxn ang="0">
                  <a:pos x="107" y="183"/>
                </a:cxn>
                <a:cxn ang="0">
                  <a:pos x="107" y="183"/>
                </a:cxn>
                <a:cxn ang="0">
                  <a:pos x="107" y="183"/>
                </a:cxn>
              </a:cxnLst>
              <a:rect l="0" t="0" r="r" b="b"/>
              <a:pathLst>
                <a:path w="185" h="192">
                  <a:moveTo>
                    <a:pt x="167" y="164"/>
                  </a:moveTo>
                  <a:cubicBezTo>
                    <a:pt x="167" y="151"/>
                    <a:pt x="158" y="140"/>
                    <a:pt x="145" y="138"/>
                  </a:cubicBezTo>
                  <a:cubicBezTo>
                    <a:pt x="145" y="138"/>
                    <a:pt x="145" y="138"/>
                    <a:pt x="145" y="138"/>
                  </a:cubicBezTo>
                  <a:cubicBezTo>
                    <a:pt x="140" y="125"/>
                    <a:pt x="140" y="125"/>
                    <a:pt x="140" y="125"/>
                  </a:cubicBezTo>
                  <a:cubicBezTo>
                    <a:pt x="145" y="118"/>
                    <a:pt x="145" y="118"/>
                    <a:pt x="145" y="118"/>
                  </a:cubicBezTo>
                  <a:cubicBezTo>
                    <a:pt x="185" y="3"/>
                    <a:pt x="185" y="3"/>
                    <a:pt x="185" y="3"/>
                  </a:cubicBezTo>
                  <a:cubicBezTo>
                    <a:pt x="182" y="2"/>
                    <a:pt x="179" y="1"/>
                    <a:pt x="176" y="0"/>
                  </a:cubicBezTo>
                  <a:cubicBezTo>
                    <a:pt x="157" y="19"/>
                    <a:pt x="157" y="19"/>
                    <a:pt x="157" y="19"/>
                  </a:cubicBezTo>
                  <a:cubicBezTo>
                    <a:pt x="138" y="0"/>
                    <a:pt x="138" y="0"/>
                    <a:pt x="138" y="0"/>
                  </a:cubicBezTo>
                  <a:cubicBezTo>
                    <a:pt x="138" y="0"/>
                    <a:pt x="138" y="0"/>
                    <a:pt x="138" y="0"/>
                  </a:cubicBezTo>
                  <a:cubicBezTo>
                    <a:pt x="116" y="6"/>
                    <a:pt x="88" y="26"/>
                    <a:pt x="88" y="26"/>
                  </a:cubicBezTo>
                  <a:cubicBezTo>
                    <a:pt x="78" y="33"/>
                    <a:pt x="68" y="41"/>
                    <a:pt x="59" y="50"/>
                  </a:cubicBezTo>
                  <a:cubicBezTo>
                    <a:pt x="34" y="75"/>
                    <a:pt x="16" y="104"/>
                    <a:pt x="4" y="142"/>
                  </a:cubicBezTo>
                  <a:cubicBezTo>
                    <a:pt x="1" y="152"/>
                    <a:pt x="0" y="167"/>
                    <a:pt x="7" y="176"/>
                  </a:cubicBezTo>
                  <a:cubicBezTo>
                    <a:pt x="15" y="186"/>
                    <a:pt x="20" y="192"/>
                    <a:pt x="75" y="192"/>
                  </a:cubicBezTo>
                  <a:cubicBezTo>
                    <a:pt x="75" y="192"/>
                    <a:pt x="140" y="192"/>
                    <a:pt x="140" y="192"/>
                  </a:cubicBezTo>
                  <a:cubicBezTo>
                    <a:pt x="155" y="191"/>
                    <a:pt x="167" y="179"/>
                    <a:pt x="167" y="164"/>
                  </a:cubicBezTo>
                  <a:close/>
                  <a:moveTo>
                    <a:pt x="107" y="183"/>
                  </a:moveTo>
                  <a:cubicBezTo>
                    <a:pt x="99" y="183"/>
                    <a:pt x="91" y="184"/>
                    <a:pt x="85" y="184"/>
                  </a:cubicBezTo>
                  <a:cubicBezTo>
                    <a:pt x="82" y="184"/>
                    <a:pt x="79" y="184"/>
                    <a:pt x="77" y="184"/>
                  </a:cubicBezTo>
                  <a:cubicBezTo>
                    <a:pt x="77" y="184"/>
                    <a:pt x="76" y="184"/>
                    <a:pt x="75" y="184"/>
                  </a:cubicBezTo>
                  <a:cubicBezTo>
                    <a:pt x="75" y="184"/>
                    <a:pt x="75" y="184"/>
                    <a:pt x="75" y="184"/>
                  </a:cubicBezTo>
                  <a:cubicBezTo>
                    <a:pt x="24" y="184"/>
                    <a:pt x="20" y="179"/>
                    <a:pt x="13" y="171"/>
                  </a:cubicBezTo>
                  <a:cubicBezTo>
                    <a:pt x="9" y="165"/>
                    <a:pt x="9" y="153"/>
                    <a:pt x="12" y="144"/>
                  </a:cubicBezTo>
                  <a:cubicBezTo>
                    <a:pt x="23" y="109"/>
                    <a:pt x="40" y="81"/>
                    <a:pt x="65" y="55"/>
                  </a:cubicBezTo>
                  <a:cubicBezTo>
                    <a:pt x="73" y="48"/>
                    <a:pt x="82" y="40"/>
                    <a:pt x="93" y="32"/>
                  </a:cubicBezTo>
                  <a:cubicBezTo>
                    <a:pt x="94" y="31"/>
                    <a:pt x="94" y="31"/>
                    <a:pt x="94" y="31"/>
                  </a:cubicBezTo>
                  <a:cubicBezTo>
                    <a:pt x="137" y="140"/>
                    <a:pt x="137" y="140"/>
                    <a:pt x="137" y="140"/>
                  </a:cubicBezTo>
                  <a:cubicBezTo>
                    <a:pt x="138" y="143"/>
                    <a:pt x="140" y="145"/>
                    <a:pt x="143" y="146"/>
                  </a:cubicBezTo>
                  <a:cubicBezTo>
                    <a:pt x="153" y="147"/>
                    <a:pt x="159" y="155"/>
                    <a:pt x="159" y="164"/>
                  </a:cubicBezTo>
                  <a:cubicBezTo>
                    <a:pt x="159" y="175"/>
                    <a:pt x="151" y="183"/>
                    <a:pt x="140" y="183"/>
                  </a:cubicBezTo>
                  <a:cubicBezTo>
                    <a:pt x="140" y="183"/>
                    <a:pt x="124" y="183"/>
                    <a:pt x="107" y="183"/>
                  </a:cubicBezTo>
                  <a:close/>
                  <a:moveTo>
                    <a:pt x="107" y="183"/>
                  </a:moveTo>
                  <a:cubicBezTo>
                    <a:pt x="107" y="183"/>
                    <a:pt x="107" y="183"/>
                    <a:pt x="107" y="18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09" name="Freeform 65"/>
            <p:cNvSpPr>
              <a:spLocks noEditPoints="1"/>
            </p:cNvSpPr>
            <p:nvPr/>
          </p:nvSpPr>
          <p:spPr bwMode="auto">
            <a:xfrm>
              <a:off x="5360988" y="1457325"/>
              <a:ext cx="647700" cy="701675"/>
            </a:xfrm>
            <a:custGeom>
              <a:avLst/>
              <a:gdLst/>
              <a:ahLst/>
              <a:cxnLst>
                <a:cxn ang="0">
                  <a:pos x="177" y="54"/>
                </a:cxn>
                <a:cxn ang="0">
                  <a:pos x="115" y="0"/>
                </a:cxn>
                <a:cxn ang="0">
                  <a:pos x="93" y="141"/>
                </a:cxn>
                <a:cxn ang="0">
                  <a:pos x="96" y="158"/>
                </a:cxn>
                <a:cxn ang="0">
                  <a:pos x="62" y="193"/>
                </a:cxn>
                <a:cxn ang="0">
                  <a:pos x="0" y="193"/>
                </a:cxn>
                <a:cxn ang="0">
                  <a:pos x="0" y="230"/>
                </a:cxn>
                <a:cxn ang="0">
                  <a:pos x="1" y="242"/>
                </a:cxn>
                <a:cxn ang="0">
                  <a:pos x="156" y="242"/>
                </a:cxn>
                <a:cxn ang="0">
                  <a:pos x="157" y="230"/>
                </a:cxn>
                <a:cxn ang="0">
                  <a:pos x="157" y="134"/>
                </a:cxn>
                <a:cxn ang="0">
                  <a:pos x="170" y="236"/>
                </a:cxn>
                <a:cxn ang="0">
                  <a:pos x="170" y="242"/>
                </a:cxn>
                <a:cxn ang="0">
                  <a:pos x="224" y="242"/>
                </a:cxn>
                <a:cxn ang="0">
                  <a:pos x="224" y="236"/>
                </a:cxn>
                <a:cxn ang="0">
                  <a:pos x="177" y="54"/>
                </a:cxn>
                <a:cxn ang="0">
                  <a:pos x="177" y="54"/>
                </a:cxn>
                <a:cxn ang="0">
                  <a:pos x="177" y="54"/>
                </a:cxn>
              </a:cxnLst>
              <a:rect l="0" t="0" r="r" b="b"/>
              <a:pathLst>
                <a:path w="224" h="242">
                  <a:moveTo>
                    <a:pt x="177" y="54"/>
                  </a:moveTo>
                  <a:cubicBezTo>
                    <a:pt x="164" y="37"/>
                    <a:pt x="144" y="15"/>
                    <a:pt x="115" y="0"/>
                  </a:cubicBezTo>
                  <a:cubicBezTo>
                    <a:pt x="93" y="141"/>
                    <a:pt x="93" y="141"/>
                    <a:pt x="93" y="141"/>
                  </a:cubicBezTo>
                  <a:cubicBezTo>
                    <a:pt x="93" y="141"/>
                    <a:pt x="96" y="152"/>
                    <a:pt x="96" y="158"/>
                  </a:cubicBezTo>
                  <a:cubicBezTo>
                    <a:pt x="96" y="177"/>
                    <a:pt x="81" y="193"/>
                    <a:pt x="62" y="193"/>
                  </a:cubicBezTo>
                  <a:cubicBezTo>
                    <a:pt x="0" y="193"/>
                    <a:pt x="0" y="193"/>
                    <a:pt x="0" y="193"/>
                  </a:cubicBezTo>
                  <a:cubicBezTo>
                    <a:pt x="0" y="230"/>
                    <a:pt x="0" y="230"/>
                    <a:pt x="0" y="230"/>
                  </a:cubicBezTo>
                  <a:cubicBezTo>
                    <a:pt x="0" y="234"/>
                    <a:pt x="0" y="238"/>
                    <a:pt x="1" y="242"/>
                  </a:cubicBezTo>
                  <a:cubicBezTo>
                    <a:pt x="156" y="242"/>
                    <a:pt x="156" y="242"/>
                    <a:pt x="156" y="242"/>
                  </a:cubicBezTo>
                  <a:cubicBezTo>
                    <a:pt x="157" y="238"/>
                    <a:pt x="157" y="234"/>
                    <a:pt x="157" y="230"/>
                  </a:cubicBezTo>
                  <a:cubicBezTo>
                    <a:pt x="157" y="134"/>
                    <a:pt x="157" y="134"/>
                    <a:pt x="157" y="134"/>
                  </a:cubicBezTo>
                  <a:cubicBezTo>
                    <a:pt x="164" y="157"/>
                    <a:pt x="170" y="190"/>
                    <a:pt x="170" y="236"/>
                  </a:cubicBezTo>
                  <a:cubicBezTo>
                    <a:pt x="170" y="238"/>
                    <a:pt x="170" y="240"/>
                    <a:pt x="170" y="242"/>
                  </a:cubicBezTo>
                  <a:cubicBezTo>
                    <a:pt x="224" y="242"/>
                    <a:pt x="224" y="242"/>
                    <a:pt x="224" y="242"/>
                  </a:cubicBezTo>
                  <a:cubicBezTo>
                    <a:pt x="224" y="240"/>
                    <a:pt x="224" y="238"/>
                    <a:pt x="224" y="236"/>
                  </a:cubicBezTo>
                  <a:cubicBezTo>
                    <a:pt x="224" y="131"/>
                    <a:pt x="197" y="79"/>
                    <a:pt x="177" y="54"/>
                  </a:cubicBezTo>
                  <a:close/>
                  <a:moveTo>
                    <a:pt x="177" y="54"/>
                  </a:moveTo>
                  <a:cubicBezTo>
                    <a:pt x="177" y="54"/>
                    <a:pt x="177" y="54"/>
                    <a:pt x="177" y="54"/>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10" name="Freeform 66"/>
            <p:cNvSpPr>
              <a:spLocks noEditPoints="1"/>
            </p:cNvSpPr>
            <p:nvPr/>
          </p:nvSpPr>
          <p:spPr bwMode="auto">
            <a:xfrm>
              <a:off x="5381625" y="1020763"/>
              <a:ext cx="414338" cy="414338"/>
            </a:xfrm>
            <a:custGeom>
              <a:avLst/>
              <a:gdLst/>
              <a:ahLst/>
              <a:cxnLst>
                <a:cxn ang="0">
                  <a:pos x="143" y="71"/>
                </a:cxn>
                <a:cxn ang="0">
                  <a:pos x="72" y="143"/>
                </a:cxn>
                <a:cxn ang="0">
                  <a:pos x="0" y="71"/>
                </a:cxn>
                <a:cxn ang="0">
                  <a:pos x="72" y="0"/>
                </a:cxn>
                <a:cxn ang="0">
                  <a:pos x="143" y="71"/>
                </a:cxn>
                <a:cxn ang="0">
                  <a:pos x="143" y="71"/>
                </a:cxn>
                <a:cxn ang="0">
                  <a:pos x="143" y="71"/>
                </a:cxn>
              </a:cxnLst>
              <a:rect l="0" t="0" r="r" b="b"/>
              <a:pathLst>
                <a:path w="143" h="143">
                  <a:moveTo>
                    <a:pt x="143" y="71"/>
                  </a:moveTo>
                  <a:cubicBezTo>
                    <a:pt x="143" y="111"/>
                    <a:pt x="111" y="143"/>
                    <a:pt x="72" y="143"/>
                  </a:cubicBezTo>
                  <a:cubicBezTo>
                    <a:pt x="32" y="143"/>
                    <a:pt x="0" y="111"/>
                    <a:pt x="0" y="71"/>
                  </a:cubicBezTo>
                  <a:cubicBezTo>
                    <a:pt x="0" y="32"/>
                    <a:pt x="32" y="0"/>
                    <a:pt x="72" y="0"/>
                  </a:cubicBezTo>
                  <a:cubicBezTo>
                    <a:pt x="111" y="0"/>
                    <a:pt x="143" y="32"/>
                    <a:pt x="143" y="71"/>
                  </a:cubicBezTo>
                  <a:close/>
                  <a:moveTo>
                    <a:pt x="143" y="71"/>
                  </a:moveTo>
                  <a:cubicBezTo>
                    <a:pt x="143" y="71"/>
                    <a:pt x="143" y="71"/>
                    <a:pt x="143" y="71"/>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nvGrpSpPr>
          <p:cNvPr id="217" name="Group 216"/>
          <p:cNvGrpSpPr/>
          <p:nvPr/>
        </p:nvGrpSpPr>
        <p:grpSpPr>
          <a:xfrm>
            <a:off x="4237084" y="1788877"/>
            <a:ext cx="706776" cy="874692"/>
            <a:chOff x="1685925" y="982663"/>
            <a:chExt cx="735013" cy="909638"/>
          </a:xfrm>
          <a:solidFill>
            <a:schemeClr val="accent2"/>
          </a:solidFill>
        </p:grpSpPr>
        <p:sp>
          <p:nvSpPr>
            <p:cNvPr id="218" name="Freeform 20"/>
            <p:cNvSpPr>
              <a:spLocks noEditPoints="1"/>
            </p:cNvSpPr>
            <p:nvPr/>
          </p:nvSpPr>
          <p:spPr bwMode="auto">
            <a:xfrm>
              <a:off x="1685925" y="1417638"/>
              <a:ext cx="277813" cy="234950"/>
            </a:xfrm>
            <a:custGeom>
              <a:avLst/>
              <a:gdLst/>
              <a:ahLst/>
              <a:cxnLst>
                <a:cxn ang="0">
                  <a:pos x="10" y="33"/>
                </a:cxn>
                <a:cxn ang="0">
                  <a:pos x="11" y="33"/>
                </a:cxn>
                <a:cxn ang="0">
                  <a:pos x="11" y="57"/>
                </a:cxn>
                <a:cxn ang="0">
                  <a:pos x="32" y="57"/>
                </a:cxn>
                <a:cxn ang="0">
                  <a:pos x="94" y="81"/>
                </a:cxn>
                <a:cxn ang="0">
                  <a:pos x="94" y="74"/>
                </a:cxn>
                <a:cxn ang="0">
                  <a:pos x="49" y="57"/>
                </a:cxn>
                <a:cxn ang="0">
                  <a:pos x="94" y="57"/>
                </a:cxn>
                <a:cxn ang="0">
                  <a:pos x="94" y="50"/>
                </a:cxn>
                <a:cxn ang="0">
                  <a:pos x="18" y="50"/>
                </a:cxn>
                <a:cxn ang="0">
                  <a:pos x="18" y="33"/>
                </a:cxn>
                <a:cxn ang="0">
                  <a:pos x="96" y="33"/>
                </a:cxn>
                <a:cxn ang="0">
                  <a:pos x="96" y="18"/>
                </a:cxn>
                <a:cxn ang="0">
                  <a:pos x="89" y="19"/>
                </a:cxn>
                <a:cxn ang="0">
                  <a:pos x="87" y="19"/>
                </a:cxn>
                <a:cxn ang="0">
                  <a:pos x="67" y="2"/>
                </a:cxn>
                <a:cxn ang="0">
                  <a:pos x="67" y="0"/>
                </a:cxn>
                <a:cxn ang="0">
                  <a:pos x="10" y="0"/>
                </a:cxn>
                <a:cxn ang="0">
                  <a:pos x="0" y="10"/>
                </a:cxn>
                <a:cxn ang="0">
                  <a:pos x="0" y="23"/>
                </a:cxn>
                <a:cxn ang="0">
                  <a:pos x="10" y="33"/>
                </a:cxn>
                <a:cxn ang="0">
                  <a:pos x="10" y="33"/>
                </a:cxn>
                <a:cxn ang="0">
                  <a:pos x="10" y="33"/>
                </a:cxn>
              </a:cxnLst>
              <a:rect l="0" t="0" r="r" b="b"/>
              <a:pathLst>
                <a:path w="96" h="81">
                  <a:moveTo>
                    <a:pt x="10" y="33"/>
                  </a:moveTo>
                  <a:cubicBezTo>
                    <a:pt x="11" y="33"/>
                    <a:pt x="11" y="33"/>
                    <a:pt x="11" y="33"/>
                  </a:cubicBezTo>
                  <a:cubicBezTo>
                    <a:pt x="11" y="57"/>
                    <a:pt x="11" y="57"/>
                    <a:pt x="11" y="57"/>
                  </a:cubicBezTo>
                  <a:cubicBezTo>
                    <a:pt x="32" y="57"/>
                    <a:pt x="32" y="57"/>
                    <a:pt x="32" y="57"/>
                  </a:cubicBezTo>
                  <a:cubicBezTo>
                    <a:pt x="94" y="81"/>
                    <a:pt x="94" y="81"/>
                    <a:pt x="94" y="81"/>
                  </a:cubicBezTo>
                  <a:cubicBezTo>
                    <a:pt x="94" y="74"/>
                    <a:pt x="94" y="74"/>
                    <a:pt x="94" y="74"/>
                  </a:cubicBezTo>
                  <a:cubicBezTo>
                    <a:pt x="49" y="57"/>
                    <a:pt x="49" y="57"/>
                    <a:pt x="49" y="57"/>
                  </a:cubicBezTo>
                  <a:cubicBezTo>
                    <a:pt x="94" y="57"/>
                    <a:pt x="94" y="57"/>
                    <a:pt x="94" y="57"/>
                  </a:cubicBezTo>
                  <a:cubicBezTo>
                    <a:pt x="94" y="50"/>
                    <a:pt x="94" y="50"/>
                    <a:pt x="94" y="50"/>
                  </a:cubicBezTo>
                  <a:cubicBezTo>
                    <a:pt x="18" y="50"/>
                    <a:pt x="18" y="50"/>
                    <a:pt x="18" y="50"/>
                  </a:cubicBezTo>
                  <a:cubicBezTo>
                    <a:pt x="18" y="33"/>
                    <a:pt x="18" y="33"/>
                    <a:pt x="18" y="33"/>
                  </a:cubicBezTo>
                  <a:cubicBezTo>
                    <a:pt x="96" y="33"/>
                    <a:pt x="96" y="33"/>
                    <a:pt x="96" y="33"/>
                  </a:cubicBezTo>
                  <a:cubicBezTo>
                    <a:pt x="96" y="18"/>
                    <a:pt x="96" y="18"/>
                    <a:pt x="96" y="18"/>
                  </a:cubicBezTo>
                  <a:cubicBezTo>
                    <a:pt x="94" y="19"/>
                    <a:pt x="90" y="19"/>
                    <a:pt x="89" y="19"/>
                  </a:cubicBezTo>
                  <a:cubicBezTo>
                    <a:pt x="88" y="19"/>
                    <a:pt x="87" y="19"/>
                    <a:pt x="87" y="19"/>
                  </a:cubicBezTo>
                  <a:cubicBezTo>
                    <a:pt x="70" y="19"/>
                    <a:pt x="68" y="12"/>
                    <a:pt x="67" y="2"/>
                  </a:cubicBezTo>
                  <a:cubicBezTo>
                    <a:pt x="67" y="1"/>
                    <a:pt x="67" y="0"/>
                    <a:pt x="67" y="0"/>
                  </a:cubicBezTo>
                  <a:cubicBezTo>
                    <a:pt x="10" y="0"/>
                    <a:pt x="10" y="0"/>
                    <a:pt x="10" y="0"/>
                  </a:cubicBezTo>
                  <a:cubicBezTo>
                    <a:pt x="5" y="0"/>
                    <a:pt x="0" y="4"/>
                    <a:pt x="0" y="10"/>
                  </a:cubicBezTo>
                  <a:cubicBezTo>
                    <a:pt x="0" y="23"/>
                    <a:pt x="0" y="23"/>
                    <a:pt x="0" y="23"/>
                  </a:cubicBezTo>
                  <a:cubicBezTo>
                    <a:pt x="0" y="28"/>
                    <a:pt x="5" y="33"/>
                    <a:pt x="10" y="33"/>
                  </a:cubicBezTo>
                  <a:close/>
                  <a:moveTo>
                    <a:pt x="10" y="33"/>
                  </a:moveTo>
                  <a:cubicBezTo>
                    <a:pt x="10" y="33"/>
                    <a:pt x="10" y="33"/>
                    <a:pt x="10" y="3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19" name="Freeform 21"/>
            <p:cNvSpPr>
              <a:spLocks noEditPoints="1"/>
            </p:cNvSpPr>
            <p:nvPr/>
          </p:nvSpPr>
          <p:spPr bwMode="auto">
            <a:xfrm>
              <a:off x="2160588" y="1417638"/>
              <a:ext cx="260350" cy="228600"/>
            </a:xfrm>
            <a:custGeom>
              <a:avLst/>
              <a:gdLst/>
              <a:ahLst/>
              <a:cxnLst>
                <a:cxn ang="0">
                  <a:pos x="80" y="0"/>
                </a:cxn>
                <a:cxn ang="0">
                  <a:pos x="27" y="0"/>
                </a:cxn>
                <a:cxn ang="0">
                  <a:pos x="27" y="1"/>
                </a:cxn>
                <a:cxn ang="0">
                  <a:pos x="7" y="18"/>
                </a:cxn>
                <a:cxn ang="0">
                  <a:pos x="0" y="17"/>
                </a:cxn>
                <a:cxn ang="0">
                  <a:pos x="0" y="33"/>
                </a:cxn>
                <a:cxn ang="0">
                  <a:pos x="72" y="33"/>
                </a:cxn>
                <a:cxn ang="0">
                  <a:pos x="72" y="50"/>
                </a:cxn>
                <a:cxn ang="0">
                  <a:pos x="1" y="50"/>
                </a:cxn>
                <a:cxn ang="0">
                  <a:pos x="1" y="57"/>
                </a:cxn>
                <a:cxn ang="0">
                  <a:pos x="41" y="57"/>
                </a:cxn>
                <a:cxn ang="0">
                  <a:pos x="1" y="72"/>
                </a:cxn>
                <a:cxn ang="0">
                  <a:pos x="1" y="79"/>
                </a:cxn>
                <a:cxn ang="0">
                  <a:pos x="58" y="57"/>
                </a:cxn>
                <a:cxn ang="0">
                  <a:pos x="79" y="57"/>
                </a:cxn>
                <a:cxn ang="0">
                  <a:pos x="79" y="33"/>
                </a:cxn>
                <a:cxn ang="0">
                  <a:pos x="80" y="33"/>
                </a:cxn>
                <a:cxn ang="0">
                  <a:pos x="90" y="23"/>
                </a:cxn>
                <a:cxn ang="0">
                  <a:pos x="90" y="10"/>
                </a:cxn>
                <a:cxn ang="0">
                  <a:pos x="80" y="0"/>
                </a:cxn>
                <a:cxn ang="0">
                  <a:pos x="80" y="0"/>
                </a:cxn>
                <a:cxn ang="0">
                  <a:pos x="80" y="0"/>
                </a:cxn>
              </a:cxnLst>
              <a:rect l="0" t="0" r="r" b="b"/>
              <a:pathLst>
                <a:path w="90" h="79">
                  <a:moveTo>
                    <a:pt x="80" y="0"/>
                  </a:moveTo>
                  <a:cubicBezTo>
                    <a:pt x="27" y="0"/>
                    <a:pt x="27" y="0"/>
                    <a:pt x="27" y="0"/>
                  </a:cubicBezTo>
                  <a:cubicBezTo>
                    <a:pt x="27" y="0"/>
                    <a:pt x="27" y="0"/>
                    <a:pt x="27" y="1"/>
                  </a:cubicBezTo>
                  <a:cubicBezTo>
                    <a:pt x="26" y="11"/>
                    <a:pt x="22" y="20"/>
                    <a:pt x="7" y="18"/>
                  </a:cubicBezTo>
                  <a:cubicBezTo>
                    <a:pt x="5" y="18"/>
                    <a:pt x="1" y="18"/>
                    <a:pt x="0" y="17"/>
                  </a:cubicBezTo>
                  <a:cubicBezTo>
                    <a:pt x="0" y="33"/>
                    <a:pt x="0" y="33"/>
                    <a:pt x="0" y="33"/>
                  </a:cubicBezTo>
                  <a:cubicBezTo>
                    <a:pt x="72" y="33"/>
                    <a:pt x="72" y="33"/>
                    <a:pt x="72" y="33"/>
                  </a:cubicBezTo>
                  <a:cubicBezTo>
                    <a:pt x="72" y="50"/>
                    <a:pt x="72" y="50"/>
                    <a:pt x="72" y="50"/>
                  </a:cubicBezTo>
                  <a:cubicBezTo>
                    <a:pt x="1" y="50"/>
                    <a:pt x="1" y="50"/>
                    <a:pt x="1" y="50"/>
                  </a:cubicBezTo>
                  <a:cubicBezTo>
                    <a:pt x="1" y="57"/>
                    <a:pt x="1" y="57"/>
                    <a:pt x="1" y="57"/>
                  </a:cubicBezTo>
                  <a:cubicBezTo>
                    <a:pt x="41" y="57"/>
                    <a:pt x="41" y="57"/>
                    <a:pt x="41" y="57"/>
                  </a:cubicBezTo>
                  <a:cubicBezTo>
                    <a:pt x="1" y="72"/>
                    <a:pt x="1" y="72"/>
                    <a:pt x="1" y="72"/>
                  </a:cubicBezTo>
                  <a:cubicBezTo>
                    <a:pt x="1" y="79"/>
                    <a:pt x="1" y="79"/>
                    <a:pt x="1" y="79"/>
                  </a:cubicBezTo>
                  <a:cubicBezTo>
                    <a:pt x="58" y="57"/>
                    <a:pt x="58" y="57"/>
                    <a:pt x="58" y="57"/>
                  </a:cubicBezTo>
                  <a:cubicBezTo>
                    <a:pt x="79" y="57"/>
                    <a:pt x="79" y="57"/>
                    <a:pt x="79" y="57"/>
                  </a:cubicBezTo>
                  <a:cubicBezTo>
                    <a:pt x="79" y="33"/>
                    <a:pt x="79" y="33"/>
                    <a:pt x="79" y="33"/>
                  </a:cubicBezTo>
                  <a:cubicBezTo>
                    <a:pt x="80" y="33"/>
                    <a:pt x="80" y="33"/>
                    <a:pt x="80" y="33"/>
                  </a:cubicBezTo>
                  <a:cubicBezTo>
                    <a:pt x="85" y="33"/>
                    <a:pt x="90" y="28"/>
                    <a:pt x="90" y="23"/>
                  </a:cubicBezTo>
                  <a:cubicBezTo>
                    <a:pt x="90" y="10"/>
                    <a:pt x="90" y="10"/>
                    <a:pt x="90" y="10"/>
                  </a:cubicBezTo>
                  <a:cubicBezTo>
                    <a:pt x="90" y="4"/>
                    <a:pt x="85" y="0"/>
                    <a:pt x="80" y="0"/>
                  </a:cubicBezTo>
                  <a:close/>
                  <a:moveTo>
                    <a:pt x="80" y="0"/>
                  </a:moveTo>
                  <a:cubicBezTo>
                    <a:pt x="80" y="0"/>
                    <a:pt x="80" y="0"/>
                    <a:pt x="80" y="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20" name="Freeform 22"/>
            <p:cNvSpPr>
              <a:spLocks noEditPoints="1"/>
            </p:cNvSpPr>
            <p:nvPr/>
          </p:nvSpPr>
          <p:spPr bwMode="auto">
            <a:xfrm>
              <a:off x="1685925" y="1706563"/>
              <a:ext cx="722313" cy="185738"/>
            </a:xfrm>
            <a:custGeom>
              <a:avLst/>
              <a:gdLst/>
              <a:ahLst/>
              <a:cxnLst>
                <a:cxn ang="0">
                  <a:pos x="245" y="44"/>
                </a:cxn>
                <a:cxn ang="0">
                  <a:pos x="245" y="40"/>
                </a:cxn>
                <a:cxn ang="0">
                  <a:pos x="250" y="40"/>
                </a:cxn>
                <a:cxn ang="0">
                  <a:pos x="250" y="33"/>
                </a:cxn>
                <a:cxn ang="0">
                  <a:pos x="244" y="33"/>
                </a:cxn>
                <a:cxn ang="0">
                  <a:pos x="163" y="1"/>
                </a:cxn>
                <a:cxn ang="0">
                  <a:pos x="159" y="7"/>
                </a:cxn>
                <a:cxn ang="0">
                  <a:pos x="227" y="33"/>
                </a:cxn>
                <a:cxn ang="0">
                  <a:pos x="27" y="33"/>
                </a:cxn>
                <a:cxn ang="0">
                  <a:pos x="99" y="5"/>
                </a:cxn>
                <a:cxn ang="0">
                  <a:pos x="96" y="0"/>
                </a:cxn>
                <a:cxn ang="0">
                  <a:pos x="10" y="33"/>
                </a:cxn>
                <a:cxn ang="0">
                  <a:pos x="4" y="33"/>
                </a:cxn>
                <a:cxn ang="0">
                  <a:pos x="4" y="40"/>
                </a:cxn>
                <a:cxn ang="0">
                  <a:pos x="6" y="40"/>
                </a:cxn>
                <a:cxn ang="0">
                  <a:pos x="6" y="44"/>
                </a:cxn>
                <a:cxn ang="0">
                  <a:pos x="0" y="53"/>
                </a:cxn>
                <a:cxn ang="0">
                  <a:pos x="11" y="64"/>
                </a:cxn>
                <a:cxn ang="0">
                  <a:pos x="22" y="53"/>
                </a:cxn>
                <a:cxn ang="0">
                  <a:pos x="16" y="44"/>
                </a:cxn>
                <a:cxn ang="0">
                  <a:pos x="16" y="40"/>
                </a:cxn>
                <a:cxn ang="0">
                  <a:pos x="234" y="40"/>
                </a:cxn>
                <a:cxn ang="0">
                  <a:pos x="234" y="44"/>
                </a:cxn>
                <a:cxn ang="0">
                  <a:pos x="229" y="53"/>
                </a:cxn>
                <a:cxn ang="0">
                  <a:pos x="240" y="64"/>
                </a:cxn>
                <a:cxn ang="0">
                  <a:pos x="250" y="53"/>
                </a:cxn>
                <a:cxn ang="0">
                  <a:pos x="245" y="44"/>
                </a:cxn>
                <a:cxn ang="0">
                  <a:pos x="245" y="44"/>
                </a:cxn>
                <a:cxn ang="0">
                  <a:pos x="245" y="44"/>
                </a:cxn>
              </a:cxnLst>
              <a:rect l="0" t="0" r="r" b="b"/>
              <a:pathLst>
                <a:path w="250" h="64">
                  <a:moveTo>
                    <a:pt x="245" y="44"/>
                  </a:moveTo>
                  <a:cubicBezTo>
                    <a:pt x="245" y="40"/>
                    <a:pt x="245" y="40"/>
                    <a:pt x="245" y="40"/>
                  </a:cubicBezTo>
                  <a:cubicBezTo>
                    <a:pt x="250" y="40"/>
                    <a:pt x="250" y="40"/>
                    <a:pt x="250" y="40"/>
                  </a:cubicBezTo>
                  <a:cubicBezTo>
                    <a:pt x="250" y="33"/>
                    <a:pt x="250" y="33"/>
                    <a:pt x="250" y="33"/>
                  </a:cubicBezTo>
                  <a:cubicBezTo>
                    <a:pt x="244" y="33"/>
                    <a:pt x="244" y="33"/>
                    <a:pt x="244" y="33"/>
                  </a:cubicBezTo>
                  <a:cubicBezTo>
                    <a:pt x="163" y="1"/>
                    <a:pt x="163" y="1"/>
                    <a:pt x="163" y="1"/>
                  </a:cubicBezTo>
                  <a:cubicBezTo>
                    <a:pt x="162" y="3"/>
                    <a:pt x="160" y="5"/>
                    <a:pt x="159" y="7"/>
                  </a:cubicBezTo>
                  <a:cubicBezTo>
                    <a:pt x="227" y="33"/>
                    <a:pt x="227" y="33"/>
                    <a:pt x="227" y="33"/>
                  </a:cubicBezTo>
                  <a:cubicBezTo>
                    <a:pt x="27" y="33"/>
                    <a:pt x="27" y="33"/>
                    <a:pt x="27" y="33"/>
                  </a:cubicBezTo>
                  <a:cubicBezTo>
                    <a:pt x="99" y="5"/>
                    <a:pt x="99" y="5"/>
                    <a:pt x="99" y="5"/>
                  </a:cubicBezTo>
                  <a:cubicBezTo>
                    <a:pt x="98" y="3"/>
                    <a:pt x="96" y="2"/>
                    <a:pt x="96" y="0"/>
                  </a:cubicBezTo>
                  <a:cubicBezTo>
                    <a:pt x="10" y="33"/>
                    <a:pt x="10" y="33"/>
                    <a:pt x="10" y="33"/>
                  </a:cubicBezTo>
                  <a:cubicBezTo>
                    <a:pt x="4" y="33"/>
                    <a:pt x="4" y="33"/>
                    <a:pt x="4" y="33"/>
                  </a:cubicBezTo>
                  <a:cubicBezTo>
                    <a:pt x="4" y="40"/>
                    <a:pt x="4" y="40"/>
                    <a:pt x="4" y="40"/>
                  </a:cubicBezTo>
                  <a:cubicBezTo>
                    <a:pt x="6" y="40"/>
                    <a:pt x="6" y="40"/>
                    <a:pt x="6" y="40"/>
                  </a:cubicBezTo>
                  <a:cubicBezTo>
                    <a:pt x="6" y="44"/>
                    <a:pt x="6" y="44"/>
                    <a:pt x="6" y="44"/>
                  </a:cubicBezTo>
                  <a:cubicBezTo>
                    <a:pt x="2" y="46"/>
                    <a:pt x="0" y="49"/>
                    <a:pt x="0" y="53"/>
                  </a:cubicBezTo>
                  <a:cubicBezTo>
                    <a:pt x="0" y="59"/>
                    <a:pt x="5" y="64"/>
                    <a:pt x="11" y="64"/>
                  </a:cubicBezTo>
                  <a:cubicBezTo>
                    <a:pt x="17" y="64"/>
                    <a:pt x="22" y="59"/>
                    <a:pt x="22" y="53"/>
                  </a:cubicBezTo>
                  <a:cubicBezTo>
                    <a:pt x="22" y="49"/>
                    <a:pt x="19" y="46"/>
                    <a:pt x="16" y="44"/>
                  </a:cubicBezTo>
                  <a:cubicBezTo>
                    <a:pt x="16" y="40"/>
                    <a:pt x="16" y="40"/>
                    <a:pt x="16" y="40"/>
                  </a:cubicBezTo>
                  <a:cubicBezTo>
                    <a:pt x="234" y="40"/>
                    <a:pt x="234" y="40"/>
                    <a:pt x="234" y="40"/>
                  </a:cubicBezTo>
                  <a:cubicBezTo>
                    <a:pt x="234" y="44"/>
                    <a:pt x="234" y="44"/>
                    <a:pt x="234" y="44"/>
                  </a:cubicBezTo>
                  <a:cubicBezTo>
                    <a:pt x="231" y="46"/>
                    <a:pt x="229" y="49"/>
                    <a:pt x="229" y="53"/>
                  </a:cubicBezTo>
                  <a:cubicBezTo>
                    <a:pt x="229" y="59"/>
                    <a:pt x="233" y="64"/>
                    <a:pt x="240" y="64"/>
                  </a:cubicBezTo>
                  <a:cubicBezTo>
                    <a:pt x="246" y="64"/>
                    <a:pt x="250" y="59"/>
                    <a:pt x="250" y="53"/>
                  </a:cubicBezTo>
                  <a:cubicBezTo>
                    <a:pt x="250" y="49"/>
                    <a:pt x="248" y="46"/>
                    <a:pt x="245" y="44"/>
                  </a:cubicBezTo>
                  <a:close/>
                  <a:moveTo>
                    <a:pt x="245" y="44"/>
                  </a:moveTo>
                  <a:cubicBezTo>
                    <a:pt x="245" y="44"/>
                    <a:pt x="245" y="44"/>
                    <a:pt x="245" y="44"/>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21" name="Freeform 23"/>
            <p:cNvSpPr>
              <a:spLocks noEditPoints="1"/>
            </p:cNvSpPr>
            <p:nvPr/>
          </p:nvSpPr>
          <p:spPr bwMode="auto">
            <a:xfrm>
              <a:off x="2062163" y="1420813"/>
              <a:ext cx="80963" cy="306388"/>
            </a:xfrm>
            <a:custGeom>
              <a:avLst/>
              <a:gdLst/>
              <a:ahLst/>
              <a:cxnLst>
                <a:cxn ang="0">
                  <a:pos x="14" y="0"/>
                </a:cxn>
                <a:cxn ang="0">
                  <a:pos x="0" y="14"/>
                </a:cxn>
                <a:cxn ang="0">
                  <a:pos x="0" y="92"/>
                </a:cxn>
                <a:cxn ang="0">
                  <a:pos x="14" y="106"/>
                </a:cxn>
                <a:cxn ang="0">
                  <a:pos x="28" y="92"/>
                </a:cxn>
                <a:cxn ang="0">
                  <a:pos x="28" y="14"/>
                </a:cxn>
                <a:cxn ang="0">
                  <a:pos x="14" y="0"/>
                </a:cxn>
                <a:cxn ang="0">
                  <a:pos x="14" y="0"/>
                </a:cxn>
                <a:cxn ang="0">
                  <a:pos x="14" y="0"/>
                </a:cxn>
              </a:cxnLst>
              <a:rect l="0" t="0" r="r" b="b"/>
              <a:pathLst>
                <a:path w="28" h="106">
                  <a:moveTo>
                    <a:pt x="14" y="0"/>
                  </a:moveTo>
                  <a:cubicBezTo>
                    <a:pt x="6" y="0"/>
                    <a:pt x="0" y="6"/>
                    <a:pt x="0" y="14"/>
                  </a:cubicBezTo>
                  <a:cubicBezTo>
                    <a:pt x="0" y="92"/>
                    <a:pt x="0" y="92"/>
                    <a:pt x="0" y="92"/>
                  </a:cubicBezTo>
                  <a:cubicBezTo>
                    <a:pt x="0" y="100"/>
                    <a:pt x="6" y="106"/>
                    <a:pt x="14" y="106"/>
                  </a:cubicBezTo>
                  <a:cubicBezTo>
                    <a:pt x="21" y="106"/>
                    <a:pt x="28" y="100"/>
                    <a:pt x="28" y="92"/>
                  </a:cubicBezTo>
                  <a:cubicBezTo>
                    <a:pt x="28" y="14"/>
                    <a:pt x="28" y="14"/>
                    <a:pt x="28" y="14"/>
                  </a:cubicBezTo>
                  <a:cubicBezTo>
                    <a:pt x="28" y="6"/>
                    <a:pt x="21" y="0"/>
                    <a:pt x="14" y="0"/>
                  </a:cubicBezTo>
                  <a:close/>
                  <a:moveTo>
                    <a:pt x="14" y="0"/>
                  </a:moveTo>
                  <a:cubicBezTo>
                    <a:pt x="14" y="0"/>
                    <a:pt x="14" y="0"/>
                    <a:pt x="14" y="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22" name="Freeform 24"/>
            <p:cNvSpPr>
              <a:spLocks noEditPoints="1"/>
            </p:cNvSpPr>
            <p:nvPr/>
          </p:nvSpPr>
          <p:spPr bwMode="auto">
            <a:xfrm>
              <a:off x="1978025" y="1420813"/>
              <a:ext cx="77788" cy="306388"/>
            </a:xfrm>
            <a:custGeom>
              <a:avLst/>
              <a:gdLst/>
              <a:ahLst/>
              <a:cxnLst>
                <a:cxn ang="0">
                  <a:pos x="13" y="0"/>
                </a:cxn>
                <a:cxn ang="0">
                  <a:pos x="0" y="14"/>
                </a:cxn>
                <a:cxn ang="0">
                  <a:pos x="0" y="92"/>
                </a:cxn>
                <a:cxn ang="0">
                  <a:pos x="13" y="106"/>
                </a:cxn>
                <a:cxn ang="0">
                  <a:pos x="27" y="92"/>
                </a:cxn>
                <a:cxn ang="0">
                  <a:pos x="27" y="14"/>
                </a:cxn>
                <a:cxn ang="0">
                  <a:pos x="13" y="0"/>
                </a:cxn>
                <a:cxn ang="0">
                  <a:pos x="13" y="0"/>
                </a:cxn>
                <a:cxn ang="0">
                  <a:pos x="13" y="0"/>
                </a:cxn>
              </a:cxnLst>
              <a:rect l="0" t="0" r="r" b="b"/>
              <a:pathLst>
                <a:path w="27" h="106">
                  <a:moveTo>
                    <a:pt x="13" y="0"/>
                  </a:moveTo>
                  <a:cubicBezTo>
                    <a:pt x="6" y="0"/>
                    <a:pt x="0" y="6"/>
                    <a:pt x="0" y="14"/>
                  </a:cubicBezTo>
                  <a:cubicBezTo>
                    <a:pt x="0" y="92"/>
                    <a:pt x="0" y="92"/>
                    <a:pt x="0" y="92"/>
                  </a:cubicBezTo>
                  <a:cubicBezTo>
                    <a:pt x="0" y="100"/>
                    <a:pt x="6" y="106"/>
                    <a:pt x="13" y="106"/>
                  </a:cubicBezTo>
                  <a:cubicBezTo>
                    <a:pt x="21" y="106"/>
                    <a:pt x="27" y="100"/>
                    <a:pt x="27" y="92"/>
                  </a:cubicBezTo>
                  <a:cubicBezTo>
                    <a:pt x="27" y="14"/>
                    <a:pt x="27" y="14"/>
                    <a:pt x="27" y="14"/>
                  </a:cubicBezTo>
                  <a:cubicBezTo>
                    <a:pt x="27" y="6"/>
                    <a:pt x="21" y="0"/>
                    <a:pt x="13" y="0"/>
                  </a:cubicBezTo>
                  <a:close/>
                  <a:moveTo>
                    <a:pt x="13" y="0"/>
                  </a:moveTo>
                  <a:cubicBezTo>
                    <a:pt x="13" y="0"/>
                    <a:pt x="13" y="0"/>
                    <a:pt x="13" y="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23" name="Freeform 25"/>
            <p:cNvSpPr>
              <a:spLocks noEditPoints="1"/>
            </p:cNvSpPr>
            <p:nvPr/>
          </p:nvSpPr>
          <p:spPr bwMode="auto">
            <a:xfrm>
              <a:off x="1971675" y="982663"/>
              <a:ext cx="174625" cy="174625"/>
            </a:xfrm>
            <a:custGeom>
              <a:avLst/>
              <a:gdLst/>
              <a:ahLst/>
              <a:cxnLst>
                <a:cxn ang="0">
                  <a:pos x="60" y="30"/>
                </a:cxn>
                <a:cxn ang="0">
                  <a:pos x="30" y="60"/>
                </a:cxn>
                <a:cxn ang="0">
                  <a:pos x="0" y="30"/>
                </a:cxn>
                <a:cxn ang="0">
                  <a:pos x="30" y="0"/>
                </a:cxn>
                <a:cxn ang="0">
                  <a:pos x="60" y="30"/>
                </a:cxn>
                <a:cxn ang="0">
                  <a:pos x="60" y="30"/>
                </a:cxn>
                <a:cxn ang="0">
                  <a:pos x="60" y="30"/>
                </a:cxn>
              </a:cxnLst>
              <a:rect l="0" t="0" r="r" b="b"/>
              <a:pathLst>
                <a:path w="60" h="60">
                  <a:moveTo>
                    <a:pt x="60" y="30"/>
                  </a:moveTo>
                  <a:cubicBezTo>
                    <a:pt x="60" y="46"/>
                    <a:pt x="47" y="60"/>
                    <a:pt x="30" y="60"/>
                  </a:cubicBezTo>
                  <a:cubicBezTo>
                    <a:pt x="14" y="60"/>
                    <a:pt x="0" y="46"/>
                    <a:pt x="0" y="30"/>
                  </a:cubicBezTo>
                  <a:cubicBezTo>
                    <a:pt x="0" y="13"/>
                    <a:pt x="14" y="0"/>
                    <a:pt x="30" y="0"/>
                  </a:cubicBezTo>
                  <a:cubicBezTo>
                    <a:pt x="47" y="0"/>
                    <a:pt x="60" y="13"/>
                    <a:pt x="60" y="30"/>
                  </a:cubicBezTo>
                  <a:close/>
                  <a:moveTo>
                    <a:pt x="60" y="30"/>
                  </a:moveTo>
                  <a:cubicBezTo>
                    <a:pt x="60" y="30"/>
                    <a:pt x="60" y="30"/>
                    <a:pt x="60" y="3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24" name="Freeform 26"/>
            <p:cNvSpPr>
              <a:spLocks noEditPoints="1"/>
            </p:cNvSpPr>
            <p:nvPr/>
          </p:nvSpPr>
          <p:spPr bwMode="auto">
            <a:xfrm>
              <a:off x="1873250" y="1162050"/>
              <a:ext cx="365125" cy="298450"/>
            </a:xfrm>
            <a:custGeom>
              <a:avLst/>
              <a:gdLst/>
              <a:ahLst/>
              <a:cxnLst>
                <a:cxn ang="0">
                  <a:pos x="19" y="103"/>
                </a:cxn>
                <a:cxn ang="0">
                  <a:pos x="20" y="102"/>
                </a:cxn>
                <a:cxn ang="0">
                  <a:pos x="31" y="90"/>
                </a:cxn>
                <a:cxn ang="0">
                  <a:pos x="33" y="51"/>
                </a:cxn>
                <a:cxn ang="0">
                  <a:pos x="33" y="92"/>
                </a:cxn>
                <a:cxn ang="0">
                  <a:pos x="34" y="94"/>
                </a:cxn>
                <a:cxn ang="0">
                  <a:pos x="50" y="84"/>
                </a:cxn>
                <a:cxn ang="0">
                  <a:pos x="62" y="89"/>
                </a:cxn>
                <a:cxn ang="0">
                  <a:pos x="64" y="92"/>
                </a:cxn>
                <a:cxn ang="0">
                  <a:pos x="79" y="84"/>
                </a:cxn>
                <a:cxn ang="0">
                  <a:pos x="95" y="93"/>
                </a:cxn>
                <a:cxn ang="0">
                  <a:pos x="95" y="92"/>
                </a:cxn>
                <a:cxn ang="0">
                  <a:pos x="95" y="50"/>
                </a:cxn>
                <a:cxn ang="0">
                  <a:pos x="98" y="89"/>
                </a:cxn>
                <a:cxn ang="0">
                  <a:pos x="108" y="101"/>
                </a:cxn>
                <a:cxn ang="0">
                  <a:pos x="109" y="101"/>
                </a:cxn>
                <a:cxn ang="0">
                  <a:pos x="121" y="91"/>
                </a:cxn>
                <a:cxn ang="0">
                  <a:pos x="71" y="0"/>
                </a:cxn>
                <a:cxn ang="0">
                  <a:pos x="64" y="8"/>
                </a:cxn>
                <a:cxn ang="0">
                  <a:pos x="57" y="0"/>
                </a:cxn>
                <a:cxn ang="0">
                  <a:pos x="57" y="0"/>
                </a:cxn>
                <a:cxn ang="0">
                  <a:pos x="8" y="92"/>
                </a:cxn>
                <a:cxn ang="0">
                  <a:pos x="19" y="103"/>
                </a:cxn>
                <a:cxn ang="0">
                  <a:pos x="19" y="103"/>
                </a:cxn>
                <a:cxn ang="0">
                  <a:pos x="19" y="103"/>
                </a:cxn>
              </a:cxnLst>
              <a:rect l="0" t="0" r="r" b="b"/>
              <a:pathLst>
                <a:path w="126" h="103">
                  <a:moveTo>
                    <a:pt x="19" y="103"/>
                  </a:moveTo>
                  <a:cubicBezTo>
                    <a:pt x="20" y="103"/>
                    <a:pt x="20" y="102"/>
                    <a:pt x="20" y="102"/>
                  </a:cubicBezTo>
                  <a:cubicBezTo>
                    <a:pt x="27" y="102"/>
                    <a:pt x="31" y="96"/>
                    <a:pt x="31" y="90"/>
                  </a:cubicBezTo>
                  <a:cubicBezTo>
                    <a:pt x="29" y="72"/>
                    <a:pt x="30" y="60"/>
                    <a:pt x="33" y="51"/>
                  </a:cubicBezTo>
                  <a:cubicBezTo>
                    <a:pt x="33" y="92"/>
                    <a:pt x="33" y="92"/>
                    <a:pt x="33" y="92"/>
                  </a:cubicBezTo>
                  <a:cubicBezTo>
                    <a:pt x="33" y="93"/>
                    <a:pt x="34" y="94"/>
                    <a:pt x="34" y="94"/>
                  </a:cubicBezTo>
                  <a:cubicBezTo>
                    <a:pt x="36" y="88"/>
                    <a:pt x="43" y="84"/>
                    <a:pt x="50" y="84"/>
                  </a:cubicBezTo>
                  <a:cubicBezTo>
                    <a:pt x="55" y="84"/>
                    <a:pt x="59" y="86"/>
                    <a:pt x="62" y="89"/>
                  </a:cubicBezTo>
                  <a:cubicBezTo>
                    <a:pt x="63" y="90"/>
                    <a:pt x="64" y="91"/>
                    <a:pt x="64" y="92"/>
                  </a:cubicBezTo>
                  <a:cubicBezTo>
                    <a:pt x="68" y="87"/>
                    <a:pt x="73" y="84"/>
                    <a:pt x="79" y="84"/>
                  </a:cubicBezTo>
                  <a:cubicBezTo>
                    <a:pt x="86" y="84"/>
                    <a:pt x="91" y="88"/>
                    <a:pt x="95" y="93"/>
                  </a:cubicBezTo>
                  <a:cubicBezTo>
                    <a:pt x="95" y="93"/>
                    <a:pt x="95" y="92"/>
                    <a:pt x="95" y="92"/>
                  </a:cubicBezTo>
                  <a:cubicBezTo>
                    <a:pt x="95" y="50"/>
                    <a:pt x="95" y="50"/>
                    <a:pt x="95" y="50"/>
                  </a:cubicBezTo>
                  <a:cubicBezTo>
                    <a:pt x="98" y="59"/>
                    <a:pt x="99" y="71"/>
                    <a:pt x="98" y="89"/>
                  </a:cubicBezTo>
                  <a:cubicBezTo>
                    <a:pt x="97" y="95"/>
                    <a:pt x="102" y="101"/>
                    <a:pt x="108" y="101"/>
                  </a:cubicBezTo>
                  <a:cubicBezTo>
                    <a:pt x="109" y="101"/>
                    <a:pt x="109" y="101"/>
                    <a:pt x="109" y="101"/>
                  </a:cubicBezTo>
                  <a:cubicBezTo>
                    <a:pt x="115" y="101"/>
                    <a:pt x="120" y="97"/>
                    <a:pt x="121" y="91"/>
                  </a:cubicBezTo>
                  <a:cubicBezTo>
                    <a:pt x="126" y="39"/>
                    <a:pt x="101" y="7"/>
                    <a:pt x="71" y="0"/>
                  </a:cubicBezTo>
                  <a:cubicBezTo>
                    <a:pt x="64" y="8"/>
                    <a:pt x="64" y="8"/>
                    <a:pt x="64" y="8"/>
                  </a:cubicBezTo>
                  <a:cubicBezTo>
                    <a:pt x="57" y="0"/>
                    <a:pt x="57" y="0"/>
                    <a:pt x="57" y="0"/>
                  </a:cubicBezTo>
                  <a:cubicBezTo>
                    <a:pt x="57" y="0"/>
                    <a:pt x="57" y="0"/>
                    <a:pt x="57" y="0"/>
                  </a:cubicBezTo>
                  <a:cubicBezTo>
                    <a:pt x="47" y="3"/>
                    <a:pt x="0" y="20"/>
                    <a:pt x="8" y="92"/>
                  </a:cubicBezTo>
                  <a:cubicBezTo>
                    <a:pt x="8" y="98"/>
                    <a:pt x="13" y="103"/>
                    <a:pt x="19" y="103"/>
                  </a:cubicBezTo>
                  <a:close/>
                  <a:moveTo>
                    <a:pt x="19" y="103"/>
                  </a:moveTo>
                  <a:cubicBezTo>
                    <a:pt x="19" y="103"/>
                    <a:pt x="19" y="103"/>
                    <a:pt x="19" y="10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nvGrpSpPr>
          <p:cNvPr id="225" name="Group 224"/>
          <p:cNvGrpSpPr/>
          <p:nvPr/>
        </p:nvGrpSpPr>
        <p:grpSpPr>
          <a:xfrm>
            <a:off x="901098" y="1739195"/>
            <a:ext cx="953476" cy="974055"/>
            <a:chOff x="-9525" y="3198813"/>
            <a:chExt cx="882650" cy="901700"/>
          </a:xfrm>
          <a:solidFill>
            <a:schemeClr val="accent2"/>
          </a:solidFill>
        </p:grpSpPr>
        <p:sp>
          <p:nvSpPr>
            <p:cNvPr id="226" name="Freeform 15"/>
            <p:cNvSpPr>
              <a:spLocks noEditPoints="1"/>
            </p:cNvSpPr>
            <p:nvPr/>
          </p:nvSpPr>
          <p:spPr bwMode="auto">
            <a:xfrm>
              <a:off x="249238" y="3581400"/>
              <a:ext cx="254000" cy="109538"/>
            </a:xfrm>
            <a:custGeom>
              <a:avLst/>
              <a:gdLst/>
              <a:ahLst/>
              <a:cxnLst>
                <a:cxn ang="0">
                  <a:pos x="73" y="13"/>
                </a:cxn>
                <a:cxn ang="0">
                  <a:pos x="20" y="4"/>
                </a:cxn>
                <a:cxn ang="0">
                  <a:pos x="4" y="4"/>
                </a:cxn>
                <a:cxn ang="0">
                  <a:pos x="4" y="20"/>
                </a:cxn>
                <a:cxn ang="0">
                  <a:pos x="55" y="38"/>
                </a:cxn>
                <a:cxn ang="0">
                  <a:pos x="78" y="36"/>
                </a:cxn>
                <a:cxn ang="0">
                  <a:pos x="86" y="22"/>
                </a:cxn>
                <a:cxn ang="0">
                  <a:pos x="73" y="13"/>
                </a:cxn>
                <a:cxn ang="0">
                  <a:pos x="73" y="13"/>
                </a:cxn>
                <a:cxn ang="0">
                  <a:pos x="73" y="13"/>
                </a:cxn>
              </a:cxnLst>
              <a:rect l="0" t="0" r="r" b="b"/>
              <a:pathLst>
                <a:path w="88" h="38">
                  <a:moveTo>
                    <a:pt x="73" y="13"/>
                  </a:moveTo>
                  <a:cubicBezTo>
                    <a:pt x="38" y="21"/>
                    <a:pt x="21" y="5"/>
                    <a:pt x="20" y="4"/>
                  </a:cubicBezTo>
                  <a:cubicBezTo>
                    <a:pt x="16" y="0"/>
                    <a:pt x="9" y="0"/>
                    <a:pt x="4" y="4"/>
                  </a:cubicBezTo>
                  <a:cubicBezTo>
                    <a:pt x="0" y="8"/>
                    <a:pt x="0" y="15"/>
                    <a:pt x="4" y="20"/>
                  </a:cubicBezTo>
                  <a:cubicBezTo>
                    <a:pt x="5" y="21"/>
                    <a:pt x="22" y="38"/>
                    <a:pt x="55" y="38"/>
                  </a:cubicBezTo>
                  <a:cubicBezTo>
                    <a:pt x="62" y="38"/>
                    <a:pt x="70" y="37"/>
                    <a:pt x="78" y="36"/>
                  </a:cubicBezTo>
                  <a:cubicBezTo>
                    <a:pt x="84" y="34"/>
                    <a:pt x="88" y="28"/>
                    <a:pt x="86" y="22"/>
                  </a:cubicBezTo>
                  <a:cubicBezTo>
                    <a:pt x="85" y="16"/>
                    <a:pt x="79" y="12"/>
                    <a:pt x="73" y="13"/>
                  </a:cubicBezTo>
                  <a:close/>
                  <a:moveTo>
                    <a:pt x="73" y="13"/>
                  </a:moveTo>
                  <a:cubicBezTo>
                    <a:pt x="73" y="13"/>
                    <a:pt x="73" y="13"/>
                    <a:pt x="73" y="1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27" name="Freeform 16"/>
            <p:cNvSpPr>
              <a:spLocks noEditPoints="1"/>
            </p:cNvSpPr>
            <p:nvPr/>
          </p:nvSpPr>
          <p:spPr bwMode="auto">
            <a:xfrm>
              <a:off x="88900" y="3462338"/>
              <a:ext cx="147638" cy="144463"/>
            </a:xfrm>
            <a:custGeom>
              <a:avLst/>
              <a:gdLst/>
              <a:ahLst/>
              <a:cxnLst>
                <a:cxn ang="0">
                  <a:pos x="51" y="25"/>
                </a:cxn>
                <a:cxn ang="0">
                  <a:pos x="25" y="50"/>
                </a:cxn>
                <a:cxn ang="0">
                  <a:pos x="0" y="25"/>
                </a:cxn>
                <a:cxn ang="0">
                  <a:pos x="25" y="0"/>
                </a:cxn>
                <a:cxn ang="0">
                  <a:pos x="51" y="25"/>
                </a:cxn>
                <a:cxn ang="0">
                  <a:pos x="51" y="25"/>
                </a:cxn>
                <a:cxn ang="0">
                  <a:pos x="51" y="25"/>
                </a:cxn>
              </a:cxnLst>
              <a:rect l="0" t="0" r="r" b="b"/>
              <a:pathLst>
                <a:path w="51" h="50">
                  <a:moveTo>
                    <a:pt x="51" y="25"/>
                  </a:moveTo>
                  <a:cubicBezTo>
                    <a:pt x="51" y="39"/>
                    <a:pt x="40" y="50"/>
                    <a:pt x="25" y="50"/>
                  </a:cubicBezTo>
                  <a:cubicBezTo>
                    <a:pt x="11" y="50"/>
                    <a:pt x="0" y="39"/>
                    <a:pt x="0" y="25"/>
                  </a:cubicBezTo>
                  <a:cubicBezTo>
                    <a:pt x="0" y="11"/>
                    <a:pt x="11" y="0"/>
                    <a:pt x="25" y="0"/>
                  </a:cubicBezTo>
                  <a:cubicBezTo>
                    <a:pt x="40" y="0"/>
                    <a:pt x="51" y="11"/>
                    <a:pt x="51" y="25"/>
                  </a:cubicBezTo>
                  <a:close/>
                  <a:moveTo>
                    <a:pt x="51" y="25"/>
                  </a:moveTo>
                  <a:cubicBezTo>
                    <a:pt x="51" y="25"/>
                    <a:pt x="51" y="25"/>
                    <a:pt x="51" y="25"/>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28" name="Freeform 17"/>
            <p:cNvSpPr>
              <a:spLocks noEditPoints="1"/>
            </p:cNvSpPr>
            <p:nvPr/>
          </p:nvSpPr>
          <p:spPr bwMode="auto">
            <a:xfrm>
              <a:off x="-9525" y="3549650"/>
              <a:ext cx="882650" cy="550863"/>
            </a:xfrm>
            <a:custGeom>
              <a:avLst/>
              <a:gdLst/>
              <a:ahLst/>
              <a:cxnLst>
                <a:cxn ang="0">
                  <a:pos x="295" y="99"/>
                </a:cxn>
                <a:cxn ang="0">
                  <a:pos x="247" y="80"/>
                </a:cxn>
                <a:cxn ang="0">
                  <a:pos x="242" y="79"/>
                </a:cxn>
                <a:cxn ang="0">
                  <a:pos x="230" y="79"/>
                </a:cxn>
                <a:cxn ang="0">
                  <a:pos x="230" y="76"/>
                </a:cxn>
                <a:cxn ang="0">
                  <a:pos x="229" y="73"/>
                </a:cxn>
                <a:cxn ang="0">
                  <a:pos x="274" y="85"/>
                </a:cxn>
                <a:cxn ang="0">
                  <a:pos x="277" y="85"/>
                </a:cxn>
                <a:cxn ang="0">
                  <a:pos x="290" y="75"/>
                </a:cxn>
                <a:cxn ang="0">
                  <a:pos x="281" y="59"/>
                </a:cxn>
                <a:cxn ang="0">
                  <a:pos x="222" y="43"/>
                </a:cxn>
                <a:cxn ang="0">
                  <a:pos x="218" y="42"/>
                </a:cxn>
                <a:cxn ang="0">
                  <a:pos x="178" y="42"/>
                </a:cxn>
                <a:cxn ang="0">
                  <a:pos x="167" y="51"/>
                </a:cxn>
                <a:cxn ang="0">
                  <a:pos x="147" y="54"/>
                </a:cxn>
                <a:cxn ang="0">
                  <a:pos x="91" y="35"/>
                </a:cxn>
                <a:cxn ang="0">
                  <a:pos x="85" y="25"/>
                </a:cxn>
                <a:cxn ang="0">
                  <a:pos x="88" y="14"/>
                </a:cxn>
                <a:cxn ang="0">
                  <a:pos x="100" y="8"/>
                </a:cxn>
                <a:cxn ang="0">
                  <a:pos x="110" y="11"/>
                </a:cxn>
                <a:cxn ang="0">
                  <a:pos x="133" y="21"/>
                </a:cxn>
                <a:cxn ang="0">
                  <a:pos x="108" y="5"/>
                </a:cxn>
                <a:cxn ang="0">
                  <a:pos x="82" y="10"/>
                </a:cxn>
                <a:cxn ang="0">
                  <a:pos x="79" y="14"/>
                </a:cxn>
                <a:cxn ang="0">
                  <a:pos x="76" y="19"/>
                </a:cxn>
                <a:cxn ang="0">
                  <a:pos x="76" y="19"/>
                </a:cxn>
                <a:cxn ang="0">
                  <a:pos x="83" y="45"/>
                </a:cxn>
                <a:cxn ang="0">
                  <a:pos x="130" y="75"/>
                </a:cxn>
                <a:cxn ang="0">
                  <a:pos x="132" y="76"/>
                </a:cxn>
                <a:cxn ang="0">
                  <a:pos x="132" y="76"/>
                </a:cxn>
                <a:cxn ang="0">
                  <a:pos x="132" y="79"/>
                </a:cxn>
                <a:cxn ang="0">
                  <a:pos x="118" y="79"/>
                </a:cxn>
                <a:cxn ang="0">
                  <a:pos x="55" y="35"/>
                </a:cxn>
                <a:cxn ang="0">
                  <a:pos x="56" y="34"/>
                </a:cxn>
                <a:cxn ang="0">
                  <a:pos x="54" y="23"/>
                </a:cxn>
                <a:cxn ang="0">
                  <a:pos x="32" y="10"/>
                </a:cxn>
                <a:cxn ang="0">
                  <a:pos x="22" y="12"/>
                </a:cxn>
                <a:cxn ang="0">
                  <a:pos x="4" y="17"/>
                </a:cxn>
                <a:cxn ang="0">
                  <a:pos x="8" y="36"/>
                </a:cxn>
                <a:cxn ang="0">
                  <a:pos x="106" y="104"/>
                </a:cxn>
                <a:cxn ang="0">
                  <a:pos x="114" y="107"/>
                </a:cxn>
                <a:cxn ang="0">
                  <a:pos x="132" y="107"/>
                </a:cxn>
                <a:cxn ang="0">
                  <a:pos x="140" y="112"/>
                </a:cxn>
                <a:cxn ang="0">
                  <a:pos x="157" y="112"/>
                </a:cxn>
                <a:cxn ang="0">
                  <a:pos x="157" y="177"/>
                </a:cxn>
                <a:cxn ang="0">
                  <a:pos x="149" y="177"/>
                </a:cxn>
                <a:cxn ang="0">
                  <a:pos x="142" y="184"/>
                </a:cxn>
                <a:cxn ang="0">
                  <a:pos x="149" y="190"/>
                </a:cxn>
                <a:cxn ang="0">
                  <a:pos x="214" y="190"/>
                </a:cxn>
                <a:cxn ang="0">
                  <a:pos x="220" y="184"/>
                </a:cxn>
                <a:cxn ang="0">
                  <a:pos x="214" y="177"/>
                </a:cxn>
                <a:cxn ang="0">
                  <a:pos x="204" y="177"/>
                </a:cxn>
                <a:cxn ang="0">
                  <a:pos x="204" y="112"/>
                </a:cxn>
                <a:cxn ang="0">
                  <a:pos x="221" y="112"/>
                </a:cxn>
                <a:cxn ang="0">
                  <a:pos x="229" y="107"/>
                </a:cxn>
                <a:cxn ang="0">
                  <a:pos x="239" y="107"/>
                </a:cxn>
                <a:cxn ang="0">
                  <a:pos x="284" y="125"/>
                </a:cxn>
                <a:cxn ang="0">
                  <a:pos x="289" y="126"/>
                </a:cxn>
                <a:cxn ang="0">
                  <a:pos x="302" y="117"/>
                </a:cxn>
                <a:cxn ang="0">
                  <a:pos x="295" y="99"/>
                </a:cxn>
                <a:cxn ang="0">
                  <a:pos x="295" y="99"/>
                </a:cxn>
                <a:cxn ang="0">
                  <a:pos x="295" y="99"/>
                </a:cxn>
              </a:cxnLst>
              <a:rect l="0" t="0" r="r" b="b"/>
              <a:pathLst>
                <a:path w="305" h="190">
                  <a:moveTo>
                    <a:pt x="295" y="99"/>
                  </a:moveTo>
                  <a:cubicBezTo>
                    <a:pt x="247" y="80"/>
                    <a:pt x="247" y="80"/>
                    <a:pt x="247" y="80"/>
                  </a:cubicBezTo>
                  <a:cubicBezTo>
                    <a:pt x="245" y="79"/>
                    <a:pt x="244" y="79"/>
                    <a:pt x="242" y="79"/>
                  </a:cubicBezTo>
                  <a:cubicBezTo>
                    <a:pt x="230" y="79"/>
                    <a:pt x="230" y="79"/>
                    <a:pt x="230" y="79"/>
                  </a:cubicBezTo>
                  <a:cubicBezTo>
                    <a:pt x="230" y="76"/>
                    <a:pt x="230" y="76"/>
                    <a:pt x="230" y="76"/>
                  </a:cubicBezTo>
                  <a:cubicBezTo>
                    <a:pt x="230" y="75"/>
                    <a:pt x="229" y="74"/>
                    <a:pt x="229" y="73"/>
                  </a:cubicBezTo>
                  <a:cubicBezTo>
                    <a:pt x="274" y="85"/>
                    <a:pt x="274" y="85"/>
                    <a:pt x="274" y="85"/>
                  </a:cubicBezTo>
                  <a:cubicBezTo>
                    <a:pt x="275" y="85"/>
                    <a:pt x="276" y="85"/>
                    <a:pt x="277" y="85"/>
                  </a:cubicBezTo>
                  <a:cubicBezTo>
                    <a:pt x="283" y="85"/>
                    <a:pt x="289" y="81"/>
                    <a:pt x="290" y="75"/>
                  </a:cubicBezTo>
                  <a:cubicBezTo>
                    <a:pt x="292" y="68"/>
                    <a:pt x="288" y="61"/>
                    <a:pt x="281" y="59"/>
                  </a:cubicBezTo>
                  <a:cubicBezTo>
                    <a:pt x="222" y="43"/>
                    <a:pt x="222" y="43"/>
                    <a:pt x="222" y="43"/>
                  </a:cubicBezTo>
                  <a:cubicBezTo>
                    <a:pt x="220" y="42"/>
                    <a:pt x="219" y="42"/>
                    <a:pt x="218" y="42"/>
                  </a:cubicBezTo>
                  <a:cubicBezTo>
                    <a:pt x="178" y="42"/>
                    <a:pt x="178" y="42"/>
                    <a:pt x="178" y="42"/>
                  </a:cubicBezTo>
                  <a:cubicBezTo>
                    <a:pt x="176" y="47"/>
                    <a:pt x="172" y="50"/>
                    <a:pt x="167" y="51"/>
                  </a:cubicBezTo>
                  <a:cubicBezTo>
                    <a:pt x="160" y="53"/>
                    <a:pt x="153" y="54"/>
                    <a:pt x="147" y="54"/>
                  </a:cubicBezTo>
                  <a:cubicBezTo>
                    <a:pt x="114" y="54"/>
                    <a:pt x="92" y="36"/>
                    <a:pt x="91" y="35"/>
                  </a:cubicBezTo>
                  <a:cubicBezTo>
                    <a:pt x="87" y="33"/>
                    <a:pt x="85" y="29"/>
                    <a:pt x="85" y="25"/>
                  </a:cubicBezTo>
                  <a:cubicBezTo>
                    <a:pt x="85" y="21"/>
                    <a:pt x="86" y="17"/>
                    <a:pt x="88" y="14"/>
                  </a:cubicBezTo>
                  <a:cubicBezTo>
                    <a:pt x="91" y="10"/>
                    <a:pt x="96" y="8"/>
                    <a:pt x="100" y="8"/>
                  </a:cubicBezTo>
                  <a:cubicBezTo>
                    <a:pt x="104" y="8"/>
                    <a:pt x="107" y="9"/>
                    <a:pt x="110" y="11"/>
                  </a:cubicBezTo>
                  <a:cubicBezTo>
                    <a:pt x="110" y="12"/>
                    <a:pt x="119" y="18"/>
                    <a:pt x="133" y="21"/>
                  </a:cubicBezTo>
                  <a:cubicBezTo>
                    <a:pt x="108" y="5"/>
                    <a:pt x="108" y="5"/>
                    <a:pt x="108" y="5"/>
                  </a:cubicBezTo>
                  <a:cubicBezTo>
                    <a:pt x="99" y="0"/>
                    <a:pt x="89" y="4"/>
                    <a:pt x="82" y="10"/>
                  </a:cubicBezTo>
                  <a:cubicBezTo>
                    <a:pt x="82" y="10"/>
                    <a:pt x="80" y="11"/>
                    <a:pt x="79" y="14"/>
                  </a:cubicBezTo>
                  <a:cubicBezTo>
                    <a:pt x="77" y="16"/>
                    <a:pt x="76" y="19"/>
                    <a:pt x="76" y="19"/>
                  </a:cubicBezTo>
                  <a:cubicBezTo>
                    <a:pt x="76" y="19"/>
                    <a:pt x="76" y="19"/>
                    <a:pt x="76" y="19"/>
                  </a:cubicBezTo>
                  <a:cubicBezTo>
                    <a:pt x="73" y="27"/>
                    <a:pt x="74" y="39"/>
                    <a:pt x="83" y="45"/>
                  </a:cubicBezTo>
                  <a:cubicBezTo>
                    <a:pt x="130" y="75"/>
                    <a:pt x="130" y="75"/>
                    <a:pt x="130" y="75"/>
                  </a:cubicBezTo>
                  <a:cubicBezTo>
                    <a:pt x="131" y="75"/>
                    <a:pt x="131" y="76"/>
                    <a:pt x="132" y="76"/>
                  </a:cubicBezTo>
                  <a:cubicBezTo>
                    <a:pt x="132" y="76"/>
                    <a:pt x="132" y="76"/>
                    <a:pt x="132" y="76"/>
                  </a:cubicBezTo>
                  <a:cubicBezTo>
                    <a:pt x="132" y="79"/>
                    <a:pt x="132" y="79"/>
                    <a:pt x="132" y="79"/>
                  </a:cubicBezTo>
                  <a:cubicBezTo>
                    <a:pt x="118" y="79"/>
                    <a:pt x="118" y="79"/>
                    <a:pt x="118" y="79"/>
                  </a:cubicBezTo>
                  <a:cubicBezTo>
                    <a:pt x="55" y="35"/>
                    <a:pt x="55" y="35"/>
                    <a:pt x="55" y="35"/>
                  </a:cubicBezTo>
                  <a:cubicBezTo>
                    <a:pt x="56" y="35"/>
                    <a:pt x="56" y="35"/>
                    <a:pt x="56" y="34"/>
                  </a:cubicBezTo>
                  <a:cubicBezTo>
                    <a:pt x="59" y="31"/>
                    <a:pt x="58" y="26"/>
                    <a:pt x="54" y="23"/>
                  </a:cubicBezTo>
                  <a:cubicBezTo>
                    <a:pt x="32" y="10"/>
                    <a:pt x="32" y="10"/>
                    <a:pt x="32" y="10"/>
                  </a:cubicBezTo>
                  <a:cubicBezTo>
                    <a:pt x="29" y="8"/>
                    <a:pt x="24" y="9"/>
                    <a:pt x="22" y="12"/>
                  </a:cubicBezTo>
                  <a:cubicBezTo>
                    <a:pt x="16" y="9"/>
                    <a:pt x="8" y="11"/>
                    <a:pt x="4" y="17"/>
                  </a:cubicBezTo>
                  <a:cubicBezTo>
                    <a:pt x="0" y="23"/>
                    <a:pt x="2" y="32"/>
                    <a:pt x="8" y="36"/>
                  </a:cubicBezTo>
                  <a:cubicBezTo>
                    <a:pt x="106" y="104"/>
                    <a:pt x="106" y="104"/>
                    <a:pt x="106" y="104"/>
                  </a:cubicBezTo>
                  <a:cubicBezTo>
                    <a:pt x="108" y="106"/>
                    <a:pt x="111" y="107"/>
                    <a:pt x="114" y="107"/>
                  </a:cubicBezTo>
                  <a:cubicBezTo>
                    <a:pt x="132" y="107"/>
                    <a:pt x="132" y="107"/>
                    <a:pt x="132" y="107"/>
                  </a:cubicBezTo>
                  <a:cubicBezTo>
                    <a:pt x="133" y="110"/>
                    <a:pt x="136" y="112"/>
                    <a:pt x="140" y="112"/>
                  </a:cubicBezTo>
                  <a:cubicBezTo>
                    <a:pt x="157" y="112"/>
                    <a:pt x="157" y="112"/>
                    <a:pt x="157" y="112"/>
                  </a:cubicBezTo>
                  <a:cubicBezTo>
                    <a:pt x="157" y="177"/>
                    <a:pt x="157" y="177"/>
                    <a:pt x="157" y="177"/>
                  </a:cubicBezTo>
                  <a:cubicBezTo>
                    <a:pt x="149" y="177"/>
                    <a:pt x="149" y="177"/>
                    <a:pt x="149" y="177"/>
                  </a:cubicBezTo>
                  <a:cubicBezTo>
                    <a:pt x="145" y="177"/>
                    <a:pt x="142" y="180"/>
                    <a:pt x="142" y="184"/>
                  </a:cubicBezTo>
                  <a:cubicBezTo>
                    <a:pt x="142" y="187"/>
                    <a:pt x="145" y="190"/>
                    <a:pt x="149" y="190"/>
                  </a:cubicBezTo>
                  <a:cubicBezTo>
                    <a:pt x="214" y="190"/>
                    <a:pt x="214" y="190"/>
                    <a:pt x="214" y="190"/>
                  </a:cubicBezTo>
                  <a:cubicBezTo>
                    <a:pt x="217" y="190"/>
                    <a:pt x="220" y="187"/>
                    <a:pt x="220" y="184"/>
                  </a:cubicBezTo>
                  <a:cubicBezTo>
                    <a:pt x="220" y="180"/>
                    <a:pt x="217" y="177"/>
                    <a:pt x="214" y="177"/>
                  </a:cubicBezTo>
                  <a:cubicBezTo>
                    <a:pt x="204" y="177"/>
                    <a:pt x="204" y="177"/>
                    <a:pt x="204" y="177"/>
                  </a:cubicBezTo>
                  <a:cubicBezTo>
                    <a:pt x="204" y="112"/>
                    <a:pt x="204" y="112"/>
                    <a:pt x="204" y="112"/>
                  </a:cubicBezTo>
                  <a:cubicBezTo>
                    <a:pt x="221" y="112"/>
                    <a:pt x="221" y="112"/>
                    <a:pt x="221" y="112"/>
                  </a:cubicBezTo>
                  <a:cubicBezTo>
                    <a:pt x="225" y="112"/>
                    <a:pt x="228" y="110"/>
                    <a:pt x="229" y="107"/>
                  </a:cubicBezTo>
                  <a:cubicBezTo>
                    <a:pt x="239" y="107"/>
                    <a:pt x="239" y="107"/>
                    <a:pt x="239" y="107"/>
                  </a:cubicBezTo>
                  <a:cubicBezTo>
                    <a:pt x="284" y="125"/>
                    <a:pt x="284" y="125"/>
                    <a:pt x="284" y="125"/>
                  </a:cubicBezTo>
                  <a:cubicBezTo>
                    <a:pt x="286" y="126"/>
                    <a:pt x="288" y="126"/>
                    <a:pt x="289" y="126"/>
                  </a:cubicBezTo>
                  <a:cubicBezTo>
                    <a:pt x="295" y="126"/>
                    <a:pt x="300" y="123"/>
                    <a:pt x="302" y="117"/>
                  </a:cubicBezTo>
                  <a:cubicBezTo>
                    <a:pt x="305" y="110"/>
                    <a:pt x="302" y="102"/>
                    <a:pt x="295" y="99"/>
                  </a:cubicBezTo>
                  <a:close/>
                  <a:moveTo>
                    <a:pt x="295" y="99"/>
                  </a:moveTo>
                  <a:cubicBezTo>
                    <a:pt x="295" y="99"/>
                    <a:pt x="295" y="99"/>
                    <a:pt x="295" y="99"/>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29" name="Freeform 18"/>
            <p:cNvSpPr>
              <a:spLocks noEditPoints="1"/>
            </p:cNvSpPr>
            <p:nvPr/>
          </p:nvSpPr>
          <p:spPr bwMode="auto">
            <a:xfrm>
              <a:off x="295275" y="3370263"/>
              <a:ext cx="415925" cy="295275"/>
            </a:xfrm>
            <a:custGeom>
              <a:avLst/>
              <a:gdLst/>
              <a:ahLst/>
              <a:cxnLst>
                <a:cxn ang="0">
                  <a:pos x="11" y="62"/>
                </a:cxn>
                <a:cxn ang="0">
                  <a:pos x="59" y="47"/>
                </a:cxn>
                <a:cxn ang="0">
                  <a:pos x="59" y="65"/>
                </a:cxn>
                <a:cxn ang="0">
                  <a:pos x="55" y="83"/>
                </a:cxn>
                <a:cxn ang="0">
                  <a:pos x="57" y="82"/>
                </a:cxn>
                <a:cxn ang="0">
                  <a:pos x="60" y="82"/>
                </a:cxn>
                <a:cxn ang="0">
                  <a:pos x="75" y="94"/>
                </a:cxn>
                <a:cxn ang="0">
                  <a:pos x="75" y="100"/>
                </a:cxn>
                <a:cxn ang="0">
                  <a:pos x="114" y="100"/>
                </a:cxn>
                <a:cxn ang="0">
                  <a:pos x="118" y="101"/>
                </a:cxn>
                <a:cxn ang="0">
                  <a:pos x="124" y="102"/>
                </a:cxn>
                <a:cxn ang="0">
                  <a:pos x="116" y="65"/>
                </a:cxn>
                <a:cxn ang="0">
                  <a:pos x="116" y="44"/>
                </a:cxn>
                <a:cxn ang="0">
                  <a:pos x="122" y="84"/>
                </a:cxn>
                <a:cxn ang="0">
                  <a:pos x="133" y="95"/>
                </a:cxn>
                <a:cxn ang="0">
                  <a:pos x="133" y="95"/>
                </a:cxn>
                <a:cxn ang="0">
                  <a:pos x="144" y="84"/>
                </a:cxn>
                <a:cxn ang="0">
                  <a:pos x="94" y="0"/>
                </a:cxn>
                <a:cxn ang="0">
                  <a:pos x="94" y="0"/>
                </a:cxn>
                <a:cxn ang="0">
                  <a:pos x="87" y="7"/>
                </a:cxn>
                <a:cxn ang="0">
                  <a:pos x="80" y="0"/>
                </a:cxn>
                <a:cxn ang="0">
                  <a:pos x="69" y="5"/>
                </a:cxn>
                <a:cxn ang="0">
                  <a:pos x="53" y="21"/>
                </a:cxn>
                <a:cxn ang="0">
                  <a:pos x="11" y="41"/>
                </a:cxn>
                <a:cxn ang="0">
                  <a:pos x="0" y="51"/>
                </a:cxn>
                <a:cxn ang="0">
                  <a:pos x="11" y="62"/>
                </a:cxn>
                <a:cxn ang="0">
                  <a:pos x="11" y="62"/>
                </a:cxn>
                <a:cxn ang="0">
                  <a:pos x="11" y="62"/>
                </a:cxn>
              </a:cxnLst>
              <a:rect l="0" t="0" r="r" b="b"/>
              <a:pathLst>
                <a:path w="144" h="102">
                  <a:moveTo>
                    <a:pt x="11" y="62"/>
                  </a:moveTo>
                  <a:cubicBezTo>
                    <a:pt x="36" y="62"/>
                    <a:pt x="50" y="55"/>
                    <a:pt x="59" y="47"/>
                  </a:cubicBezTo>
                  <a:cubicBezTo>
                    <a:pt x="59" y="65"/>
                    <a:pt x="59" y="65"/>
                    <a:pt x="59" y="65"/>
                  </a:cubicBezTo>
                  <a:cubicBezTo>
                    <a:pt x="58" y="68"/>
                    <a:pt x="57" y="75"/>
                    <a:pt x="55" y="83"/>
                  </a:cubicBezTo>
                  <a:cubicBezTo>
                    <a:pt x="55" y="83"/>
                    <a:pt x="56" y="82"/>
                    <a:pt x="57" y="82"/>
                  </a:cubicBezTo>
                  <a:cubicBezTo>
                    <a:pt x="58" y="82"/>
                    <a:pt x="59" y="82"/>
                    <a:pt x="60" y="82"/>
                  </a:cubicBezTo>
                  <a:cubicBezTo>
                    <a:pt x="67" y="82"/>
                    <a:pt x="74" y="87"/>
                    <a:pt x="75" y="94"/>
                  </a:cubicBezTo>
                  <a:cubicBezTo>
                    <a:pt x="76" y="96"/>
                    <a:pt x="76" y="98"/>
                    <a:pt x="75" y="100"/>
                  </a:cubicBezTo>
                  <a:cubicBezTo>
                    <a:pt x="114" y="100"/>
                    <a:pt x="114" y="100"/>
                    <a:pt x="114" y="100"/>
                  </a:cubicBezTo>
                  <a:cubicBezTo>
                    <a:pt x="115" y="100"/>
                    <a:pt x="117" y="100"/>
                    <a:pt x="118" y="101"/>
                  </a:cubicBezTo>
                  <a:cubicBezTo>
                    <a:pt x="124" y="102"/>
                    <a:pt x="124" y="102"/>
                    <a:pt x="124" y="102"/>
                  </a:cubicBezTo>
                  <a:cubicBezTo>
                    <a:pt x="121" y="86"/>
                    <a:pt x="117" y="71"/>
                    <a:pt x="116" y="65"/>
                  </a:cubicBezTo>
                  <a:cubicBezTo>
                    <a:pt x="116" y="44"/>
                    <a:pt x="116" y="44"/>
                    <a:pt x="116" y="44"/>
                  </a:cubicBezTo>
                  <a:cubicBezTo>
                    <a:pt x="120" y="53"/>
                    <a:pt x="122" y="65"/>
                    <a:pt x="122" y="84"/>
                  </a:cubicBezTo>
                  <a:cubicBezTo>
                    <a:pt x="122" y="90"/>
                    <a:pt x="127" y="95"/>
                    <a:pt x="133" y="95"/>
                  </a:cubicBezTo>
                  <a:cubicBezTo>
                    <a:pt x="133" y="95"/>
                    <a:pt x="133" y="95"/>
                    <a:pt x="133" y="95"/>
                  </a:cubicBezTo>
                  <a:cubicBezTo>
                    <a:pt x="139" y="95"/>
                    <a:pt x="144" y="90"/>
                    <a:pt x="144" y="84"/>
                  </a:cubicBezTo>
                  <a:cubicBezTo>
                    <a:pt x="144" y="33"/>
                    <a:pt x="119" y="9"/>
                    <a:pt x="94" y="0"/>
                  </a:cubicBezTo>
                  <a:cubicBezTo>
                    <a:pt x="94" y="0"/>
                    <a:pt x="94" y="0"/>
                    <a:pt x="94" y="0"/>
                  </a:cubicBezTo>
                  <a:cubicBezTo>
                    <a:pt x="87" y="7"/>
                    <a:pt x="87" y="7"/>
                    <a:pt x="87" y="7"/>
                  </a:cubicBezTo>
                  <a:cubicBezTo>
                    <a:pt x="80" y="0"/>
                    <a:pt x="80" y="0"/>
                    <a:pt x="80" y="0"/>
                  </a:cubicBezTo>
                  <a:cubicBezTo>
                    <a:pt x="76" y="1"/>
                    <a:pt x="73" y="3"/>
                    <a:pt x="69" y="5"/>
                  </a:cubicBezTo>
                  <a:cubicBezTo>
                    <a:pt x="69" y="5"/>
                    <a:pt x="60" y="12"/>
                    <a:pt x="53" y="21"/>
                  </a:cubicBezTo>
                  <a:cubicBezTo>
                    <a:pt x="46" y="32"/>
                    <a:pt x="39" y="41"/>
                    <a:pt x="11" y="41"/>
                  </a:cubicBezTo>
                  <a:cubicBezTo>
                    <a:pt x="5" y="41"/>
                    <a:pt x="0" y="45"/>
                    <a:pt x="0" y="51"/>
                  </a:cubicBezTo>
                  <a:cubicBezTo>
                    <a:pt x="0" y="57"/>
                    <a:pt x="5" y="62"/>
                    <a:pt x="11" y="62"/>
                  </a:cubicBezTo>
                  <a:close/>
                  <a:moveTo>
                    <a:pt x="11" y="62"/>
                  </a:moveTo>
                  <a:cubicBezTo>
                    <a:pt x="11" y="62"/>
                    <a:pt x="11" y="62"/>
                    <a:pt x="11" y="62"/>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30" name="Freeform 19"/>
            <p:cNvSpPr>
              <a:spLocks noEditPoints="1"/>
            </p:cNvSpPr>
            <p:nvPr/>
          </p:nvSpPr>
          <p:spPr bwMode="auto">
            <a:xfrm>
              <a:off x="474663" y="3198813"/>
              <a:ext cx="149225" cy="165100"/>
            </a:xfrm>
            <a:custGeom>
              <a:avLst/>
              <a:gdLst/>
              <a:ahLst/>
              <a:cxnLst>
                <a:cxn ang="0">
                  <a:pos x="26" y="57"/>
                </a:cxn>
                <a:cxn ang="0">
                  <a:pos x="52" y="31"/>
                </a:cxn>
                <a:cxn ang="0">
                  <a:pos x="46" y="15"/>
                </a:cxn>
                <a:cxn ang="0">
                  <a:pos x="38" y="15"/>
                </a:cxn>
                <a:cxn ang="0">
                  <a:pos x="38" y="11"/>
                </a:cxn>
                <a:cxn ang="0">
                  <a:pos x="42" y="11"/>
                </a:cxn>
                <a:cxn ang="0">
                  <a:pos x="37" y="7"/>
                </a:cxn>
                <a:cxn ang="0">
                  <a:pos x="26" y="0"/>
                </a:cxn>
                <a:cxn ang="0">
                  <a:pos x="14" y="7"/>
                </a:cxn>
                <a:cxn ang="0">
                  <a:pos x="9" y="11"/>
                </a:cxn>
                <a:cxn ang="0">
                  <a:pos x="14" y="11"/>
                </a:cxn>
                <a:cxn ang="0">
                  <a:pos x="14" y="15"/>
                </a:cxn>
                <a:cxn ang="0">
                  <a:pos x="5" y="15"/>
                </a:cxn>
                <a:cxn ang="0">
                  <a:pos x="0" y="31"/>
                </a:cxn>
                <a:cxn ang="0">
                  <a:pos x="26" y="57"/>
                </a:cxn>
                <a:cxn ang="0">
                  <a:pos x="26" y="5"/>
                </a:cxn>
                <a:cxn ang="0">
                  <a:pos x="33" y="12"/>
                </a:cxn>
                <a:cxn ang="0">
                  <a:pos x="26" y="20"/>
                </a:cxn>
                <a:cxn ang="0">
                  <a:pos x="19" y="12"/>
                </a:cxn>
                <a:cxn ang="0">
                  <a:pos x="26" y="5"/>
                </a:cxn>
                <a:cxn ang="0">
                  <a:pos x="26" y="5"/>
                </a:cxn>
                <a:cxn ang="0">
                  <a:pos x="26" y="5"/>
                </a:cxn>
              </a:cxnLst>
              <a:rect l="0" t="0" r="r" b="b"/>
              <a:pathLst>
                <a:path w="52" h="57">
                  <a:moveTo>
                    <a:pt x="26" y="57"/>
                  </a:moveTo>
                  <a:cubicBezTo>
                    <a:pt x="40" y="57"/>
                    <a:pt x="52" y="45"/>
                    <a:pt x="52" y="31"/>
                  </a:cubicBezTo>
                  <a:cubicBezTo>
                    <a:pt x="52" y="25"/>
                    <a:pt x="50" y="19"/>
                    <a:pt x="46" y="15"/>
                  </a:cubicBezTo>
                  <a:cubicBezTo>
                    <a:pt x="38" y="15"/>
                    <a:pt x="38" y="15"/>
                    <a:pt x="38" y="15"/>
                  </a:cubicBezTo>
                  <a:cubicBezTo>
                    <a:pt x="38" y="11"/>
                    <a:pt x="38" y="11"/>
                    <a:pt x="38" y="11"/>
                  </a:cubicBezTo>
                  <a:cubicBezTo>
                    <a:pt x="42" y="11"/>
                    <a:pt x="42" y="11"/>
                    <a:pt x="42" y="11"/>
                  </a:cubicBezTo>
                  <a:cubicBezTo>
                    <a:pt x="41" y="9"/>
                    <a:pt x="39" y="8"/>
                    <a:pt x="37" y="7"/>
                  </a:cubicBezTo>
                  <a:cubicBezTo>
                    <a:pt x="35" y="3"/>
                    <a:pt x="31" y="0"/>
                    <a:pt x="26" y="0"/>
                  </a:cubicBezTo>
                  <a:cubicBezTo>
                    <a:pt x="21" y="0"/>
                    <a:pt x="16" y="3"/>
                    <a:pt x="14" y="7"/>
                  </a:cubicBezTo>
                  <a:cubicBezTo>
                    <a:pt x="12" y="8"/>
                    <a:pt x="11" y="9"/>
                    <a:pt x="9" y="11"/>
                  </a:cubicBezTo>
                  <a:cubicBezTo>
                    <a:pt x="14" y="11"/>
                    <a:pt x="14" y="11"/>
                    <a:pt x="14" y="11"/>
                  </a:cubicBezTo>
                  <a:cubicBezTo>
                    <a:pt x="14" y="15"/>
                    <a:pt x="14" y="15"/>
                    <a:pt x="14" y="15"/>
                  </a:cubicBezTo>
                  <a:cubicBezTo>
                    <a:pt x="5" y="15"/>
                    <a:pt x="5" y="15"/>
                    <a:pt x="5" y="15"/>
                  </a:cubicBezTo>
                  <a:cubicBezTo>
                    <a:pt x="2" y="19"/>
                    <a:pt x="0" y="25"/>
                    <a:pt x="0" y="31"/>
                  </a:cubicBezTo>
                  <a:cubicBezTo>
                    <a:pt x="0" y="45"/>
                    <a:pt x="11" y="57"/>
                    <a:pt x="26" y="57"/>
                  </a:cubicBezTo>
                  <a:close/>
                  <a:moveTo>
                    <a:pt x="26" y="5"/>
                  </a:moveTo>
                  <a:cubicBezTo>
                    <a:pt x="30" y="5"/>
                    <a:pt x="33" y="9"/>
                    <a:pt x="33" y="12"/>
                  </a:cubicBezTo>
                  <a:cubicBezTo>
                    <a:pt x="33" y="16"/>
                    <a:pt x="30" y="20"/>
                    <a:pt x="26" y="20"/>
                  </a:cubicBezTo>
                  <a:cubicBezTo>
                    <a:pt x="22" y="20"/>
                    <a:pt x="19" y="16"/>
                    <a:pt x="19" y="12"/>
                  </a:cubicBezTo>
                  <a:cubicBezTo>
                    <a:pt x="19" y="9"/>
                    <a:pt x="22" y="5"/>
                    <a:pt x="26" y="5"/>
                  </a:cubicBezTo>
                  <a:close/>
                  <a:moveTo>
                    <a:pt x="26" y="5"/>
                  </a:moveTo>
                  <a:cubicBezTo>
                    <a:pt x="26" y="5"/>
                    <a:pt x="26" y="5"/>
                    <a:pt x="26" y="5"/>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nvGrpSpPr>
          <p:cNvPr id="232" name="Group 231"/>
          <p:cNvGrpSpPr/>
          <p:nvPr/>
        </p:nvGrpSpPr>
        <p:grpSpPr>
          <a:xfrm>
            <a:off x="2171748" y="1762926"/>
            <a:ext cx="752571" cy="926593"/>
            <a:chOff x="6259513" y="2459038"/>
            <a:chExt cx="782637" cy="963612"/>
          </a:xfrm>
          <a:solidFill>
            <a:schemeClr val="accent2"/>
          </a:solidFill>
        </p:grpSpPr>
        <p:sp>
          <p:nvSpPr>
            <p:cNvPr id="3094" name="Freeform 22"/>
            <p:cNvSpPr>
              <a:spLocks noEditPoints="1"/>
            </p:cNvSpPr>
            <p:nvPr/>
          </p:nvSpPr>
          <p:spPr bwMode="auto">
            <a:xfrm>
              <a:off x="6473825" y="2678113"/>
              <a:ext cx="568325" cy="744537"/>
            </a:xfrm>
            <a:custGeom>
              <a:avLst/>
              <a:gdLst/>
              <a:ahLst/>
              <a:cxnLst>
                <a:cxn ang="0">
                  <a:pos x="99" y="114"/>
                </a:cxn>
                <a:cxn ang="0">
                  <a:pos x="76" y="60"/>
                </a:cxn>
                <a:cxn ang="0">
                  <a:pos x="64" y="55"/>
                </a:cxn>
                <a:cxn ang="0">
                  <a:pos x="60" y="55"/>
                </a:cxn>
                <a:cxn ang="0">
                  <a:pos x="64" y="40"/>
                </a:cxn>
                <a:cxn ang="0">
                  <a:pos x="34" y="7"/>
                </a:cxn>
                <a:cxn ang="0">
                  <a:pos x="32" y="5"/>
                </a:cxn>
                <a:cxn ang="0">
                  <a:pos x="26" y="2"/>
                </a:cxn>
                <a:cxn ang="0">
                  <a:pos x="7" y="13"/>
                </a:cxn>
                <a:cxn ang="0">
                  <a:pos x="1" y="59"/>
                </a:cxn>
                <a:cxn ang="0">
                  <a:pos x="1" y="61"/>
                </a:cxn>
                <a:cxn ang="0">
                  <a:pos x="10" y="75"/>
                </a:cxn>
                <a:cxn ang="0">
                  <a:pos x="61" y="75"/>
                </a:cxn>
                <a:cxn ang="0">
                  <a:pos x="81" y="123"/>
                </a:cxn>
                <a:cxn ang="0">
                  <a:pos x="99" y="114"/>
                </a:cxn>
                <a:cxn ang="0">
                  <a:pos x="33" y="55"/>
                </a:cxn>
                <a:cxn ang="0">
                  <a:pos x="35" y="36"/>
                </a:cxn>
                <a:cxn ang="0">
                  <a:pos x="51" y="53"/>
                </a:cxn>
                <a:cxn ang="0">
                  <a:pos x="54" y="55"/>
                </a:cxn>
                <a:cxn ang="0">
                  <a:pos x="33" y="55"/>
                </a:cxn>
                <a:cxn ang="0">
                  <a:pos x="33" y="55"/>
                </a:cxn>
                <a:cxn ang="0">
                  <a:pos x="33" y="55"/>
                </a:cxn>
              </a:cxnLst>
              <a:rect l="0" t="0" r="r" b="b"/>
              <a:pathLst>
                <a:path w="103" h="136">
                  <a:moveTo>
                    <a:pt x="99" y="114"/>
                  </a:moveTo>
                  <a:cubicBezTo>
                    <a:pt x="92" y="96"/>
                    <a:pt x="85" y="77"/>
                    <a:pt x="76" y="60"/>
                  </a:cubicBezTo>
                  <a:cubicBezTo>
                    <a:pt x="73" y="55"/>
                    <a:pt x="68" y="54"/>
                    <a:pt x="64" y="55"/>
                  </a:cubicBezTo>
                  <a:cubicBezTo>
                    <a:pt x="63" y="55"/>
                    <a:pt x="62" y="55"/>
                    <a:pt x="60" y="55"/>
                  </a:cubicBezTo>
                  <a:cubicBezTo>
                    <a:pt x="66" y="53"/>
                    <a:pt x="70" y="45"/>
                    <a:pt x="64" y="40"/>
                  </a:cubicBezTo>
                  <a:cubicBezTo>
                    <a:pt x="53" y="30"/>
                    <a:pt x="43" y="19"/>
                    <a:pt x="34" y="7"/>
                  </a:cubicBezTo>
                  <a:cubicBezTo>
                    <a:pt x="33" y="6"/>
                    <a:pt x="33" y="6"/>
                    <a:pt x="32" y="5"/>
                  </a:cubicBezTo>
                  <a:cubicBezTo>
                    <a:pt x="31" y="4"/>
                    <a:pt x="29" y="3"/>
                    <a:pt x="26" y="2"/>
                  </a:cubicBezTo>
                  <a:cubicBezTo>
                    <a:pt x="19" y="0"/>
                    <a:pt x="8" y="5"/>
                    <a:pt x="7" y="13"/>
                  </a:cubicBezTo>
                  <a:cubicBezTo>
                    <a:pt x="4" y="28"/>
                    <a:pt x="2" y="44"/>
                    <a:pt x="1" y="59"/>
                  </a:cubicBezTo>
                  <a:cubicBezTo>
                    <a:pt x="1" y="60"/>
                    <a:pt x="1" y="61"/>
                    <a:pt x="1" y="61"/>
                  </a:cubicBezTo>
                  <a:cubicBezTo>
                    <a:pt x="0" y="67"/>
                    <a:pt x="3" y="75"/>
                    <a:pt x="10" y="75"/>
                  </a:cubicBezTo>
                  <a:cubicBezTo>
                    <a:pt x="27" y="77"/>
                    <a:pt x="44" y="76"/>
                    <a:pt x="61" y="75"/>
                  </a:cubicBezTo>
                  <a:cubicBezTo>
                    <a:pt x="68" y="91"/>
                    <a:pt x="75" y="107"/>
                    <a:pt x="81" y="123"/>
                  </a:cubicBezTo>
                  <a:cubicBezTo>
                    <a:pt x="85" y="136"/>
                    <a:pt x="103" y="126"/>
                    <a:pt x="99" y="114"/>
                  </a:cubicBezTo>
                  <a:close/>
                  <a:moveTo>
                    <a:pt x="33" y="55"/>
                  </a:moveTo>
                  <a:cubicBezTo>
                    <a:pt x="33" y="49"/>
                    <a:pt x="34" y="42"/>
                    <a:pt x="35" y="36"/>
                  </a:cubicBezTo>
                  <a:cubicBezTo>
                    <a:pt x="40" y="42"/>
                    <a:pt x="46" y="48"/>
                    <a:pt x="51" y="53"/>
                  </a:cubicBezTo>
                  <a:cubicBezTo>
                    <a:pt x="52" y="54"/>
                    <a:pt x="53" y="55"/>
                    <a:pt x="54" y="55"/>
                  </a:cubicBezTo>
                  <a:cubicBezTo>
                    <a:pt x="47" y="55"/>
                    <a:pt x="40" y="55"/>
                    <a:pt x="33" y="55"/>
                  </a:cubicBezTo>
                  <a:close/>
                  <a:moveTo>
                    <a:pt x="33" y="55"/>
                  </a:moveTo>
                  <a:cubicBezTo>
                    <a:pt x="33" y="55"/>
                    <a:pt x="33" y="55"/>
                    <a:pt x="33" y="55"/>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3095" name="Freeform 23"/>
            <p:cNvSpPr>
              <a:spLocks noEditPoints="1"/>
            </p:cNvSpPr>
            <p:nvPr/>
          </p:nvSpPr>
          <p:spPr bwMode="auto">
            <a:xfrm>
              <a:off x="6524625" y="2459038"/>
              <a:ext cx="196850" cy="196850"/>
            </a:xfrm>
            <a:custGeom>
              <a:avLst/>
              <a:gdLst/>
              <a:ahLst/>
              <a:cxnLst>
                <a:cxn ang="0">
                  <a:pos x="36" y="18"/>
                </a:cxn>
                <a:cxn ang="0">
                  <a:pos x="18" y="36"/>
                </a:cxn>
                <a:cxn ang="0">
                  <a:pos x="0" y="18"/>
                </a:cxn>
                <a:cxn ang="0">
                  <a:pos x="18" y="0"/>
                </a:cxn>
                <a:cxn ang="0">
                  <a:pos x="36" y="18"/>
                </a:cxn>
                <a:cxn ang="0">
                  <a:pos x="36" y="18"/>
                </a:cxn>
                <a:cxn ang="0">
                  <a:pos x="36" y="18"/>
                </a:cxn>
              </a:cxnLst>
              <a:rect l="0" t="0" r="r" b="b"/>
              <a:pathLst>
                <a:path w="36" h="36">
                  <a:moveTo>
                    <a:pt x="36" y="18"/>
                  </a:moveTo>
                  <a:cubicBezTo>
                    <a:pt x="36" y="28"/>
                    <a:pt x="28" y="36"/>
                    <a:pt x="18" y="36"/>
                  </a:cubicBezTo>
                  <a:cubicBezTo>
                    <a:pt x="8" y="36"/>
                    <a:pt x="0" y="28"/>
                    <a:pt x="0" y="18"/>
                  </a:cubicBezTo>
                  <a:cubicBezTo>
                    <a:pt x="0" y="8"/>
                    <a:pt x="8" y="0"/>
                    <a:pt x="18" y="0"/>
                  </a:cubicBezTo>
                  <a:cubicBezTo>
                    <a:pt x="28" y="0"/>
                    <a:pt x="36" y="8"/>
                    <a:pt x="36" y="18"/>
                  </a:cubicBezTo>
                  <a:close/>
                  <a:moveTo>
                    <a:pt x="36" y="18"/>
                  </a:moveTo>
                  <a:cubicBezTo>
                    <a:pt x="36" y="18"/>
                    <a:pt x="36" y="18"/>
                    <a:pt x="36" y="18"/>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3096" name="Freeform 24"/>
            <p:cNvSpPr>
              <a:spLocks noEditPoints="1"/>
            </p:cNvSpPr>
            <p:nvPr/>
          </p:nvSpPr>
          <p:spPr bwMode="auto">
            <a:xfrm>
              <a:off x="6259513" y="2738438"/>
              <a:ext cx="622300" cy="684212"/>
            </a:xfrm>
            <a:custGeom>
              <a:avLst/>
              <a:gdLst/>
              <a:ahLst/>
              <a:cxnLst>
                <a:cxn ang="0">
                  <a:pos x="111" y="96"/>
                </a:cxn>
                <a:cxn ang="0">
                  <a:pos x="106" y="97"/>
                </a:cxn>
                <a:cxn ang="0">
                  <a:pos x="68" y="118"/>
                </a:cxn>
                <a:cxn ang="0">
                  <a:pos x="24" y="74"/>
                </a:cxn>
                <a:cxn ang="0">
                  <a:pos x="37" y="43"/>
                </a:cxn>
                <a:cxn ang="0">
                  <a:pos x="37" y="38"/>
                </a:cxn>
                <a:cxn ang="0">
                  <a:pos x="33" y="37"/>
                </a:cxn>
                <a:cxn ang="0">
                  <a:pos x="32" y="14"/>
                </a:cxn>
                <a:cxn ang="0">
                  <a:pos x="30" y="11"/>
                </a:cxn>
                <a:cxn ang="0">
                  <a:pos x="5" y="1"/>
                </a:cxn>
                <a:cxn ang="0">
                  <a:pos x="0" y="3"/>
                </a:cxn>
                <a:cxn ang="0">
                  <a:pos x="2" y="8"/>
                </a:cxn>
                <a:cxn ang="0">
                  <a:pos x="25" y="17"/>
                </a:cxn>
                <a:cxn ang="0">
                  <a:pos x="26" y="44"/>
                </a:cxn>
                <a:cxn ang="0">
                  <a:pos x="17" y="74"/>
                </a:cxn>
                <a:cxn ang="0">
                  <a:pos x="68" y="125"/>
                </a:cxn>
                <a:cxn ang="0">
                  <a:pos x="112" y="101"/>
                </a:cxn>
                <a:cxn ang="0">
                  <a:pos x="111" y="96"/>
                </a:cxn>
                <a:cxn ang="0">
                  <a:pos x="111" y="96"/>
                </a:cxn>
                <a:cxn ang="0">
                  <a:pos x="111" y="96"/>
                </a:cxn>
              </a:cxnLst>
              <a:rect l="0" t="0" r="r" b="b"/>
              <a:pathLst>
                <a:path w="113" h="125">
                  <a:moveTo>
                    <a:pt x="111" y="96"/>
                  </a:moveTo>
                  <a:cubicBezTo>
                    <a:pt x="109" y="95"/>
                    <a:pt x="107" y="96"/>
                    <a:pt x="106" y="97"/>
                  </a:cubicBezTo>
                  <a:cubicBezTo>
                    <a:pt x="97" y="110"/>
                    <a:pt x="83" y="118"/>
                    <a:pt x="68" y="118"/>
                  </a:cubicBezTo>
                  <a:cubicBezTo>
                    <a:pt x="44" y="118"/>
                    <a:pt x="24" y="98"/>
                    <a:pt x="24" y="74"/>
                  </a:cubicBezTo>
                  <a:cubicBezTo>
                    <a:pt x="24" y="62"/>
                    <a:pt x="29" y="51"/>
                    <a:pt x="37" y="43"/>
                  </a:cubicBezTo>
                  <a:cubicBezTo>
                    <a:pt x="39" y="41"/>
                    <a:pt x="39" y="39"/>
                    <a:pt x="37" y="38"/>
                  </a:cubicBezTo>
                  <a:cubicBezTo>
                    <a:pt x="36" y="37"/>
                    <a:pt x="35" y="36"/>
                    <a:pt x="33" y="37"/>
                  </a:cubicBezTo>
                  <a:cubicBezTo>
                    <a:pt x="32" y="14"/>
                    <a:pt x="32" y="14"/>
                    <a:pt x="32" y="14"/>
                  </a:cubicBezTo>
                  <a:cubicBezTo>
                    <a:pt x="32" y="13"/>
                    <a:pt x="31" y="12"/>
                    <a:pt x="30" y="11"/>
                  </a:cubicBezTo>
                  <a:cubicBezTo>
                    <a:pt x="5" y="1"/>
                    <a:pt x="5" y="1"/>
                    <a:pt x="5" y="1"/>
                  </a:cubicBezTo>
                  <a:cubicBezTo>
                    <a:pt x="3" y="0"/>
                    <a:pt x="1" y="1"/>
                    <a:pt x="0" y="3"/>
                  </a:cubicBezTo>
                  <a:cubicBezTo>
                    <a:pt x="0" y="5"/>
                    <a:pt x="0" y="7"/>
                    <a:pt x="2" y="8"/>
                  </a:cubicBezTo>
                  <a:cubicBezTo>
                    <a:pt x="25" y="17"/>
                    <a:pt x="25" y="17"/>
                    <a:pt x="25" y="17"/>
                  </a:cubicBezTo>
                  <a:cubicBezTo>
                    <a:pt x="26" y="44"/>
                    <a:pt x="26" y="44"/>
                    <a:pt x="26" y="44"/>
                  </a:cubicBezTo>
                  <a:cubicBezTo>
                    <a:pt x="20" y="53"/>
                    <a:pt x="17" y="63"/>
                    <a:pt x="17" y="74"/>
                  </a:cubicBezTo>
                  <a:cubicBezTo>
                    <a:pt x="17" y="102"/>
                    <a:pt x="40" y="125"/>
                    <a:pt x="68" y="125"/>
                  </a:cubicBezTo>
                  <a:cubicBezTo>
                    <a:pt x="86" y="125"/>
                    <a:pt x="102" y="116"/>
                    <a:pt x="112" y="101"/>
                  </a:cubicBezTo>
                  <a:cubicBezTo>
                    <a:pt x="113" y="99"/>
                    <a:pt x="112" y="97"/>
                    <a:pt x="111" y="96"/>
                  </a:cubicBezTo>
                  <a:close/>
                  <a:moveTo>
                    <a:pt x="111" y="96"/>
                  </a:moveTo>
                  <a:cubicBezTo>
                    <a:pt x="111" y="96"/>
                    <a:pt x="111" y="96"/>
                    <a:pt x="111" y="96"/>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nvGrpSpPr>
          <p:cNvPr id="233" name="Group 232"/>
          <p:cNvGrpSpPr/>
          <p:nvPr/>
        </p:nvGrpSpPr>
        <p:grpSpPr>
          <a:xfrm>
            <a:off x="7014416" y="1987699"/>
            <a:ext cx="4304619" cy="472218"/>
            <a:chOff x="1315499" y="1205362"/>
            <a:chExt cx="3228464" cy="354164"/>
          </a:xfrm>
        </p:grpSpPr>
        <p:sp>
          <p:nvSpPr>
            <p:cNvPr id="234" name="Text Placeholder 3"/>
            <p:cNvSpPr txBox="1">
              <a:spLocks/>
            </p:cNvSpPr>
            <p:nvPr/>
          </p:nvSpPr>
          <p:spPr>
            <a:xfrm>
              <a:off x="1315499" y="1205362"/>
              <a:ext cx="49" cy="11541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endParaRPr lang="en-US" sz="1000" b="1" dirty="0">
                <a:solidFill>
                  <a:srgbClr val="377790"/>
                </a:solidFill>
                <a:cs typeface="+mn-ea"/>
                <a:sym typeface="+mn-lt"/>
              </a:endParaRPr>
            </a:p>
          </p:txBody>
        </p:sp>
        <p:sp>
          <p:nvSpPr>
            <p:cNvPr id="235" name="Text Placeholder 3"/>
            <p:cNvSpPr txBox="1">
              <a:spLocks/>
            </p:cNvSpPr>
            <p:nvPr/>
          </p:nvSpPr>
          <p:spPr>
            <a:xfrm>
              <a:off x="1315499" y="1351776"/>
              <a:ext cx="3228464" cy="20775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900" dirty="0">
                  <a:solidFill>
                    <a:srgbClr val="262626">
                      <a:lumMod val="50000"/>
                      <a:lumOff val="50000"/>
                    </a:srgbClr>
                  </a:solidFill>
                  <a:cs typeface="+mn-ea"/>
                  <a:sym typeface="+mn-lt"/>
                </a:rPr>
                <a:t>There are many variations of passages of Lorem Ipsum</a:t>
              </a:r>
              <a:br>
                <a:rPr lang="en-US" sz="900" dirty="0">
                  <a:solidFill>
                    <a:srgbClr val="262626">
                      <a:lumMod val="50000"/>
                      <a:lumOff val="50000"/>
                    </a:srgbClr>
                  </a:solidFill>
                  <a:cs typeface="+mn-ea"/>
                  <a:sym typeface="+mn-lt"/>
                </a:rPr>
              </a:br>
              <a:r>
                <a:rPr lang="en-US" sz="900" dirty="0">
                  <a:solidFill>
                    <a:srgbClr val="262626">
                      <a:lumMod val="50000"/>
                      <a:lumOff val="50000"/>
                    </a:srgbClr>
                  </a:solidFill>
                  <a:cs typeface="+mn-ea"/>
                  <a:sym typeface="+mn-lt"/>
                </a:rPr>
                <a:t> available but the majority have suffered alteration.</a:t>
              </a:r>
            </a:p>
          </p:txBody>
        </p:sp>
      </p:grpSp>
      <p:sp>
        <p:nvSpPr>
          <p:cNvPr id="236" name="Text Placeholder 3"/>
          <p:cNvSpPr txBox="1">
            <a:spLocks/>
          </p:cNvSpPr>
          <p:nvPr/>
        </p:nvSpPr>
        <p:spPr>
          <a:xfrm>
            <a:off x="5856764" y="2164817"/>
            <a:ext cx="1054776" cy="553998"/>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en-US" sz="3600" dirty="0">
                <a:solidFill>
                  <a:schemeClr val="accent2"/>
                </a:solidFill>
                <a:cs typeface="+mn-ea"/>
                <a:sym typeface="+mn-lt"/>
              </a:rPr>
              <a:t>50%</a:t>
            </a:r>
          </a:p>
        </p:txBody>
      </p:sp>
      <p:grpSp>
        <p:nvGrpSpPr>
          <p:cNvPr id="249" name="Group 248"/>
          <p:cNvGrpSpPr/>
          <p:nvPr/>
        </p:nvGrpSpPr>
        <p:grpSpPr>
          <a:xfrm>
            <a:off x="7014416" y="3069329"/>
            <a:ext cx="4304619" cy="472218"/>
            <a:chOff x="1315499" y="1205362"/>
            <a:chExt cx="3228464" cy="354164"/>
          </a:xfrm>
        </p:grpSpPr>
        <p:sp>
          <p:nvSpPr>
            <p:cNvPr id="250" name="Text Placeholder 3"/>
            <p:cNvSpPr txBox="1">
              <a:spLocks/>
            </p:cNvSpPr>
            <p:nvPr/>
          </p:nvSpPr>
          <p:spPr>
            <a:xfrm>
              <a:off x="1315499" y="1205362"/>
              <a:ext cx="49" cy="11541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endParaRPr lang="en-US" sz="1000" b="1" dirty="0">
                <a:solidFill>
                  <a:srgbClr val="189A80"/>
                </a:solidFill>
                <a:cs typeface="+mn-ea"/>
                <a:sym typeface="+mn-lt"/>
              </a:endParaRPr>
            </a:p>
          </p:txBody>
        </p:sp>
        <p:sp>
          <p:nvSpPr>
            <p:cNvPr id="251" name="Text Placeholder 3"/>
            <p:cNvSpPr txBox="1">
              <a:spLocks/>
            </p:cNvSpPr>
            <p:nvPr/>
          </p:nvSpPr>
          <p:spPr>
            <a:xfrm>
              <a:off x="1315499" y="1351776"/>
              <a:ext cx="3228464" cy="20775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900" dirty="0">
                  <a:solidFill>
                    <a:srgbClr val="262626">
                      <a:lumMod val="50000"/>
                      <a:lumOff val="50000"/>
                    </a:srgbClr>
                  </a:solidFill>
                  <a:cs typeface="+mn-ea"/>
                  <a:sym typeface="+mn-lt"/>
                </a:rPr>
                <a:t>There are many variations of passages of Lorem Ipsum</a:t>
              </a:r>
              <a:br>
                <a:rPr lang="en-US" sz="900" dirty="0">
                  <a:solidFill>
                    <a:srgbClr val="262626">
                      <a:lumMod val="50000"/>
                      <a:lumOff val="50000"/>
                    </a:srgbClr>
                  </a:solidFill>
                  <a:cs typeface="+mn-ea"/>
                  <a:sym typeface="+mn-lt"/>
                </a:rPr>
              </a:br>
              <a:r>
                <a:rPr lang="en-US" sz="900" dirty="0">
                  <a:solidFill>
                    <a:srgbClr val="262626">
                      <a:lumMod val="50000"/>
                      <a:lumOff val="50000"/>
                    </a:srgbClr>
                  </a:solidFill>
                  <a:cs typeface="+mn-ea"/>
                  <a:sym typeface="+mn-lt"/>
                </a:rPr>
                <a:t> available but the majority have suffered alteration.</a:t>
              </a:r>
            </a:p>
          </p:txBody>
        </p:sp>
      </p:grpSp>
      <p:sp>
        <p:nvSpPr>
          <p:cNvPr id="252" name="Text Placeholder 3"/>
          <p:cNvSpPr txBox="1">
            <a:spLocks/>
          </p:cNvSpPr>
          <p:nvPr/>
        </p:nvSpPr>
        <p:spPr>
          <a:xfrm>
            <a:off x="5850352" y="3246448"/>
            <a:ext cx="1061188" cy="553998"/>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en-US" sz="3600" dirty="0">
                <a:solidFill>
                  <a:schemeClr val="accent2"/>
                </a:solidFill>
                <a:cs typeface="+mn-ea"/>
                <a:sym typeface="+mn-lt"/>
              </a:rPr>
              <a:t>60%</a:t>
            </a:r>
          </a:p>
        </p:txBody>
      </p:sp>
      <p:grpSp>
        <p:nvGrpSpPr>
          <p:cNvPr id="253" name="Group 252"/>
          <p:cNvGrpSpPr/>
          <p:nvPr/>
        </p:nvGrpSpPr>
        <p:grpSpPr>
          <a:xfrm>
            <a:off x="7014416" y="4150960"/>
            <a:ext cx="4304619" cy="472218"/>
            <a:chOff x="1315499" y="1205362"/>
            <a:chExt cx="3228464" cy="354164"/>
          </a:xfrm>
        </p:grpSpPr>
        <p:sp>
          <p:nvSpPr>
            <p:cNvPr id="254" name="Text Placeholder 3"/>
            <p:cNvSpPr txBox="1">
              <a:spLocks/>
            </p:cNvSpPr>
            <p:nvPr/>
          </p:nvSpPr>
          <p:spPr>
            <a:xfrm>
              <a:off x="1315499" y="1205362"/>
              <a:ext cx="49" cy="11541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endParaRPr lang="en-US" sz="1000" b="1" dirty="0">
                <a:solidFill>
                  <a:srgbClr val="F09C2A"/>
                </a:solidFill>
                <a:cs typeface="+mn-ea"/>
                <a:sym typeface="+mn-lt"/>
              </a:endParaRPr>
            </a:p>
          </p:txBody>
        </p:sp>
        <p:sp>
          <p:nvSpPr>
            <p:cNvPr id="255" name="Text Placeholder 3"/>
            <p:cNvSpPr txBox="1">
              <a:spLocks/>
            </p:cNvSpPr>
            <p:nvPr/>
          </p:nvSpPr>
          <p:spPr>
            <a:xfrm>
              <a:off x="1315499" y="1351776"/>
              <a:ext cx="3228464" cy="20775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900" dirty="0">
                  <a:solidFill>
                    <a:srgbClr val="262626">
                      <a:lumMod val="50000"/>
                      <a:lumOff val="50000"/>
                    </a:srgbClr>
                  </a:solidFill>
                  <a:cs typeface="+mn-ea"/>
                  <a:sym typeface="+mn-lt"/>
                </a:rPr>
                <a:t>There are many variations of passages of Lorem Ipsum</a:t>
              </a:r>
              <a:br>
                <a:rPr lang="en-US" sz="900" dirty="0">
                  <a:solidFill>
                    <a:srgbClr val="262626">
                      <a:lumMod val="50000"/>
                      <a:lumOff val="50000"/>
                    </a:srgbClr>
                  </a:solidFill>
                  <a:cs typeface="+mn-ea"/>
                  <a:sym typeface="+mn-lt"/>
                </a:rPr>
              </a:br>
              <a:r>
                <a:rPr lang="en-US" sz="900" dirty="0">
                  <a:solidFill>
                    <a:srgbClr val="262626">
                      <a:lumMod val="50000"/>
                      <a:lumOff val="50000"/>
                    </a:srgbClr>
                  </a:solidFill>
                  <a:cs typeface="+mn-ea"/>
                  <a:sym typeface="+mn-lt"/>
                </a:rPr>
                <a:t> available but the majority have suffered alteration.</a:t>
              </a:r>
            </a:p>
          </p:txBody>
        </p:sp>
      </p:grpSp>
      <p:sp>
        <p:nvSpPr>
          <p:cNvPr id="256" name="Text Placeholder 3"/>
          <p:cNvSpPr txBox="1">
            <a:spLocks/>
          </p:cNvSpPr>
          <p:nvPr/>
        </p:nvSpPr>
        <p:spPr>
          <a:xfrm>
            <a:off x="5842337" y="4328078"/>
            <a:ext cx="1069203" cy="553998"/>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en-US" sz="3600" dirty="0">
                <a:solidFill>
                  <a:schemeClr val="accent2"/>
                </a:solidFill>
                <a:cs typeface="+mn-ea"/>
                <a:sym typeface="+mn-lt"/>
              </a:rPr>
              <a:t>80%</a:t>
            </a:r>
          </a:p>
        </p:txBody>
      </p:sp>
      <p:grpSp>
        <p:nvGrpSpPr>
          <p:cNvPr id="257" name="Group 256"/>
          <p:cNvGrpSpPr/>
          <p:nvPr/>
        </p:nvGrpSpPr>
        <p:grpSpPr>
          <a:xfrm>
            <a:off x="7014416" y="5232592"/>
            <a:ext cx="4304619" cy="472218"/>
            <a:chOff x="1315499" y="1205362"/>
            <a:chExt cx="3228464" cy="354164"/>
          </a:xfrm>
        </p:grpSpPr>
        <p:sp>
          <p:nvSpPr>
            <p:cNvPr id="258" name="Text Placeholder 3"/>
            <p:cNvSpPr txBox="1">
              <a:spLocks/>
            </p:cNvSpPr>
            <p:nvPr/>
          </p:nvSpPr>
          <p:spPr>
            <a:xfrm>
              <a:off x="1315499" y="1205362"/>
              <a:ext cx="49" cy="11541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endParaRPr lang="en-US" sz="1000" b="1" dirty="0">
                <a:solidFill>
                  <a:srgbClr val="27817E"/>
                </a:solidFill>
                <a:cs typeface="+mn-ea"/>
                <a:sym typeface="+mn-lt"/>
              </a:endParaRPr>
            </a:p>
          </p:txBody>
        </p:sp>
        <p:sp>
          <p:nvSpPr>
            <p:cNvPr id="259" name="Text Placeholder 3"/>
            <p:cNvSpPr txBox="1">
              <a:spLocks/>
            </p:cNvSpPr>
            <p:nvPr/>
          </p:nvSpPr>
          <p:spPr>
            <a:xfrm>
              <a:off x="1315499" y="1351776"/>
              <a:ext cx="3228464" cy="207750"/>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900" dirty="0">
                  <a:solidFill>
                    <a:srgbClr val="262626">
                      <a:lumMod val="50000"/>
                      <a:lumOff val="50000"/>
                    </a:srgbClr>
                  </a:solidFill>
                  <a:cs typeface="+mn-ea"/>
                  <a:sym typeface="+mn-lt"/>
                </a:rPr>
                <a:t>There are many variations of passages of Lorem Ipsum</a:t>
              </a:r>
              <a:br>
                <a:rPr lang="en-US" sz="900" dirty="0">
                  <a:solidFill>
                    <a:srgbClr val="262626">
                      <a:lumMod val="50000"/>
                      <a:lumOff val="50000"/>
                    </a:srgbClr>
                  </a:solidFill>
                  <a:cs typeface="+mn-ea"/>
                  <a:sym typeface="+mn-lt"/>
                </a:rPr>
              </a:br>
              <a:r>
                <a:rPr lang="en-US" sz="900" dirty="0">
                  <a:solidFill>
                    <a:srgbClr val="262626">
                      <a:lumMod val="50000"/>
                      <a:lumOff val="50000"/>
                    </a:srgbClr>
                  </a:solidFill>
                  <a:cs typeface="+mn-ea"/>
                  <a:sym typeface="+mn-lt"/>
                </a:rPr>
                <a:t> available but the majority have suffered alteration.</a:t>
              </a:r>
            </a:p>
          </p:txBody>
        </p:sp>
      </p:grpSp>
      <p:sp>
        <p:nvSpPr>
          <p:cNvPr id="260" name="Text Placeholder 3"/>
          <p:cNvSpPr txBox="1">
            <a:spLocks/>
          </p:cNvSpPr>
          <p:nvPr/>
        </p:nvSpPr>
        <p:spPr>
          <a:xfrm>
            <a:off x="5850352" y="5409710"/>
            <a:ext cx="1061188" cy="553998"/>
          </a:xfrm>
          <a:prstGeom prst="rect">
            <a:avLst/>
          </a:prstGeom>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9170">
              <a:spcBef>
                <a:spcPct val="20000"/>
              </a:spcBef>
              <a:defRPr/>
            </a:pPr>
            <a:r>
              <a:rPr lang="en-US" sz="3600" dirty="0">
                <a:solidFill>
                  <a:schemeClr val="accent2"/>
                </a:solidFill>
                <a:cs typeface="+mn-ea"/>
                <a:sym typeface="+mn-lt"/>
              </a:rPr>
              <a:t>90%</a:t>
            </a:r>
          </a:p>
        </p:txBody>
      </p:sp>
      <p:grpSp>
        <p:nvGrpSpPr>
          <p:cNvPr id="47" name="组合 46">
            <a:extLst>
              <a:ext uri="{FF2B5EF4-FFF2-40B4-BE49-F238E27FC236}">
                <a16:creationId xmlns:a16="http://schemas.microsoft.com/office/drawing/2014/main" id="{9F20EB54-0242-456D-A483-74616D88F573}"/>
              </a:ext>
            </a:extLst>
          </p:cNvPr>
          <p:cNvGrpSpPr/>
          <p:nvPr/>
        </p:nvGrpSpPr>
        <p:grpSpPr>
          <a:xfrm>
            <a:off x="2918188" y="338191"/>
            <a:ext cx="5975713" cy="584775"/>
            <a:chOff x="2918188" y="338191"/>
            <a:chExt cx="5975713" cy="584775"/>
          </a:xfrm>
        </p:grpSpPr>
        <p:sp>
          <p:nvSpPr>
            <p:cNvPr id="48" name="TextBox 18">
              <a:extLst>
                <a:ext uri="{FF2B5EF4-FFF2-40B4-BE49-F238E27FC236}">
                  <a16:creationId xmlns:a16="http://schemas.microsoft.com/office/drawing/2014/main" id="{058EDF08-48BA-40F6-A3C5-D584E7FCDBCE}"/>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49" name="椭圆 48">
              <a:extLst>
                <a:ext uri="{FF2B5EF4-FFF2-40B4-BE49-F238E27FC236}">
                  <a16:creationId xmlns:a16="http://schemas.microsoft.com/office/drawing/2014/main" id="{B4AB8864-88F1-4327-A8D9-C656C7479C9B}"/>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0" name="椭圆 49">
              <a:extLst>
                <a:ext uri="{FF2B5EF4-FFF2-40B4-BE49-F238E27FC236}">
                  <a16:creationId xmlns:a16="http://schemas.microsoft.com/office/drawing/2014/main" id="{99FDFEAE-DC95-4D2B-AF43-7C1AB1AEDDD9}"/>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1" name="椭圆 50">
              <a:extLst>
                <a:ext uri="{FF2B5EF4-FFF2-40B4-BE49-F238E27FC236}">
                  <a16:creationId xmlns:a16="http://schemas.microsoft.com/office/drawing/2014/main" id="{BB330595-52C3-42B8-A7B5-AA67A0BAC1E3}"/>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2" name="椭圆 51">
              <a:extLst>
                <a:ext uri="{FF2B5EF4-FFF2-40B4-BE49-F238E27FC236}">
                  <a16:creationId xmlns:a16="http://schemas.microsoft.com/office/drawing/2014/main" id="{86BE4D3E-5906-40CA-8C26-E38E3267B7F5}"/>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3" name="椭圆 52">
              <a:extLst>
                <a:ext uri="{FF2B5EF4-FFF2-40B4-BE49-F238E27FC236}">
                  <a16:creationId xmlns:a16="http://schemas.microsoft.com/office/drawing/2014/main" id="{77DE5D42-D8EA-4E5F-B0BB-A9927E70C942}"/>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4" name="椭圆 53">
              <a:extLst>
                <a:ext uri="{FF2B5EF4-FFF2-40B4-BE49-F238E27FC236}">
                  <a16:creationId xmlns:a16="http://schemas.microsoft.com/office/drawing/2014/main" id="{53E408EF-E40D-4641-B7B7-97E37AD35BE8}"/>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5" name="椭圆 54">
              <a:extLst>
                <a:ext uri="{FF2B5EF4-FFF2-40B4-BE49-F238E27FC236}">
                  <a16:creationId xmlns:a16="http://schemas.microsoft.com/office/drawing/2014/main" id="{E436652A-F7BE-499F-9C8B-FDBBCA55694B}"/>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6" name="椭圆 55">
              <a:extLst>
                <a:ext uri="{FF2B5EF4-FFF2-40B4-BE49-F238E27FC236}">
                  <a16:creationId xmlns:a16="http://schemas.microsoft.com/office/drawing/2014/main" id="{C4FA70A5-34EF-4E8D-B526-5007188627B2}"/>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7" name="椭圆 56">
              <a:extLst>
                <a:ext uri="{FF2B5EF4-FFF2-40B4-BE49-F238E27FC236}">
                  <a16:creationId xmlns:a16="http://schemas.microsoft.com/office/drawing/2014/main" id="{CFEE0ACB-DDE5-4A93-8761-D62DCE722029}"/>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8" name="椭圆 57">
              <a:extLst>
                <a:ext uri="{FF2B5EF4-FFF2-40B4-BE49-F238E27FC236}">
                  <a16:creationId xmlns:a16="http://schemas.microsoft.com/office/drawing/2014/main" id="{BEDFBA63-7AA4-4184-8D54-7A6528F259D4}"/>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451761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nodeType="afterEffect">
                                  <p:stCondLst>
                                    <p:cond delay="0"/>
                                  </p:stCondLst>
                                  <p:childTnLst>
                                    <p:set>
                                      <p:cBhvr>
                                        <p:cTn id="6" dur="1" fill="hold">
                                          <p:stCondLst>
                                            <p:cond delay="0"/>
                                          </p:stCondLst>
                                        </p:cTn>
                                        <p:tgtEl>
                                          <p:spTgt spid="176"/>
                                        </p:tgtEl>
                                        <p:attrNameLst>
                                          <p:attrName>style.visibility</p:attrName>
                                        </p:attrNameLst>
                                      </p:cBhvr>
                                      <p:to>
                                        <p:strVal val="visible"/>
                                      </p:to>
                                    </p:set>
                                    <p:anim calcmode="lin" valueType="num">
                                      <p:cBhvr additive="base">
                                        <p:cTn id="7" dur="500" fill="hold"/>
                                        <p:tgtEl>
                                          <p:spTgt spid="176"/>
                                        </p:tgtEl>
                                        <p:attrNameLst>
                                          <p:attrName>ppt_x</p:attrName>
                                        </p:attrNameLst>
                                      </p:cBhvr>
                                      <p:tavLst>
                                        <p:tav tm="0">
                                          <p:val>
                                            <p:strVal val="0-#ppt_w/2"/>
                                          </p:val>
                                        </p:tav>
                                        <p:tav tm="100000">
                                          <p:val>
                                            <p:strVal val="#ppt_x"/>
                                          </p:val>
                                        </p:tav>
                                      </p:tavLst>
                                    </p:anim>
                                    <p:anim calcmode="lin" valueType="num">
                                      <p:cBhvr additive="base">
                                        <p:cTn id="8" dur="500" fill="hold"/>
                                        <p:tgtEl>
                                          <p:spTgt spid="17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1" accel="50000" decel="50000" fill="hold" nodeType="afterEffect">
                                  <p:stCondLst>
                                    <p:cond delay="0"/>
                                  </p:stCondLst>
                                  <p:childTnLst>
                                    <p:set>
                                      <p:cBhvr>
                                        <p:cTn id="11" dur="1" fill="hold">
                                          <p:stCondLst>
                                            <p:cond delay="0"/>
                                          </p:stCondLst>
                                        </p:cTn>
                                        <p:tgtEl>
                                          <p:spTgt spid="225"/>
                                        </p:tgtEl>
                                        <p:attrNameLst>
                                          <p:attrName>style.visibility</p:attrName>
                                        </p:attrNameLst>
                                      </p:cBhvr>
                                      <p:to>
                                        <p:strVal val="visible"/>
                                      </p:to>
                                    </p:set>
                                    <p:anim calcmode="lin" valueType="num">
                                      <p:cBhvr additive="base">
                                        <p:cTn id="12" dur="500" fill="hold"/>
                                        <p:tgtEl>
                                          <p:spTgt spid="225"/>
                                        </p:tgtEl>
                                        <p:attrNameLst>
                                          <p:attrName>ppt_x</p:attrName>
                                        </p:attrNameLst>
                                      </p:cBhvr>
                                      <p:tavLst>
                                        <p:tav tm="0">
                                          <p:val>
                                            <p:strVal val="#ppt_x"/>
                                          </p:val>
                                        </p:tav>
                                        <p:tav tm="100000">
                                          <p:val>
                                            <p:strVal val="#ppt_x"/>
                                          </p:val>
                                        </p:tav>
                                      </p:tavLst>
                                    </p:anim>
                                    <p:anim calcmode="lin" valueType="num">
                                      <p:cBhvr additive="base">
                                        <p:cTn id="13" dur="500" fill="hold"/>
                                        <p:tgtEl>
                                          <p:spTgt spid="225"/>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1" accel="50000" decel="50000" fill="hold" nodeType="afterEffect">
                                  <p:stCondLst>
                                    <p:cond delay="0"/>
                                  </p:stCondLst>
                                  <p:childTnLst>
                                    <p:set>
                                      <p:cBhvr>
                                        <p:cTn id="16" dur="1" fill="hold">
                                          <p:stCondLst>
                                            <p:cond delay="0"/>
                                          </p:stCondLst>
                                        </p:cTn>
                                        <p:tgtEl>
                                          <p:spTgt spid="232"/>
                                        </p:tgtEl>
                                        <p:attrNameLst>
                                          <p:attrName>style.visibility</p:attrName>
                                        </p:attrNameLst>
                                      </p:cBhvr>
                                      <p:to>
                                        <p:strVal val="visible"/>
                                      </p:to>
                                    </p:set>
                                    <p:anim calcmode="lin" valueType="num">
                                      <p:cBhvr additive="base">
                                        <p:cTn id="17" dur="500" fill="hold"/>
                                        <p:tgtEl>
                                          <p:spTgt spid="232"/>
                                        </p:tgtEl>
                                        <p:attrNameLst>
                                          <p:attrName>ppt_x</p:attrName>
                                        </p:attrNameLst>
                                      </p:cBhvr>
                                      <p:tavLst>
                                        <p:tav tm="0">
                                          <p:val>
                                            <p:strVal val="#ppt_x"/>
                                          </p:val>
                                        </p:tav>
                                        <p:tav tm="100000">
                                          <p:val>
                                            <p:strVal val="#ppt_x"/>
                                          </p:val>
                                        </p:tav>
                                      </p:tavLst>
                                    </p:anim>
                                    <p:anim calcmode="lin" valueType="num">
                                      <p:cBhvr additive="base">
                                        <p:cTn id="18" dur="500" fill="hold"/>
                                        <p:tgtEl>
                                          <p:spTgt spid="232"/>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2" presetClass="entr" presetSubtype="1" accel="50000" decel="50000" fill="hold" nodeType="afterEffect">
                                  <p:stCondLst>
                                    <p:cond delay="0"/>
                                  </p:stCondLst>
                                  <p:childTnLst>
                                    <p:set>
                                      <p:cBhvr>
                                        <p:cTn id="21" dur="1" fill="hold">
                                          <p:stCondLst>
                                            <p:cond delay="0"/>
                                          </p:stCondLst>
                                        </p:cTn>
                                        <p:tgtEl>
                                          <p:spTgt spid="207"/>
                                        </p:tgtEl>
                                        <p:attrNameLst>
                                          <p:attrName>style.visibility</p:attrName>
                                        </p:attrNameLst>
                                      </p:cBhvr>
                                      <p:to>
                                        <p:strVal val="visible"/>
                                      </p:to>
                                    </p:set>
                                    <p:anim calcmode="lin" valueType="num">
                                      <p:cBhvr additive="base">
                                        <p:cTn id="22" dur="500" fill="hold"/>
                                        <p:tgtEl>
                                          <p:spTgt spid="207"/>
                                        </p:tgtEl>
                                        <p:attrNameLst>
                                          <p:attrName>ppt_x</p:attrName>
                                        </p:attrNameLst>
                                      </p:cBhvr>
                                      <p:tavLst>
                                        <p:tav tm="0">
                                          <p:val>
                                            <p:strVal val="#ppt_x"/>
                                          </p:val>
                                        </p:tav>
                                        <p:tav tm="100000">
                                          <p:val>
                                            <p:strVal val="#ppt_x"/>
                                          </p:val>
                                        </p:tav>
                                      </p:tavLst>
                                    </p:anim>
                                    <p:anim calcmode="lin" valueType="num">
                                      <p:cBhvr additive="base">
                                        <p:cTn id="23" dur="500" fill="hold"/>
                                        <p:tgtEl>
                                          <p:spTgt spid="207"/>
                                        </p:tgtEl>
                                        <p:attrNameLst>
                                          <p:attrName>ppt_y</p:attrName>
                                        </p:attrNameLst>
                                      </p:cBhvr>
                                      <p:tavLst>
                                        <p:tav tm="0">
                                          <p:val>
                                            <p:strVal val="0-#ppt_h/2"/>
                                          </p:val>
                                        </p:tav>
                                        <p:tav tm="100000">
                                          <p:val>
                                            <p:strVal val="#ppt_y"/>
                                          </p:val>
                                        </p:tav>
                                      </p:tavLst>
                                    </p:anim>
                                  </p:childTnLst>
                                </p:cTn>
                              </p:par>
                            </p:childTnLst>
                          </p:cTn>
                        </p:par>
                        <p:par>
                          <p:cTn id="24" fill="hold">
                            <p:stCondLst>
                              <p:cond delay="2000"/>
                            </p:stCondLst>
                            <p:childTnLst>
                              <p:par>
                                <p:cTn id="25" presetID="2" presetClass="entr" presetSubtype="1" accel="50000" decel="50000" fill="hold" nodeType="afterEffect">
                                  <p:stCondLst>
                                    <p:cond delay="0"/>
                                  </p:stCondLst>
                                  <p:childTnLst>
                                    <p:set>
                                      <p:cBhvr>
                                        <p:cTn id="26" dur="1" fill="hold">
                                          <p:stCondLst>
                                            <p:cond delay="0"/>
                                          </p:stCondLst>
                                        </p:cTn>
                                        <p:tgtEl>
                                          <p:spTgt spid="217"/>
                                        </p:tgtEl>
                                        <p:attrNameLst>
                                          <p:attrName>style.visibility</p:attrName>
                                        </p:attrNameLst>
                                      </p:cBhvr>
                                      <p:to>
                                        <p:strVal val="visible"/>
                                      </p:to>
                                    </p:set>
                                    <p:anim calcmode="lin" valueType="num">
                                      <p:cBhvr additive="base">
                                        <p:cTn id="27" dur="500" fill="hold"/>
                                        <p:tgtEl>
                                          <p:spTgt spid="217"/>
                                        </p:tgtEl>
                                        <p:attrNameLst>
                                          <p:attrName>ppt_x</p:attrName>
                                        </p:attrNameLst>
                                      </p:cBhvr>
                                      <p:tavLst>
                                        <p:tav tm="0">
                                          <p:val>
                                            <p:strVal val="#ppt_x"/>
                                          </p:val>
                                        </p:tav>
                                        <p:tav tm="100000">
                                          <p:val>
                                            <p:strVal val="#ppt_x"/>
                                          </p:val>
                                        </p:tav>
                                      </p:tavLst>
                                    </p:anim>
                                    <p:anim calcmode="lin" valueType="num">
                                      <p:cBhvr additive="base">
                                        <p:cTn id="28" dur="500" fill="hold"/>
                                        <p:tgtEl>
                                          <p:spTgt spid="217"/>
                                        </p:tgtEl>
                                        <p:attrNameLst>
                                          <p:attrName>ppt_y</p:attrName>
                                        </p:attrNameLst>
                                      </p:cBhvr>
                                      <p:tavLst>
                                        <p:tav tm="0">
                                          <p:val>
                                            <p:strVal val="0-#ppt_h/2"/>
                                          </p:val>
                                        </p:tav>
                                        <p:tav tm="100000">
                                          <p:val>
                                            <p:strVal val="#ppt_y"/>
                                          </p:val>
                                        </p:tav>
                                      </p:tavLst>
                                    </p:anim>
                                  </p:childTnLst>
                                </p:cTn>
                              </p:par>
                            </p:childTnLst>
                          </p:cTn>
                        </p:par>
                        <p:par>
                          <p:cTn id="29" fill="hold">
                            <p:stCondLst>
                              <p:cond delay="2500"/>
                            </p:stCondLst>
                            <p:childTnLst>
                              <p:par>
                                <p:cTn id="30" presetID="2" presetClass="entr" presetSubtype="2" accel="50000" decel="50000" fill="hold" nodeType="afterEffect">
                                  <p:stCondLst>
                                    <p:cond delay="0"/>
                                  </p:stCondLst>
                                  <p:childTnLst>
                                    <p:set>
                                      <p:cBhvr>
                                        <p:cTn id="31" dur="1" fill="hold">
                                          <p:stCondLst>
                                            <p:cond delay="0"/>
                                          </p:stCondLst>
                                        </p:cTn>
                                        <p:tgtEl>
                                          <p:spTgt spid="233"/>
                                        </p:tgtEl>
                                        <p:attrNameLst>
                                          <p:attrName>style.visibility</p:attrName>
                                        </p:attrNameLst>
                                      </p:cBhvr>
                                      <p:to>
                                        <p:strVal val="visible"/>
                                      </p:to>
                                    </p:set>
                                    <p:anim calcmode="lin" valueType="num">
                                      <p:cBhvr additive="base">
                                        <p:cTn id="32" dur="500" fill="hold"/>
                                        <p:tgtEl>
                                          <p:spTgt spid="233"/>
                                        </p:tgtEl>
                                        <p:attrNameLst>
                                          <p:attrName>ppt_x</p:attrName>
                                        </p:attrNameLst>
                                      </p:cBhvr>
                                      <p:tavLst>
                                        <p:tav tm="0">
                                          <p:val>
                                            <p:strVal val="1+#ppt_w/2"/>
                                          </p:val>
                                        </p:tav>
                                        <p:tav tm="100000">
                                          <p:val>
                                            <p:strVal val="#ppt_x"/>
                                          </p:val>
                                        </p:tav>
                                      </p:tavLst>
                                    </p:anim>
                                    <p:anim calcmode="lin" valueType="num">
                                      <p:cBhvr additive="base">
                                        <p:cTn id="33" dur="500" fill="hold"/>
                                        <p:tgtEl>
                                          <p:spTgt spid="233"/>
                                        </p:tgtEl>
                                        <p:attrNameLst>
                                          <p:attrName>ppt_y</p:attrName>
                                        </p:attrNameLst>
                                      </p:cBhvr>
                                      <p:tavLst>
                                        <p:tav tm="0">
                                          <p:val>
                                            <p:strVal val="#ppt_y"/>
                                          </p:val>
                                        </p:tav>
                                        <p:tav tm="100000">
                                          <p:val>
                                            <p:strVal val="#ppt_y"/>
                                          </p:val>
                                        </p:tav>
                                      </p:tavLst>
                                    </p:anim>
                                  </p:childTnLst>
                                </p:cTn>
                              </p:par>
                              <p:par>
                                <p:cTn id="34" presetID="2" presetClass="entr" presetSubtype="4" accel="50000" decel="50000" fill="hold" grpId="0" nodeType="withEffect">
                                  <p:stCondLst>
                                    <p:cond delay="0"/>
                                  </p:stCondLst>
                                  <p:childTnLst>
                                    <p:set>
                                      <p:cBhvr>
                                        <p:cTn id="35" dur="1" fill="hold">
                                          <p:stCondLst>
                                            <p:cond delay="0"/>
                                          </p:stCondLst>
                                        </p:cTn>
                                        <p:tgtEl>
                                          <p:spTgt spid="236"/>
                                        </p:tgtEl>
                                        <p:attrNameLst>
                                          <p:attrName>style.visibility</p:attrName>
                                        </p:attrNameLst>
                                      </p:cBhvr>
                                      <p:to>
                                        <p:strVal val="visible"/>
                                      </p:to>
                                    </p:set>
                                    <p:anim calcmode="lin" valueType="num">
                                      <p:cBhvr additive="base">
                                        <p:cTn id="36" dur="500" fill="hold"/>
                                        <p:tgtEl>
                                          <p:spTgt spid="236"/>
                                        </p:tgtEl>
                                        <p:attrNameLst>
                                          <p:attrName>ppt_x</p:attrName>
                                        </p:attrNameLst>
                                      </p:cBhvr>
                                      <p:tavLst>
                                        <p:tav tm="0">
                                          <p:val>
                                            <p:strVal val="#ppt_x"/>
                                          </p:val>
                                        </p:tav>
                                        <p:tav tm="100000">
                                          <p:val>
                                            <p:strVal val="#ppt_x"/>
                                          </p:val>
                                        </p:tav>
                                      </p:tavLst>
                                    </p:anim>
                                    <p:anim calcmode="lin" valueType="num">
                                      <p:cBhvr additive="base">
                                        <p:cTn id="37" dur="500" fill="hold"/>
                                        <p:tgtEl>
                                          <p:spTgt spid="236"/>
                                        </p:tgtEl>
                                        <p:attrNameLst>
                                          <p:attrName>ppt_y</p:attrName>
                                        </p:attrNameLst>
                                      </p:cBhvr>
                                      <p:tavLst>
                                        <p:tav tm="0">
                                          <p:val>
                                            <p:strVal val="1+#ppt_h/2"/>
                                          </p:val>
                                        </p:tav>
                                        <p:tav tm="100000">
                                          <p:val>
                                            <p:strVal val="#ppt_y"/>
                                          </p:val>
                                        </p:tav>
                                      </p:tavLst>
                                    </p:anim>
                                  </p:childTnLst>
                                </p:cTn>
                              </p:par>
                            </p:childTnLst>
                          </p:cTn>
                        </p:par>
                        <p:par>
                          <p:cTn id="38" fill="hold">
                            <p:stCondLst>
                              <p:cond delay="3000"/>
                            </p:stCondLst>
                            <p:childTnLst>
                              <p:par>
                                <p:cTn id="39" presetID="2" presetClass="entr" presetSubtype="2" accel="50000" decel="50000" fill="hold" nodeType="afterEffect">
                                  <p:stCondLst>
                                    <p:cond delay="0"/>
                                  </p:stCondLst>
                                  <p:childTnLst>
                                    <p:set>
                                      <p:cBhvr>
                                        <p:cTn id="40" dur="1" fill="hold">
                                          <p:stCondLst>
                                            <p:cond delay="0"/>
                                          </p:stCondLst>
                                        </p:cTn>
                                        <p:tgtEl>
                                          <p:spTgt spid="249"/>
                                        </p:tgtEl>
                                        <p:attrNameLst>
                                          <p:attrName>style.visibility</p:attrName>
                                        </p:attrNameLst>
                                      </p:cBhvr>
                                      <p:to>
                                        <p:strVal val="visible"/>
                                      </p:to>
                                    </p:set>
                                    <p:anim calcmode="lin" valueType="num">
                                      <p:cBhvr additive="base">
                                        <p:cTn id="41" dur="500" fill="hold"/>
                                        <p:tgtEl>
                                          <p:spTgt spid="249"/>
                                        </p:tgtEl>
                                        <p:attrNameLst>
                                          <p:attrName>ppt_x</p:attrName>
                                        </p:attrNameLst>
                                      </p:cBhvr>
                                      <p:tavLst>
                                        <p:tav tm="0">
                                          <p:val>
                                            <p:strVal val="1+#ppt_w/2"/>
                                          </p:val>
                                        </p:tav>
                                        <p:tav tm="100000">
                                          <p:val>
                                            <p:strVal val="#ppt_x"/>
                                          </p:val>
                                        </p:tav>
                                      </p:tavLst>
                                    </p:anim>
                                    <p:anim calcmode="lin" valueType="num">
                                      <p:cBhvr additive="base">
                                        <p:cTn id="42" dur="500" fill="hold"/>
                                        <p:tgtEl>
                                          <p:spTgt spid="249"/>
                                        </p:tgtEl>
                                        <p:attrNameLst>
                                          <p:attrName>ppt_y</p:attrName>
                                        </p:attrNameLst>
                                      </p:cBhvr>
                                      <p:tavLst>
                                        <p:tav tm="0">
                                          <p:val>
                                            <p:strVal val="#ppt_y"/>
                                          </p:val>
                                        </p:tav>
                                        <p:tav tm="100000">
                                          <p:val>
                                            <p:strVal val="#ppt_y"/>
                                          </p:val>
                                        </p:tav>
                                      </p:tavLst>
                                    </p:anim>
                                  </p:childTnLst>
                                </p:cTn>
                              </p:par>
                              <p:par>
                                <p:cTn id="43" presetID="2" presetClass="entr" presetSubtype="4" accel="50000" decel="50000" fill="hold" grpId="0" nodeType="withEffect">
                                  <p:stCondLst>
                                    <p:cond delay="0"/>
                                  </p:stCondLst>
                                  <p:childTnLst>
                                    <p:set>
                                      <p:cBhvr>
                                        <p:cTn id="44" dur="1" fill="hold">
                                          <p:stCondLst>
                                            <p:cond delay="0"/>
                                          </p:stCondLst>
                                        </p:cTn>
                                        <p:tgtEl>
                                          <p:spTgt spid="252"/>
                                        </p:tgtEl>
                                        <p:attrNameLst>
                                          <p:attrName>style.visibility</p:attrName>
                                        </p:attrNameLst>
                                      </p:cBhvr>
                                      <p:to>
                                        <p:strVal val="visible"/>
                                      </p:to>
                                    </p:set>
                                    <p:anim calcmode="lin" valueType="num">
                                      <p:cBhvr additive="base">
                                        <p:cTn id="45" dur="500" fill="hold"/>
                                        <p:tgtEl>
                                          <p:spTgt spid="252"/>
                                        </p:tgtEl>
                                        <p:attrNameLst>
                                          <p:attrName>ppt_x</p:attrName>
                                        </p:attrNameLst>
                                      </p:cBhvr>
                                      <p:tavLst>
                                        <p:tav tm="0">
                                          <p:val>
                                            <p:strVal val="#ppt_x"/>
                                          </p:val>
                                        </p:tav>
                                        <p:tav tm="100000">
                                          <p:val>
                                            <p:strVal val="#ppt_x"/>
                                          </p:val>
                                        </p:tav>
                                      </p:tavLst>
                                    </p:anim>
                                    <p:anim calcmode="lin" valueType="num">
                                      <p:cBhvr additive="base">
                                        <p:cTn id="46" dur="500" fill="hold"/>
                                        <p:tgtEl>
                                          <p:spTgt spid="252"/>
                                        </p:tgtEl>
                                        <p:attrNameLst>
                                          <p:attrName>ppt_y</p:attrName>
                                        </p:attrNameLst>
                                      </p:cBhvr>
                                      <p:tavLst>
                                        <p:tav tm="0">
                                          <p:val>
                                            <p:strVal val="1+#ppt_h/2"/>
                                          </p:val>
                                        </p:tav>
                                        <p:tav tm="100000">
                                          <p:val>
                                            <p:strVal val="#ppt_y"/>
                                          </p:val>
                                        </p:tav>
                                      </p:tavLst>
                                    </p:anim>
                                  </p:childTnLst>
                                </p:cTn>
                              </p:par>
                            </p:childTnLst>
                          </p:cTn>
                        </p:par>
                        <p:par>
                          <p:cTn id="47" fill="hold">
                            <p:stCondLst>
                              <p:cond delay="3500"/>
                            </p:stCondLst>
                            <p:childTnLst>
                              <p:par>
                                <p:cTn id="48" presetID="2" presetClass="entr" presetSubtype="2" accel="50000" decel="50000" fill="hold" nodeType="afterEffect">
                                  <p:stCondLst>
                                    <p:cond delay="0"/>
                                  </p:stCondLst>
                                  <p:childTnLst>
                                    <p:set>
                                      <p:cBhvr>
                                        <p:cTn id="49" dur="1" fill="hold">
                                          <p:stCondLst>
                                            <p:cond delay="0"/>
                                          </p:stCondLst>
                                        </p:cTn>
                                        <p:tgtEl>
                                          <p:spTgt spid="253"/>
                                        </p:tgtEl>
                                        <p:attrNameLst>
                                          <p:attrName>style.visibility</p:attrName>
                                        </p:attrNameLst>
                                      </p:cBhvr>
                                      <p:to>
                                        <p:strVal val="visible"/>
                                      </p:to>
                                    </p:set>
                                    <p:anim calcmode="lin" valueType="num">
                                      <p:cBhvr additive="base">
                                        <p:cTn id="50" dur="500" fill="hold"/>
                                        <p:tgtEl>
                                          <p:spTgt spid="253"/>
                                        </p:tgtEl>
                                        <p:attrNameLst>
                                          <p:attrName>ppt_x</p:attrName>
                                        </p:attrNameLst>
                                      </p:cBhvr>
                                      <p:tavLst>
                                        <p:tav tm="0">
                                          <p:val>
                                            <p:strVal val="1+#ppt_w/2"/>
                                          </p:val>
                                        </p:tav>
                                        <p:tav tm="100000">
                                          <p:val>
                                            <p:strVal val="#ppt_x"/>
                                          </p:val>
                                        </p:tav>
                                      </p:tavLst>
                                    </p:anim>
                                    <p:anim calcmode="lin" valueType="num">
                                      <p:cBhvr additive="base">
                                        <p:cTn id="51" dur="500" fill="hold"/>
                                        <p:tgtEl>
                                          <p:spTgt spid="253"/>
                                        </p:tgtEl>
                                        <p:attrNameLst>
                                          <p:attrName>ppt_y</p:attrName>
                                        </p:attrNameLst>
                                      </p:cBhvr>
                                      <p:tavLst>
                                        <p:tav tm="0">
                                          <p:val>
                                            <p:strVal val="#ppt_y"/>
                                          </p:val>
                                        </p:tav>
                                        <p:tav tm="100000">
                                          <p:val>
                                            <p:strVal val="#ppt_y"/>
                                          </p:val>
                                        </p:tav>
                                      </p:tavLst>
                                    </p:anim>
                                  </p:childTnLst>
                                </p:cTn>
                              </p:par>
                              <p:par>
                                <p:cTn id="52" presetID="2" presetClass="entr" presetSubtype="4" accel="50000" decel="50000" fill="hold" grpId="0" nodeType="withEffect">
                                  <p:stCondLst>
                                    <p:cond delay="0"/>
                                  </p:stCondLst>
                                  <p:childTnLst>
                                    <p:set>
                                      <p:cBhvr>
                                        <p:cTn id="53" dur="1" fill="hold">
                                          <p:stCondLst>
                                            <p:cond delay="0"/>
                                          </p:stCondLst>
                                        </p:cTn>
                                        <p:tgtEl>
                                          <p:spTgt spid="256"/>
                                        </p:tgtEl>
                                        <p:attrNameLst>
                                          <p:attrName>style.visibility</p:attrName>
                                        </p:attrNameLst>
                                      </p:cBhvr>
                                      <p:to>
                                        <p:strVal val="visible"/>
                                      </p:to>
                                    </p:set>
                                    <p:anim calcmode="lin" valueType="num">
                                      <p:cBhvr additive="base">
                                        <p:cTn id="54" dur="500" fill="hold"/>
                                        <p:tgtEl>
                                          <p:spTgt spid="256"/>
                                        </p:tgtEl>
                                        <p:attrNameLst>
                                          <p:attrName>ppt_x</p:attrName>
                                        </p:attrNameLst>
                                      </p:cBhvr>
                                      <p:tavLst>
                                        <p:tav tm="0">
                                          <p:val>
                                            <p:strVal val="#ppt_x"/>
                                          </p:val>
                                        </p:tav>
                                        <p:tav tm="100000">
                                          <p:val>
                                            <p:strVal val="#ppt_x"/>
                                          </p:val>
                                        </p:tav>
                                      </p:tavLst>
                                    </p:anim>
                                    <p:anim calcmode="lin" valueType="num">
                                      <p:cBhvr additive="base">
                                        <p:cTn id="55" dur="500" fill="hold"/>
                                        <p:tgtEl>
                                          <p:spTgt spid="256"/>
                                        </p:tgtEl>
                                        <p:attrNameLst>
                                          <p:attrName>ppt_y</p:attrName>
                                        </p:attrNameLst>
                                      </p:cBhvr>
                                      <p:tavLst>
                                        <p:tav tm="0">
                                          <p:val>
                                            <p:strVal val="1+#ppt_h/2"/>
                                          </p:val>
                                        </p:tav>
                                        <p:tav tm="100000">
                                          <p:val>
                                            <p:strVal val="#ppt_y"/>
                                          </p:val>
                                        </p:tav>
                                      </p:tavLst>
                                    </p:anim>
                                  </p:childTnLst>
                                </p:cTn>
                              </p:par>
                            </p:childTnLst>
                          </p:cTn>
                        </p:par>
                        <p:par>
                          <p:cTn id="56" fill="hold">
                            <p:stCondLst>
                              <p:cond delay="4000"/>
                            </p:stCondLst>
                            <p:childTnLst>
                              <p:par>
                                <p:cTn id="57" presetID="2" presetClass="entr" presetSubtype="2" accel="50000" decel="50000" fill="hold" nodeType="afterEffect">
                                  <p:stCondLst>
                                    <p:cond delay="0"/>
                                  </p:stCondLst>
                                  <p:childTnLst>
                                    <p:set>
                                      <p:cBhvr>
                                        <p:cTn id="58" dur="1" fill="hold">
                                          <p:stCondLst>
                                            <p:cond delay="0"/>
                                          </p:stCondLst>
                                        </p:cTn>
                                        <p:tgtEl>
                                          <p:spTgt spid="257"/>
                                        </p:tgtEl>
                                        <p:attrNameLst>
                                          <p:attrName>style.visibility</p:attrName>
                                        </p:attrNameLst>
                                      </p:cBhvr>
                                      <p:to>
                                        <p:strVal val="visible"/>
                                      </p:to>
                                    </p:set>
                                    <p:anim calcmode="lin" valueType="num">
                                      <p:cBhvr additive="base">
                                        <p:cTn id="59" dur="500" fill="hold"/>
                                        <p:tgtEl>
                                          <p:spTgt spid="257"/>
                                        </p:tgtEl>
                                        <p:attrNameLst>
                                          <p:attrName>ppt_x</p:attrName>
                                        </p:attrNameLst>
                                      </p:cBhvr>
                                      <p:tavLst>
                                        <p:tav tm="0">
                                          <p:val>
                                            <p:strVal val="1+#ppt_w/2"/>
                                          </p:val>
                                        </p:tav>
                                        <p:tav tm="100000">
                                          <p:val>
                                            <p:strVal val="#ppt_x"/>
                                          </p:val>
                                        </p:tav>
                                      </p:tavLst>
                                    </p:anim>
                                    <p:anim calcmode="lin" valueType="num">
                                      <p:cBhvr additive="base">
                                        <p:cTn id="60" dur="500" fill="hold"/>
                                        <p:tgtEl>
                                          <p:spTgt spid="257"/>
                                        </p:tgtEl>
                                        <p:attrNameLst>
                                          <p:attrName>ppt_y</p:attrName>
                                        </p:attrNameLst>
                                      </p:cBhvr>
                                      <p:tavLst>
                                        <p:tav tm="0">
                                          <p:val>
                                            <p:strVal val="#ppt_y"/>
                                          </p:val>
                                        </p:tav>
                                        <p:tav tm="100000">
                                          <p:val>
                                            <p:strVal val="#ppt_y"/>
                                          </p:val>
                                        </p:tav>
                                      </p:tavLst>
                                    </p:anim>
                                  </p:childTnLst>
                                </p:cTn>
                              </p:par>
                              <p:par>
                                <p:cTn id="61" presetID="2" presetClass="entr" presetSubtype="4" accel="50000" decel="50000" fill="hold" grpId="0" nodeType="withEffect">
                                  <p:stCondLst>
                                    <p:cond delay="0"/>
                                  </p:stCondLst>
                                  <p:childTnLst>
                                    <p:set>
                                      <p:cBhvr>
                                        <p:cTn id="62" dur="1" fill="hold">
                                          <p:stCondLst>
                                            <p:cond delay="0"/>
                                          </p:stCondLst>
                                        </p:cTn>
                                        <p:tgtEl>
                                          <p:spTgt spid="260"/>
                                        </p:tgtEl>
                                        <p:attrNameLst>
                                          <p:attrName>style.visibility</p:attrName>
                                        </p:attrNameLst>
                                      </p:cBhvr>
                                      <p:to>
                                        <p:strVal val="visible"/>
                                      </p:to>
                                    </p:set>
                                    <p:anim calcmode="lin" valueType="num">
                                      <p:cBhvr additive="base">
                                        <p:cTn id="63" dur="500" fill="hold"/>
                                        <p:tgtEl>
                                          <p:spTgt spid="260"/>
                                        </p:tgtEl>
                                        <p:attrNameLst>
                                          <p:attrName>ppt_x</p:attrName>
                                        </p:attrNameLst>
                                      </p:cBhvr>
                                      <p:tavLst>
                                        <p:tav tm="0">
                                          <p:val>
                                            <p:strVal val="#ppt_x"/>
                                          </p:val>
                                        </p:tav>
                                        <p:tav tm="100000">
                                          <p:val>
                                            <p:strVal val="#ppt_x"/>
                                          </p:val>
                                        </p:tav>
                                      </p:tavLst>
                                    </p:anim>
                                    <p:anim calcmode="lin" valueType="num">
                                      <p:cBhvr additive="base">
                                        <p:cTn id="64" dur="500" fill="hold"/>
                                        <p:tgtEl>
                                          <p:spTgt spid="2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6" grpId="0"/>
      <p:bldP spid="252" grpId="0"/>
      <p:bldP spid="256" grpId="0"/>
      <p:bldP spid="26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lide Number Placeholder 29"/>
          <p:cNvSpPr>
            <a:spLocks noGrp="1"/>
          </p:cNvSpPr>
          <p:nvPr>
            <p:ph type="sldNum" sz="quarter" idx="4294967295"/>
          </p:nvPr>
        </p:nvSpPr>
        <p:spPr>
          <a:xfrm>
            <a:off x="11580813" y="6340475"/>
            <a:ext cx="611187" cy="366713"/>
          </a:xfrm>
          <a:prstGeom prst="rect">
            <a:avLst/>
          </a:prstGeom>
        </p:spPr>
        <p:txBody>
          <a:bodyPr/>
          <a:lstStyle/>
          <a:p>
            <a:pPr defTabSz="1375467"/>
            <a:fld id="{C136B7D2-B98C-44FD-8D04-7EC62A564975}" type="slidenum">
              <a:rPr lang="en-US" sz="800">
                <a:solidFill>
                  <a:srgbClr val="262626">
                    <a:lumMod val="75000"/>
                    <a:lumOff val="25000"/>
                  </a:srgbClr>
                </a:solidFill>
                <a:cs typeface="+mn-ea"/>
                <a:sym typeface="+mn-lt"/>
              </a:rPr>
              <a:pPr defTabSz="1375467"/>
              <a:t>5</a:t>
            </a:fld>
            <a:endParaRPr lang="en-US" sz="800" dirty="0">
              <a:solidFill>
                <a:srgbClr val="262626">
                  <a:lumMod val="75000"/>
                  <a:lumOff val="25000"/>
                </a:srgbClr>
              </a:solidFill>
              <a:cs typeface="+mn-ea"/>
              <a:sym typeface="+mn-lt"/>
            </a:endParaRPr>
          </a:p>
        </p:txBody>
      </p:sp>
      <p:sp>
        <p:nvSpPr>
          <p:cNvPr id="5" name="Rectangle 4"/>
          <p:cNvSpPr/>
          <p:nvPr/>
        </p:nvSpPr>
        <p:spPr>
          <a:xfrm>
            <a:off x="1564250" y="1445657"/>
            <a:ext cx="4685369" cy="1459377"/>
          </a:xfrm>
          <a:prstGeom prst="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cxnSp>
        <p:nvCxnSpPr>
          <p:cNvPr id="10" name="Straight Connector 9"/>
          <p:cNvCxnSpPr/>
          <p:nvPr/>
        </p:nvCxnSpPr>
        <p:spPr>
          <a:xfrm>
            <a:off x="3114291" y="1599275"/>
            <a:ext cx="0" cy="1152140"/>
          </a:xfrm>
          <a:prstGeom prst="line">
            <a:avLst/>
          </a:prstGeom>
          <a:ln w="127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1" name="Group 29"/>
          <p:cNvGrpSpPr/>
          <p:nvPr/>
        </p:nvGrpSpPr>
        <p:grpSpPr>
          <a:xfrm>
            <a:off x="3303467" y="1659153"/>
            <a:ext cx="2688327" cy="645926"/>
            <a:chOff x="798970" y="1704791"/>
            <a:chExt cx="1112115" cy="484445"/>
          </a:xfrm>
        </p:grpSpPr>
        <p:sp>
          <p:nvSpPr>
            <p:cNvPr id="12" name="Text Placeholder 3"/>
            <p:cNvSpPr txBox="1">
              <a:spLocks/>
            </p:cNvSpPr>
            <p:nvPr/>
          </p:nvSpPr>
          <p:spPr>
            <a:xfrm>
              <a:off x="798970" y="1704791"/>
              <a:ext cx="287800" cy="11541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000" b="1" dirty="0">
                  <a:solidFill>
                    <a:srgbClr val="FFFFFF"/>
                  </a:solidFill>
                  <a:cs typeface="+mn-ea"/>
                  <a:sym typeface="+mn-lt"/>
                </a:rPr>
                <a:t>Description</a:t>
              </a:r>
            </a:p>
          </p:txBody>
        </p:sp>
        <p:sp>
          <p:nvSpPr>
            <p:cNvPr id="13" name="Text Placeholder 3"/>
            <p:cNvSpPr txBox="1">
              <a:spLocks/>
            </p:cNvSpPr>
            <p:nvPr/>
          </p:nvSpPr>
          <p:spPr>
            <a:xfrm>
              <a:off x="798971" y="1877612"/>
              <a:ext cx="1112114" cy="311624"/>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just" defTabSz="1375467"/>
              <a:r>
                <a:rPr lang="en-US" sz="900" dirty="0">
                  <a:solidFill>
                    <a:srgbClr val="FFFFFF"/>
                  </a:solidFill>
                  <a:cs typeface="+mn-ea"/>
                  <a:sym typeface="+mn-lt"/>
                </a:rPr>
                <a:t>There are many variations of  The passages of lorem ipsum available but the majority have suffered of alteration in some form.</a:t>
              </a:r>
            </a:p>
          </p:txBody>
        </p:sp>
      </p:grpSp>
      <p:sp>
        <p:nvSpPr>
          <p:cNvPr id="14" name="Text Placeholder 3"/>
          <p:cNvSpPr txBox="1">
            <a:spLocks/>
          </p:cNvSpPr>
          <p:nvPr/>
        </p:nvSpPr>
        <p:spPr>
          <a:xfrm>
            <a:off x="2351557" y="2074305"/>
            <a:ext cx="466473" cy="246221"/>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600" dirty="0">
                <a:solidFill>
                  <a:srgbClr val="FFFFFF"/>
                </a:solidFill>
                <a:cs typeface="+mn-ea"/>
                <a:sym typeface="+mn-lt"/>
              </a:rPr>
              <a:t>20%</a:t>
            </a:r>
          </a:p>
        </p:txBody>
      </p:sp>
      <p:grpSp>
        <p:nvGrpSpPr>
          <p:cNvPr id="69" name="Group 68"/>
          <p:cNvGrpSpPr/>
          <p:nvPr/>
        </p:nvGrpSpPr>
        <p:grpSpPr>
          <a:xfrm>
            <a:off x="891607" y="1599275"/>
            <a:ext cx="1226263" cy="1152140"/>
            <a:chOff x="654724" y="1199456"/>
            <a:chExt cx="919697" cy="864105"/>
          </a:xfrm>
        </p:grpSpPr>
        <p:sp>
          <p:nvSpPr>
            <p:cNvPr id="6" name="Pentagon 5"/>
            <p:cNvSpPr/>
            <p:nvPr/>
          </p:nvSpPr>
          <p:spPr>
            <a:xfrm>
              <a:off x="654724" y="1199456"/>
              <a:ext cx="919697" cy="864105"/>
            </a:xfrm>
            <a:prstGeom prst="homePlate">
              <a:avLst>
                <a:gd name="adj" fmla="val 35732"/>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nvGrpSpPr>
            <p:cNvPr id="22" name="Group 21"/>
            <p:cNvGrpSpPr/>
            <p:nvPr/>
          </p:nvGrpSpPr>
          <p:grpSpPr>
            <a:xfrm>
              <a:off x="733843" y="1408483"/>
              <a:ext cx="652660" cy="331148"/>
              <a:chOff x="2263775" y="3041151"/>
              <a:chExt cx="855152" cy="433889"/>
            </a:xfrm>
            <a:solidFill>
              <a:schemeClr val="accent1"/>
            </a:solidFill>
          </p:grpSpPr>
          <p:sp>
            <p:nvSpPr>
              <p:cNvPr id="2053" name="Freeform 5"/>
              <p:cNvSpPr>
                <a:spLocks noEditPoints="1"/>
              </p:cNvSpPr>
              <p:nvPr/>
            </p:nvSpPr>
            <p:spPr bwMode="auto">
              <a:xfrm>
                <a:off x="2342977" y="3041151"/>
                <a:ext cx="153813" cy="152665"/>
              </a:xfrm>
              <a:custGeom>
                <a:avLst/>
                <a:gdLst/>
                <a:ahLst/>
                <a:cxnLst>
                  <a:cxn ang="0">
                    <a:pos x="56" y="28"/>
                  </a:cxn>
                  <a:cxn ang="0">
                    <a:pos x="28" y="55"/>
                  </a:cxn>
                  <a:cxn ang="0">
                    <a:pos x="0" y="28"/>
                  </a:cxn>
                  <a:cxn ang="0">
                    <a:pos x="28" y="0"/>
                  </a:cxn>
                  <a:cxn ang="0">
                    <a:pos x="56" y="28"/>
                  </a:cxn>
                  <a:cxn ang="0">
                    <a:pos x="56" y="28"/>
                  </a:cxn>
                  <a:cxn ang="0">
                    <a:pos x="56" y="28"/>
                  </a:cxn>
                </a:cxnLst>
                <a:rect l="0" t="0" r="r" b="b"/>
                <a:pathLst>
                  <a:path w="56" h="55">
                    <a:moveTo>
                      <a:pt x="56" y="28"/>
                    </a:moveTo>
                    <a:cubicBezTo>
                      <a:pt x="56" y="43"/>
                      <a:pt x="43" y="55"/>
                      <a:pt x="28" y="55"/>
                    </a:cubicBezTo>
                    <a:cubicBezTo>
                      <a:pt x="13" y="55"/>
                      <a:pt x="0" y="43"/>
                      <a:pt x="0" y="28"/>
                    </a:cubicBezTo>
                    <a:cubicBezTo>
                      <a:pt x="0" y="12"/>
                      <a:pt x="13" y="0"/>
                      <a:pt x="28" y="0"/>
                    </a:cubicBezTo>
                    <a:cubicBezTo>
                      <a:pt x="43" y="0"/>
                      <a:pt x="56" y="12"/>
                      <a:pt x="56" y="28"/>
                    </a:cubicBezTo>
                    <a:close/>
                    <a:moveTo>
                      <a:pt x="56" y="28"/>
                    </a:moveTo>
                    <a:cubicBezTo>
                      <a:pt x="56" y="28"/>
                      <a:pt x="56" y="28"/>
                      <a:pt x="56" y="28"/>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054" name="Freeform 6"/>
              <p:cNvSpPr>
                <a:spLocks noEditPoints="1"/>
              </p:cNvSpPr>
              <p:nvPr/>
            </p:nvSpPr>
            <p:spPr bwMode="auto">
              <a:xfrm>
                <a:off x="2263775" y="3149049"/>
                <a:ext cx="312217" cy="166439"/>
              </a:xfrm>
              <a:custGeom>
                <a:avLst/>
                <a:gdLst/>
                <a:ahLst/>
                <a:cxnLst>
                  <a:cxn ang="0">
                    <a:pos x="51" y="52"/>
                  </a:cxn>
                  <a:cxn ang="0">
                    <a:pos x="51" y="52"/>
                  </a:cxn>
                  <a:cxn ang="0">
                    <a:pos x="42" y="40"/>
                  </a:cxn>
                  <a:cxn ang="0">
                    <a:pos x="24" y="35"/>
                  </a:cxn>
                  <a:cxn ang="0">
                    <a:pos x="27" y="29"/>
                  </a:cxn>
                  <a:cxn ang="0">
                    <a:pos x="29" y="27"/>
                  </a:cxn>
                  <a:cxn ang="0">
                    <a:pos x="29" y="34"/>
                  </a:cxn>
                  <a:cxn ang="0">
                    <a:pos x="43" y="38"/>
                  </a:cxn>
                  <a:cxn ang="0">
                    <a:pos x="51" y="43"/>
                  </a:cxn>
                  <a:cxn ang="0">
                    <a:pos x="54" y="52"/>
                  </a:cxn>
                  <a:cxn ang="0">
                    <a:pos x="57" y="51"/>
                  </a:cxn>
                  <a:cxn ang="0">
                    <a:pos x="57" y="51"/>
                  </a:cxn>
                  <a:cxn ang="0">
                    <a:pos x="62" y="52"/>
                  </a:cxn>
                  <a:cxn ang="0">
                    <a:pos x="64" y="43"/>
                  </a:cxn>
                  <a:cxn ang="0">
                    <a:pos x="72" y="38"/>
                  </a:cxn>
                  <a:cxn ang="0">
                    <a:pos x="85" y="35"/>
                  </a:cxn>
                  <a:cxn ang="0">
                    <a:pos x="85" y="26"/>
                  </a:cxn>
                  <a:cxn ang="0">
                    <a:pos x="91" y="34"/>
                  </a:cxn>
                  <a:cxn ang="0">
                    <a:pos x="74" y="40"/>
                  </a:cxn>
                  <a:cxn ang="0">
                    <a:pos x="65" y="52"/>
                  </a:cxn>
                  <a:cxn ang="0">
                    <a:pos x="65" y="53"/>
                  </a:cxn>
                  <a:cxn ang="0">
                    <a:pos x="79" y="60"/>
                  </a:cxn>
                  <a:cxn ang="0">
                    <a:pos x="114" y="37"/>
                  </a:cxn>
                  <a:cxn ang="0">
                    <a:pos x="114" y="33"/>
                  </a:cxn>
                  <a:cxn ang="0">
                    <a:pos x="103" y="13"/>
                  </a:cxn>
                  <a:cxn ang="0">
                    <a:pos x="103" y="13"/>
                  </a:cxn>
                  <a:cxn ang="0">
                    <a:pos x="102" y="12"/>
                  </a:cxn>
                  <a:cxn ang="0">
                    <a:pos x="100" y="10"/>
                  </a:cxn>
                  <a:cxn ang="0">
                    <a:pos x="99" y="10"/>
                  </a:cxn>
                  <a:cxn ang="0">
                    <a:pos x="98" y="8"/>
                  </a:cxn>
                  <a:cxn ang="0">
                    <a:pos x="86" y="0"/>
                  </a:cxn>
                  <a:cxn ang="0">
                    <a:pos x="57" y="20"/>
                  </a:cxn>
                  <a:cxn ang="0">
                    <a:pos x="28" y="0"/>
                  </a:cxn>
                  <a:cxn ang="0">
                    <a:pos x="0" y="34"/>
                  </a:cxn>
                  <a:cxn ang="0">
                    <a:pos x="0" y="37"/>
                  </a:cxn>
                  <a:cxn ang="0">
                    <a:pos x="34" y="60"/>
                  </a:cxn>
                  <a:cxn ang="0">
                    <a:pos x="51" y="52"/>
                  </a:cxn>
                  <a:cxn ang="0">
                    <a:pos x="51" y="52"/>
                  </a:cxn>
                  <a:cxn ang="0">
                    <a:pos x="51" y="52"/>
                  </a:cxn>
                </a:cxnLst>
                <a:rect l="0" t="0" r="r" b="b"/>
                <a:pathLst>
                  <a:path w="114" h="60">
                    <a:moveTo>
                      <a:pt x="51" y="52"/>
                    </a:moveTo>
                    <a:cubicBezTo>
                      <a:pt x="51" y="52"/>
                      <a:pt x="51" y="52"/>
                      <a:pt x="51" y="52"/>
                    </a:cubicBezTo>
                    <a:cubicBezTo>
                      <a:pt x="52" y="46"/>
                      <a:pt x="48" y="41"/>
                      <a:pt x="42" y="40"/>
                    </a:cubicBezTo>
                    <a:cubicBezTo>
                      <a:pt x="32" y="38"/>
                      <a:pt x="27" y="36"/>
                      <a:pt x="24" y="35"/>
                    </a:cubicBezTo>
                    <a:cubicBezTo>
                      <a:pt x="25" y="33"/>
                      <a:pt x="26" y="31"/>
                      <a:pt x="27" y="29"/>
                    </a:cubicBezTo>
                    <a:cubicBezTo>
                      <a:pt x="28" y="28"/>
                      <a:pt x="28" y="28"/>
                      <a:pt x="29" y="27"/>
                    </a:cubicBezTo>
                    <a:cubicBezTo>
                      <a:pt x="29" y="34"/>
                      <a:pt x="29" y="34"/>
                      <a:pt x="29" y="34"/>
                    </a:cubicBezTo>
                    <a:cubicBezTo>
                      <a:pt x="32" y="35"/>
                      <a:pt x="37" y="37"/>
                      <a:pt x="43" y="38"/>
                    </a:cubicBezTo>
                    <a:cubicBezTo>
                      <a:pt x="47" y="39"/>
                      <a:pt x="50" y="40"/>
                      <a:pt x="51" y="43"/>
                    </a:cubicBezTo>
                    <a:cubicBezTo>
                      <a:pt x="53" y="46"/>
                      <a:pt x="54" y="49"/>
                      <a:pt x="54" y="52"/>
                    </a:cubicBezTo>
                    <a:cubicBezTo>
                      <a:pt x="55" y="52"/>
                      <a:pt x="56" y="51"/>
                      <a:pt x="57" y="51"/>
                    </a:cubicBezTo>
                    <a:cubicBezTo>
                      <a:pt x="57" y="51"/>
                      <a:pt x="57" y="51"/>
                      <a:pt x="57" y="51"/>
                    </a:cubicBezTo>
                    <a:cubicBezTo>
                      <a:pt x="58" y="51"/>
                      <a:pt x="60" y="52"/>
                      <a:pt x="62" y="52"/>
                    </a:cubicBezTo>
                    <a:cubicBezTo>
                      <a:pt x="61" y="49"/>
                      <a:pt x="62" y="46"/>
                      <a:pt x="64" y="43"/>
                    </a:cubicBezTo>
                    <a:cubicBezTo>
                      <a:pt x="66" y="40"/>
                      <a:pt x="69" y="39"/>
                      <a:pt x="72" y="38"/>
                    </a:cubicBezTo>
                    <a:cubicBezTo>
                      <a:pt x="78" y="37"/>
                      <a:pt x="82" y="36"/>
                      <a:pt x="85" y="35"/>
                    </a:cubicBezTo>
                    <a:cubicBezTo>
                      <a:pt x="85" y="26"/>
                      <a:pt x="85" y="26"/>
                      <a:pt x="85" y="26"/>
                    </a:cubicBezTo>
                    <a:cubicBezTo>
                      <a:pt x="88" y="29"/>
                      <a:pt x="89" y="31"/>
                      <a:pt x="91" y="34"/>
                    </a:cubicBezTo>
                    <a:cubicBezTo>
                      <a:pt x="91" y="35"/>
                      <a:pt x="85" y="38"/>
                      <a:pt x="74" y="40"/>
                    </a:cubicBezTo>
                    <a:cubicBezTo>
                      <a:pt x="68" y="41"/>
                      <a:pt x="64" y="46"/>
                      <a:pt x="65" y="52"/>
                    </a:cubicBezTo>
                    <a:cubicBezTo>
                      <a:pt x="65" y="52"/>
                      <a:pt x="65" y="53"/>
                      <a:pt x="65" y="53"/>
                    </a:cubicBezTo>
                    <a:cubicBezTo>
                      <a:pt x="71" y="54"/>
                      <a:pt x="75" y="56"/>
                      <a:pt x="79" y="60"/>
                    </a:cubicBezTo>
                    <a:cubicBezTo>
                      <a:pt x="107" y="54"/>
                      <a:pt x="114" y="44"/>
                      <a:pt x="114" y="37"/>
                    </a:cubicBezTo>
                    <a:cubicBezTo>
                      <a:pt x="114" y="36"/>
                      <a:pt x="114" y="34"/>
                      <a:pt x="114" y="33"/>
                    </a:cubicBezTo>
                    <a:cubicBezTo>
                      <a:pt x="111" y="25"/>
                      <a:pt x="108" y="19"/>
                      <a:pt x="103" y="13"/>
                    </a:cubicBezTo>
                    <a:cubicBezTo>
                      <a:pt x="103" y="13"/>
                      <a:pt x="103" y="13"/>
                      <a:pt x="103" y="13"/>
                    </a:cubicBezTo>
                    <a:cubicBezTo>
                      <a:pt x="102" y="13"/>
                      <a:pt x="102" y="13"/>
                      <a:pt x="102" y="12"/>
                    </a:cubicBezTo>
                    <a:cubicBezTo>
                      <a:pt x="101" y="12"/>
                      <a:pt x="101" y="11"/>
                      <a:pt x="100" y="10"/>
                    </a:cubicBezTo>
                    <a:cubicBezTo>
                      <a:pt x="100" y="10"/>
                      <a:pt x="100" y="10"/>
                      <a:pt x="99" y="10"/>
                    </a:cubicBezTo>
                    <a:cubicBezTo>
                      <a:pt x="99" y="9"/>
                      <a:pt x="98" y="9"/>
                      <a:pt x="98" y="8"/>
                    </a:cubicBezTo>
                    <a:cubicBezTo>
                      <a:pt x="94" y="5"/>
                      <a:pt x="90" y="2"/>
                      <a:pt x="86" y="0"/>
                    </a:cubicBezTo>
                    <a:cubicBezTo>
                      <a:pt x="82" y="11"/>
                      <a:pt x="70" y="20"/>
                      <a:pt x="57" y="20"/>
                    </a:cubicBezTo>
                    <a:cubicBezTo>
                      <a:pt x="44" y="20"/>
                      <a:pt x="32" y="12"/>
                      <a:pt x="28" y="0"/>
                    </a:cubicBezTo>
                    <a:cubicBezTo>
                      <a:pt x="16" y="7"/>
                      <a:pt x="5" y="17"/>
                      <a:pt x="0" y="34"/>
                    </a:cubicBezTo>
                    <a:cubicBezTo>
                      <a:pt x="0" y="35"/>
                      <a:pt x="0" y="36"/>
                      <a:pt x="0" y="37"/>
                    </a:cubicBezTo>
                    <a:cubicBezTo>
                      <a:pt x="0" y="44"/>
                      <a:pt x="6" y="54"/>
                      <a:pt x="34" y="60"/>
                    </a:cubicBezTo>
                    <a:cubicBezTo>
                      <a:pt x="39" y="56"/>
                      <a:pt x="44" y="53"/>
                      <a:pt x="51" y="52"/>
                    </a:cubicBezTo>
                    <a:close/>
                    <a:moveTo>
                      <a:pt x="51" y="52"/>
                    </a:moveTo>
                    <a:cubicBezTo>
                      <a:pt x="51" y="52"/>
                      <a:pt x="51" y="52"/>
                      <a:pt x="51" y="52"/>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055" name="Freeform 7"/>
              <p:cNvSpPr>
                <a:spLocks noEditPoints="1"/>
              </p:cNvSpPr>
              <p:nvPr/>
            </p:nvSpPr>
            <p:spPr bwMode="auto">
              <a:xfrm>
                <a:off x="2339533" y="3301714"/>
                <a:ext cx="157256" cy="157256"/>
              </a:xfrm>
              <a:custGeom>
                <a:avLst/>
                <a:gdLst/>
                <a:ahLst/>
                <a:cxnLst>
                  <a:cxn ang="0">
                    <a:pos x="57" y="28"/>
                  </a:cxn>
                  <a:cxn ang="0">
                    <a:pos x="29" y="0"/>
                  </a:cxn>
                  <a:cxn ang="0">
                    <a:pos x="0" y="28"/>
                  </a:cxn>
                  <a:cxn ang="0">
                    <a:pos x="28" y="56"/>
                  </a:cxn>
                  <a:cxn ang="0">
                    <a:pos x="57" y="28"/>
                  </a:cxn>
                  <a:cxn ang="0">
                    <a:pos x="57" y="28"/>
                  </a:cxn>
                  <a:cxn ang="0">
                    <a:pos x="57" y="28"/>
                  </a:cxn>
                </a:cxnLst>
                <a:rect l="0" t="0" r="r" b="b"/>
                <a:pathLst>
                  <a:path w="57" h="57">
                    <a:moveTo>
                      <a:pt x="57" y="28"/>
                    </a:moveTo>
                    <a:cubicBezTo>
                      <a:pt x="57" y="13"/>
                      <a:pt x="44" y="0"/>
                      <a:pt x="29" y="0"/>
                    </a:cubicBezTo>
                    <a:cubicBezTo>
                      <a:pt x="13" y="0"/>
                      <a:pt x="0" y="12"/>
                      <a:pt x="0" y="28"/>
                    </a:cubicBezTo>
                    <a:cubicBezTo>
                      <a:pt x="0" y="44"/>
                      <a:pt x="12" y="56"/>
                      <a:pt x="28" y="56"/>
                    </a:cubicBezTo>
                    <a:cubicBezTo>
                      <a:pt x="44" y="57"/>
                      <a:pt x="57" y="44"/>
                      <a:pt x="57" y="28"/>
                    </a:cubicBezTo>
                    <a:close/>
                    <a:moveTo>
                      <a:pt x="57" y="28"/>
                    </a:moveTo>
                    <a:cubicBezTo>
                      <a:pt x="57" y="28"/>
                      <a:pt x="57" y="28"/>
                      <a:pt x="57" y="28"/>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056" name="Freeform 8"/>
              <p:cNvSpPr>
                <a:spLocks noEditPoints="1"/>
              </p:cNvSpPr>
              <p:nvPr/>
            </p:nvSpPr>
            <p:spPr bwMode="auto">
              <a:xfrm>
                <a:off x="2501381" y="3323523"/>
                <a:ext cx="617546" cy="151517"/>
              </a:xfrm>
              <a:custGeom>
                <a:avLst/>
                <a:gdLst/>
                <a:ahLst/>
                <a:cxnLst>
                  <a:cxn ang="0">
                    <a:pos x="209" y="13"/>
                  </a:cxn>
                  <a:cxn ang="0">
                    <a:pos x="121" y="13"/>
                  </a:cxn>
                  <a:cxn ang="0">
                    <a:pos x="124" y="18"/>
                  </a:cxn>
                  <a:cxn ang="0">
                    <a:pos x="112" y="36"/>
                  </a:cxn>
                  <a:cxn ang="0">
                    <a:pos x="53" y="41"/>
                  </a:cxn>
                  <a:cxn ang="0">
                    <a:pos x="28" y="40"/>
                  </a:cxn>
                  <a:cxn ang="0">
                    <a:pos x="28" y="39"/>
                  </a:cxn>
                  <a:cxn ang="0">
                    <a:pos x="28" y="37"/>
                  </a:cxn>
                  <a:cxn ang="0">
                    <a:pos x="53" y="38"/>
                  </a:cxn>
                  <a:cxn ang="0">
                    <a:pos x="112" y="33"/>
                  </a:cxn>
                  <a:cxn ang="0">
                    <a:pos x="121" y="19"/>
                  </a:cxn>
                  <a:cxn ang="0">
                    <a:pos x="108" y="10"/>
                  </a:cxn>
                  <a:cxn ang="0">
                    <a:pos x="34" y="14"/>
                  </a:cxn>
                  <a:cxn ang="0">
                    <a:pos x="34" y="11"/>
                  </a:cxn>
                  <a:cxn ang="0">
                    <a:pos x="52" y="12"/>
                  </a:cxn>
                  <a:cxn ang="0">
                    <a:pos x="106" y="7"/>
                  </a:cxn>
                  <a:cxn ang="0">
                    <a:pos x="91" y="0"/>
                  </a:cxn>
                  <a:cxn ang="0">
                    <a:pos x="24" y="0"/>
                  </a:cxn>
                  <a:cxn ang="0">
                    <a:pos x="1" y="20"/>
                  </a:cxn>
                  <a:cxn ang="0">
                    <a:pos x="0" y="27"/>
                  </a:cxn>
                  <a:cxn ang="0">
                    <a:pos x="1" y="34"/>
                  </a:cxn>
                  <a:cxn ang="0">
                    <a:pos x="1" y="34"/>
                  </a:cxn>
                  <a:cxn ang="0">
                    <a:pos x="24" y="55"/>
                  </a:cxn>
                  <a:cxn ang="0">
                    <a:pos x="90" y="55"/>
                  </a:cxn>
                  <a:cxn ang="0">
                    <a:pos x="109" y="44"/>
                  </a:cxn>
                  <a:cxn ang="0">
                    <a:pos x="209" y="45"/>
                  </a:cxn>
                  <a:cxn ang="0">
                    <a:pos x="209" y="45"/>
                  </a:cxn>
                  <a:cxn ang="0">
                    <a:pos x="225" y="29"/>
                  </a:cxn>
                  <a:cxn ang="0">
                    <a:pos x="209" y="13"/>
                  </a:cxn>
                  <a:cxn ang="0">
                    <a:pos x="209" y="13"/>
                  </a:cxn>
                  <a:cxn ang="0">
                    <a:pos x="209" y="13"/>
                  </a:cxn>
                </a:cxnLst>
                <a:rect l="0" t="0" r="r" b="b"/>
                <a:pathLst>
                  <a:path w="225" h="55">
                    <a:moveTo>
                      <a:pt x="209" y="13"/>
                    </a:moveTo>
                    <a:cubicBezTo>
                      <a:pt x="121" y="13"/>
                      <a:pt x="121" y="13"/>
                      <a:pt x="121" y="13"/>
                    </a:cubicBezTo>
                    <a:cubicBezTo>
                      <a:pt x="123" y="14"/>
                      <a:pt x="123" y="16"/>
                      <a:pt x="124" y="18"/>
                    </a:cubicBezTo>
                    <a:cubicBezTo>
                      <a:pt x="125" y="26"/>
                      <a:pt x="120" y="34"/>
                      <a:pt x="112" y="36"/>
                    </a:cubicBezTo>
                    <a:cubicBezTo>
                      <a:pt x="111" y="36"/>
                      <a:pt x="81" y="41"/>
                      <a:pt x="53" y="41"/>
                    </a:cubicBezTo>
                    <a:cubicBezTo>
                      <a:pt x="43" y="41"/>
                      <a:pt x="35" y="41"/>
                      <a:pt x="28" y="40"/>
                    </a:cubicBezTo>
                    <a:cubicBezTo>
                      <a:pt x="28" y="39"/>
                      <a:pt x="28" y="39"/>
                      <a:pt x="28" y="39"/>
                    </a:cubicBezTo>
                    <a:cubicBezTo>
                      <a:pt x="28" y="38"/>
                      <a:pt x="28" y="37"/>
                      <a:pt x="28" y="37"/>
                    </a:cubicBezTo>
                    <a:cubicBezTo>
                      <a:pt x="36" y="38"/>
                      <a:pt x="44" y="38"/>
                      <a:pt x="53" y="38"/>
                    </a:cubicBezTo>
                    <a:cubicBezTo>
                      <a:pt x="81" y="38"/>
                      <a:pt x="110" y="33"/>
                      <a:pt x="112" y="33"/>
                    </a:cubicBezTo>
                    <a:cubicBezTo>
                      <a:pt x="118" y="31"/>
                      <a:pt x="122" y="25"/>
                      <a:pt x="121" y="19"/>
                    </a:cubicBezTo>
                    <a:cubicBezTo>
                      <a:pt x="120" y="13"/>
                      <a:pt x="114" y="8"/>
                      <a:pt x="108" y="10"/>
                    </a:cubicBezTo>
                    <a:cubicBezTo>
                      <a:pt x="107" y="10"/>
                      <a:pt x="63" y="18"/>
                      <a:pt x="34" y="14"/>
                    </a:cubicBezTo>
                    <a:cubicBezTo>
                      <a:pt x="34" y="13"/>
                      <a:pt x="34" y="12"/>
                      <a:pt x="34" y="11"/>
                    </a:cubicBezTo>
                    <a:cubicBezTo>
                      <a:pt x="40" y="11"/>
                      <a:pt x="46" y="12"/>
                      <a:pt x="52" y="12"/>
                    </a:cubicBezTo>
                    <a:cubicBezTo>
                      <a:pt x="76" y="12"/>
                      <a:pt x="100" y="8"/>
                      <a:pt x="106" y="7"/>
                    </a:cubicBezTo>
                    <a:cubicBezTo>
                      <a:pt x="102" y="3"/>
                      <a:pt x="97" y="0"/>
                      <a:pt x="91" y="0"/>
                    </a:cubicBezTo>
                    <a:cubicBezTo>
                      <a:pt x="24" y="0"/>
                      <a:pt x="24" y="0"/>
                      <a:pt x="24" y="0"/>
                    </a:cubicBezTo>
                    <a:cubicBezTo>
                      <a:pt x="12" y="0"/>
                      <a:pt x="4" y="10"/>
                      <a:pt x="1" y="20"/>
                    </a:cubicBezTo>
                    <a:cubicBezTo>
                      <a:pt x="1" y="20"/>
                      <a:pt x="0" y="24"/>
                      <a:pt x="0" y="27"/>
                    </a:cubicBezTo>
                    <a:cubicBezTo>
                      <a:pt x="0" y="30"/>
                      <a:pt x="1" y="34"/>
                      <a:pt x="1" y="34"/>
                    </a:cubicBezTo>
                    <a:cubicBezTo>
                      <a:pt x="1" y="34"/>
                      <a:pt x="1" y="34"/>
                      <a:pt x="1" y="34"/>
                    </a:cubicBezTo>
                    <a:cubicBezTo>
                      <a:pt x="3" y="44"/>
                      <a:pt x="12" y="55"/>
                      <a:pt x="24" y="55"/>
                    </a:cubicBezTo>
                    <a:cubicBezTo>
                      <a:pt x="90" y="55"/>
                      <a:pt x="90" y="55"/>
                      <a:pt x="90" y="55"/>
                    </a:cubicBezTo>
                    <a:cubicBezTo>
                      <a:pt x="98" y="55"/>
                      <a:pt x="105" y="51"/>
                      <a:pt x="109" y="44"/>
                    </a:cubicBezTo>
                    <a:cubicBezTo>
                      <a:pt x="209" y="45"/>
                      <a:pt x="209" y="45"/>
                      <a:pt x="209" y="45"/>
                    </a:cubicBezTo>
                    <a:cubicBezTo>
                      <a:pt x="209" y="45"/>
                      <a:pt x="209" y="45"/>
                      <a:pt x="209" y="45"/>
                    </a:cubicBezTo>
                    <a:cubicBezTo>
                      <a:pt x="218" y="45"/>
                      <a:pt x="225" y="37"/>
                      <a:pt x="225" y="29"/>
                    </a:cubicBezTo>
                    <a:cubicBezTo>
                      <a:pt x="225" y="20"/>
                      <a:pt x="218" y="13"/>
                      <a:pt x="209" y="13"/>
                    </a:cubicBezTo>
                    <a:close/>
                    <a:moveTo>
                      <a:pt x="209" y="13"/>
                    </a:moveTo>
                    <a:cubicBezTo>
                      <a:pt x="209" y="13"/>
                      <a:pt x="209" y="13"/>
                      <a:pt x="209" y="13"/>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057" name="Freeform 9"/>
              <p:cNvSpPr>
                <a:spLocks noEditPoints="1"/>
              </p:cNvSpPr>
              <p:nvPr/>
            </p:nvSpPr>
            <p:spPr bwMode="auto">
              <a:xfrm>
                <a:off x="2274106" y="3386655"/>
                <a:ext cx="104455" cy="80350"/>
              </a:xfrm>
              <a:custGeom>
                <a:avLst/>
                <a:gdLst/>
                <a:ahLst/>
                <a:cxnLst>
                  <a:cxn ang="0">
                    <a:pos x="38" y="28"/>
                  </a:cxn>
                  <a:cxn ang="0">
                    <a:pos x="19" y="0"/>
                  </a:cxn>
                  <a:cxn ang="0">
                    <a:pos x="23" y="28"/>
                  </a:cxn>
                  <a:cxn ang="0">
                    <a:pos x="38" y="28"/>
                  </a:cxn>
                  <a:cxn ang="0">
                    <a:pos x="38" y="28"/>
                  </a:cxn>
                  <a:cxn ang="0">
                    <a:pos x="38" y="28"/>
                  </a:cxn>
                </a:cxnLst>
                <a:rect l="0" t="0" r="r" b="b"/>
                <a:pathLst>
                  <a:path w="38" h="29">
                    <a:moveTo>
                      <a:pt x="38" y="28"/>
                    </a:moveTo>
                    <a:cubicBezTo>
                      <a:pt x="38" y="28"/>
                      <a:pt x="17" y="11"/>
                      <a:pt x="19" y="0"/>
                    </a:cubicBezTo>
                    <a:cubicBezTo>
                      <a:pt x="19" y="0"/>
                      <a:pt x="0" y="26"/>
                      <a:pt x="23" y="28"/>
                    </a:cubicBezTo>
                    <a:cubicBezTo>
                      <a:pt x="38" y="29"/>
                      <a:pt x="38" y="28"/>
                      <a:pt x="38" y="28"/>
                    </a:cubicBezTo>
                    <a:close/>
                    <a:moveTo>
                      <a:pt x="38" y="28"/>
                    </a:moveTo>
                    <a:cubicBezTo>
                      <a:pt x="38" y="28"/>
                      <a:pt x="38" y="28"/>
                      <a:pt x="38" y="28"/>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058" name="Freeform 10"/>
              <p:cNvSpPr>
                <a:spLocks noEditPoints="1"/>
              </p:cNvSpPr>
              <p:nvPr/>
            </p:nvSpPr>
            <p:spPr bwMode="auto">
              <a:xfrm>
                <a:off x="2457763" y="3425682"/>
                <a:ext cx="57393" cy="41323"/>
              </a:xfrm>
              <a:custGeom>
                <a:avLst/>
                <a:gdLst/>
                <a:ahLst/>
                <a:cxnLst>
                  <a:cxn ang="0">
                    <a:pos x="2" y="14"/>
                  </a:cxn>
                  <a:cxn ang="0">
                    <a:pos x="16" y="14"/>
                  </a:cxn>
                  <a:cxn ang="0">
                    <a:pos x="21" y="13"/>
                  </a:cxn>
                  <a:cxn ang="0">
                    <a:pos x="15" y="0"/>
                  </a:cxn>
                  <a:cxn ang="0">
                    <a:pos x="2" y="14"/>
                  </a:cxn>
                  <a:cxn ang="0">
                    <a:pos x="2" y="14"/>
                  </a:cxn>
                  <a:cxn ang="0">
                    <a:pos x="2" y="14"/>
                  </a:cxn>
                </a:cxnLst>
                <a:rect l="0" t="0" r="r" b="b"/>
                <a:pathLst>
                  <a:path w="21" h="15">
                    <a:moveTo>
                      <a:pt x="2" y="14"/>
                    </a:moveTo>
                    <a:cubicBezTo>
                      <a:pt x="2" y="14"/>
                      <a:pt x="0" y="15"/>
                      <a:pt x="16" y="14"/>
                    </a:cubicBezTo>
                    <a:cubicBezTo>
                      <a:pt x="18" y="14"/>
                      <a:pt x="20" y="13"/>
                      <a:pt x="21" y="13"/>
                    </a:cubicBezTo>
                    <a:cubicBezTo>
                      <a:pt x="18" y="9"/>
                      <a:pt x="16" y="4"/>
                      <a:pt x="15" y="0"/>
                    </a:cubicBezTo>
                    <a:cubicBezTo>
                      <a:pt x="9" y="7"/>
                      <a:pt x="2" y="14"/>
                      <a:pt x="2" y="14"/>
                    </a:cubicBezTo>
                    <a:close/>
                    <a:moveTo>
                      <a:pt x="2" y="14"/>
                    </a:moveTo>
                    <a:cubicBezTo>
                      <a:pt x="2" y="14"/>
                      <a:pt x="2" y="14"/>
                      <a:pt x="2" y="14"/>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sp>
        <p:nvSpPr>
          <p:cNvPr id="23" name="Rectangle 22"/>
          <p:cNvSpPr/>
          <p:nvPr/>
        </p:nvSpPr>
        <p:spPr>
          <a:xfrm>
            <a:off x="1564250" y="3162860"/>
            <a:ext cx="4685369" cy="1459377"/>
          </a:xfrm>
          <a:prstGeom prst="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cxnSp>
        <p:nvCxnSpPr>
          <p:cNvPr id="25" name="Straight Connector 24"/>
          <p:cNvCxnSpPr/>
          <p:nvPr/>
        </p:nvCxnSpPr>
        <p:spPr>
          <a:xfrm>
            <a:off x="3114291" y="3316478"/>
            <a:ext cx="0" cy="1152140"/>
          </a:xfrm>
          <a:prstGeom prst="line">
            <a:avLst/>
          </a:prstGeom>
          <a:ln w="127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grpSp>
        <p:nvGrpSpPr>
          <p:cNvPr id="26" name="Group 29"/>
          <p:cNvGrpSpPr/>
          <p:nvPr/>
        </p:nvGrpSpPr>
        <p:grpSpPr>
          <a:xfrm>
            <a:off x="3303467" y="3376356"/>
            <a:ext cx="2688327" cy="645926"/>
            <a:chOff x="798970" y="1704791"/>
            <a:chExt cx="1112115" cy="484445"/>
          </a:xfrm>
        </p:grpSpPr>
        <p:sp>
          <p:nvSpPr>
            <p:cNvPr id="27" name="Text Placeholder 3"/>
            <p:cNvSpPr txBox="1">
              <a:spLocks/>
            </p:cNvSpPr>
            <p:nvPr/>
          </p:nvSpPr>
          <p:spPr>
            <a:xfrm>
              <a:off x="798970" y="1704791"/>
              <a:ext cx="287800" cy="11541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000" b="1" dirty="0">
                  <a:solidFill>
                    <a:srgbClr val="FFFFFF"/>
                  </a:solidFill>
                  <a:cs typeface="+mn-ea"/>
                  <a:sym typeface="+mn-lt"/>
                </a:rPr>
                <a:t>Description</a:t>
              </a:r>
            </a:p>
          </p:txBody>
        </p:sp>
        <p:sp>
          <p:nvSpPr>
            <p:cNvPr id="28" name="Text Placeholder 3"/>
            <p:cNvSpPr txBox="1">
              <a:spLocks/>
            </p:cNvSpPr>
            <p:nvPr/>
          </p:nvSpPr>
          <p:spPr>
            <a:xfrm>
              <a:off x="798971" y="1877612"/>
              <a:ext cx="1112114" cy="311624"/>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just" defTabSz="1375467"/>
              <a:r>
                <a:rPr lang="en-US" sz="900" dirty="0">
                  <a:solidFill>
                    <a:srgbClr val="FFFFFF"/>
                  </a:solidFill>
                  <a:cs typeface="+mn-ea"/>
                  <a:sym typeface="+mn-lt"/>
                </a:rPr>
                <a:t>There are many variations of  The passages of lorem ipsum available but the majority have suffered of alteration in some form.</a:t>
              </a:r>
            </a:p>
          </p:txBody>
        </p:sp>
      </p:grpSp>
      <p:sp>
        <p:nvSpPr>
          <p:cNvPr id="29" name="Text Placeholder 3"/>
          <p:cNvSpPr txBox="1">
            <a:spLocks/>
          </p:cNvSpPr>
          <p:nvPr/>
        </p:nvSpPr>
        <p:spPr>
          <a:xfrm>
            <a:off x="2356366" y="3791507"/>
            <a:ext cx="456855" cy="246221"/>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600" dirty="0">
                <a:solidFill>
                  <a:srgbClr val="FFFFFF"/>
                </a:solidFill>
                <a:cs typeface="+mn-ea"/>
                <a:sym typeface="+mn-lt"/>
              </a:rPr>
              <a:t>30%</a:t>
            </a:r>
          </a:p>
        </p:txBody>
      </p:sp>
      <p:grpSp>
        <p:nvGrpSpPr>
          <p:cNvPr id="70" name="Group 69"/>
          <p:cNvGrpSpPr/>
          <p:nvPr/>
        </p:nvGrpSpPr>
        <p:grpSpPr>
          <a:xfrm>
            <a:off x="872966" y="3316478"/>
            <a:ext cx="1226263" cy="1152140"/>
            <a:chOff x="654724" y="2487358"/>
            <a:chExt cx="919697" cy="864105"/>
          </a:xfrm>
        </p:grpSpPr>
        <p:sp>
          <p:nvSpPr>
            <p:cNvPr id="24" name="Pentagon 23"/>
            <p:cNvSpPr/>
            <p:nvPr/>
          </p:nvSpPr>
          <p:spPr>
            <a:xfrm>
              <a:off x="654724" y="2487358"/>
              <a:ext cx="919697" cy="864105"/>
            </a:xfrm>
            <a:prstGeom prst="homePlate">
              <a:avLst>
                <a:gd name="adj" fmla="val 35732"/>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nvGrpSpPr>
            <p:cNvPr id="44" name="Group 43"/>
            <p:cNvGrpSpPr/>
            <p:nvPr/>
          </p:nvGrpSpPr>
          <p:grpSpPr>
            <a:xfrm>
              <a:off x="732879" y="2769916"/>
              <a:ext cx="632564" cy="283238"/>
              <a:chOff x="5724525" y="1858963"/>
              <a:chExt cx="1169988" cy="523876"/>
            </a:xfrm>
            <a:solidFill>
              <a:schemeClr val="accent2"/>
            </a:solidFill>
          </p:grpSpPr>
          <p:sp>
            <p:nvSpPr>
              <p:cNvPr id="2062" name="Freeform 14"/>
              <p:cNvSpPr>
                <a:spLocks noEditPoints="1"/>
              </p:cNvSpPr>
              <p:nvPr/>
            </p:nvSpPr>
            <p:spPr bwMode="auto">
              <a:xfrm>
                <a:off x="6353175" y="2070101"/>
                <a:ext cx="103188" cy="106363"/>
              </a:xfrm>
              <a:custGeom>
                <a:avLst/>
                <a:gdLst/>
                <a:ahLst/>
                <a:cxnLst>
                  <a:cxn ang="0">
                    <a:pos x="43" y="0"/>
                  </a:cxn>
                  <a:cxn ang="0">
                    <a:pos x="22" y="0"/>
                  </a:cxn>
                  <a:cxn ang="0">
                    <a:pos x="22" y="21"/>
                  </a:cxn>
                  <a:cxn ang="0">
                    <a:pos x="0" y="21"/>
                  </a:cxn>
                  <a:cxn ang="0">
                    <a:pos x="0" y="43"/>
                  </a:cxn>
                  <a:cxn ang="0">
                    <a:pos x="22" y="43"/>
                  </a:cxn>
                  <a:cxn ang="0">
                    <a:pos x="22" y="67"/>
                  </a:cxn>
                  <a:cxn ang="0">
                    <a:pos x="43" y="67"/>
                  </a:cxn>
                  <a:cxn ang="0">
                    <a:pos x="43" y="43"/>
                  </a:cxn>
                  <a:cxn ang="0">
                    <a:pos x="65" y="43"/>
                  </a:cxn>
                  <a:cxn ang="0">
                    <a:pos x="65" y="21"/>
                  </a:cxn>
                  <a:cxn ang="0">
                    <a:pos x="43" y="21"/>
                  </a:cxn>
                  <a:cxn ang="0">
                    <a:pos x="43" y="0"/>
                  </a:cxn>
                  <a:cxn ang="0">
                    <a:pos x="43" y="0"/>
                  </a:cxn>
                  <a:cxn ang="0">
                    <a:pos x="43" y="0"/>
                  </a:cxn>
                </a:cxnLst>
                <a:rect l="0" t="0" r="r" b="b"/>
                <a:pathLst>
                  <a:path w="65" h="67">
                    <a:moveTo>
                      <a:pt x="43" y="0"/>
                    </a:moveTo>
                    <a:lnTo>
                      <a:pt x="22" y="0"/>
                    </a:lnTo>
                    <a:lnTo>
                      <a:pt x="22" y="21"/>
                    </a:lnTo>
                    <a:lnTo>
                      <a:pt x="0" y="21"/>
                    </a:lnTo>
                    <a:lnTo>
                      <a:pt x="0" y="43"/>
                    </a:lnTo>
                    <a:lnTo>
                      <a:pt x="22" y="43"/>
                    </a:lnTo>
                    <a:lnTo>
                      <a:pt x="22" y="67"/>
                    </a:lnTo>
                    <a:lnTo>
                      <a:pt x="43" y="67"/>
                    </a:lnTo>
                    <a:lnTo>
                      <a:pt x="43" y="43"/>
                    </a:lnTo>
                    <a:lnTo>
                      <a:pt x="65" y="43"/>
                    </a:lnTo>
                    <a:lnTo>
                      <a:pt x="65" y="21"/>
                    </a:lnTo>
                    <a:lnTo>
                      <a:pt x="43" y="21"/>
                    </a:lnTo>
                    <a:lnTo>
                      <a:pt x="43" y="0"/>
                    </a:lnTo>
                    <a:close/>
                    <a:moveTo>
                      <a:pt x="43" y="0"/>
                    </a:moveTo>
                    <a:lnTo>
                      <a:pt x="43"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063" name="Freeform 15"/>
              <p:cNvSpPr>
                <a:spLocks noEditPoints="1"/>
              </p:cNvSpPr>
              <p:nvPr/>
            </p:nvSpPr>
            <p:spPr bwMode="auto">
              <a:xfrm>
                <a:off x="6353175" y="2070101"/>
                <a:ext cx="103188" cy="106363"/>
              </a:xfrm>
              <a:custGeom>
                <a:avLst/>
                <a:gdLst/>
                <a:ahLst/>
                <a:cxnLst>
                  <a:cxn ang="0">
                    <a:pos x="43" y="0"/>
                  </a:cxn>
                  <a:cxn ang="0">
                    <a:pos x="22" y="0"/>
                  </a:cxn>
                  <a:cxn ang="0">
                    <a:pos x="22" y="21"/>
                  </a:cxn>
                  <a:cxn ang="0">
                    <a:pos x="0" y="21"/>
                  </a:cxn>
                  <a:cxn ang="0">
                    <a:pos x="0" y="43"/>
                  </a:cxn>
                  <a:cxn ang="0">
                    <a:pos x="22" y="43"/>
                  </a:cxn>
                  <a:cxn ang="0">
                    <a:pos x="22" y="67"/>
                  </a:cxn>
                  <a:cxn ang="0">
                    <a:pos x="43" y="67"/>
                  </a:cxn>
                  <a:cxn ang="0">
                    <a:pos x="43" y="43"/>
                  </a:cxn>
                  <a:cxn ang="0">
                    <a:pos x="65" y="43"/>
                  </a:cxn>
                  <a:cxn ang="0">
                    <a:pos x="65" y="21"/>
                  </a:cxn>
                  <a:cxn ang="0">
                    <a:pos x="43" y="21"/>
                  </a:cxn>
                  <a:cxn ang="0">
                    <a:pos x="43" y="0"/>
                  </a:cxn>
                  <a:cxn ang="0">
                    <a:pos x="43" y="0"/>
                  </a:cxn>
                  <a:cxn ang="0">
                    <a:pos x="43" y="0"/>
                  </a:cxn>
                </a:cxnLst>
                <a:rect l="0" t="0" r="r" b="b"/>
                <a:pathLst>
                  <a:path w="65" h="67">
                    <a:moveTo>
                      <a:pt x="43" y="0"/>
                    </a:moveTo>
                    <a:lnTo>
                      <a:pt x="22" y="0"/>
                    </a:lnTo>
                    <a:lnTo>
                      <a:pt x="22" y="21"/>
                    </a:lnTo>
                    <a:lnTo>
                      <a:pt x="0" y="21"/>
                    </a:lnTo>
                    <a:lnTo>
                      <a:pt x="0" y="43"/>
                    </a:lnTo>
                    <a:lnTo>
                      <a:pt x="22" y="43"/>
                    </a:lnTo>
                    <a:lnTo>
                      <a:pt x="22" y="67"/>
                    </a:lnTo>
                    <a:lnTo>
                      <a:pt x="43" y="67"/>
                    </a:lnTo>
                    <a:lnTo>
                      <a:pt x="43" y="43"/>
                    </a:lnTo>
                    <a:lnTo>
                      <a:pt x="65" y="43"/>
                    </a:lnTo>
                    <a:lnTo>
                      <a:pt x="65" y="21"/>
                    </a:lnTo>
                    <a:lnTo>
                      <a:pt x="43" y="21"/>
                    </a:lnTo>
                    <a:lnTo>
                      <a:pt x="43" y="0"/>
                    </a:lnTo>
                    <a:moveTo>
                      <a:pt x="43" y="0"/>
                    </a:moveTo>
                    <a:lnTo>
                      <a:pt x="43" y="0"/>
                    </a:ln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064" name="Freeform 16"/>
              <p:cNvSpPr>
                <a:spLocks noEditPoints="1"/>
              </p:cNvSpPr>
              <p:nvPr/>
            </p:nvSpPr>
            <p:spPr bwMode="auto">
              <a:xfrm>
                <a:off x="5724525" y="1858963"/>
                <a:ext cx="1169988" cy="455613"/>
              </a:xfrm>
              <a:custGeom>
                <a:avLst/>
                <a:gdLst/>
                <a:ahLst/>
                <a:cxnLst>
                  <a:cxn ang="0">
                    <a:pos x="299" y="75"/>
                  </a:cxn>
                  <a:cxn ang="0">
                    <a:pos x="224" y="28"/>
                  </a:cxn>
                  <a:cxn ang="0">
                    <a:pos x="224" y="28"/>
                  </a:cxn>
                  <a:cxn ang="0">
                    <a:pos x="224" y="23"/>
                  </a:cxn>
                  <a:cxn ang="0">
                    <a:pos x="265" y="23"/>
                  </a:cxn>
                  <a:cxn ang="0">
                    <a:pos x="273" y="15"/>
                  </a:cxn>
                  <a:cxn ang="0">
                    <a:pos x="265" y="8"/>
                  </a:cxn>
                  <a:cxn ang="0">
                    <a:pos x="224" y="8"/>
                  </a:cxn>
                  <a:cxn ang="0">
                    <a:pos x="216" y="0"/>
                  </a:cxn>
                  <a:cxn ang="0">
                    <a:pos x="209" y="8"/>
                  </a:cxn>
                  <a:cxn ang="0">
                    <a:pos x="168" y="8"/>
                  </a:cxn>
                  <a:cxn ang="0">
                    <a:pos x="160" y="15"/>
                  </a:cxn>
                  <a:cxn ang="0">
                    <a:pos x="168" y="23"/>
                  </a:cxn>
                  <a:cxn ang="0">
                    <a:pos x="209" y="23"/>
                  </a:cxn>
                  <a:cxn ang="0">
                    <a:pos x="209" y="27"/>
                  </a:cxn>
                  <a:cxn ang="0">
                    <a:pos x="134" y="58"/>
                  </a:cxn>
                  <a:cxn ang="0">
                    <a:pos x="48" y="55"/>
                  </a:cxn>
                  <a:cxn ang="0">
                    <a:pos x="25" y="40"/>
                  </a:cxn>
                  <a:cxn ang="0">
                    <a:pos x="0" y="66"/>
                  </a:cxn>
                  <a:cxn ang="0">
                    <a:pos x="25" y="91"/>
                  </a:cxn>
                  <a:cxn ang="0">
                    <a:pos x="47" y="79"/>
                  </a:cxn>
                  <a:cxn ang="0">
                    <a:pos x="138" y="92"/>
                  </a:cxn>
                  <a:cxn ang="0">
                    <a:pos x="220" y="119"/>
                  </a:cxn>
                  <a:cxn ang="0">
                    <a:pos x="299" y="75"/>
                  </a:cxn>
                  <a:cxn ang="0">
                    <a:pos x="180" y="90"/>
                  </a:cxn>
                  <a:cxn ang="0">
                    <a:pos x="158" y="69"/>
                  </a:cxn>
                  <a:cxn ang="0">
                    <a:pos x="180" y="47"/>
                  </a:cxn>
                  <a:cxn ang="0">
                    <a:pos x="201" y="69"/>
                  </a:cxn>
                  <a:cxn ang="0">
                    <a:pos x="180" y="90"/>
                  </a:cxn>
                  <a:cxn ang="0">
                    <a:pos x="217" y="42"/>
                  </a:cxn>
                  <a:cxn ang="0">
                    <a:pos x="284" y="76"/>
                  </a:cxn>
                  <a:cxn ang="0">
                    <a:pos x="217" y="76"/>
                  </a:cxn>
                  <a:cxn ang="0">
                    <a:pos x="217" y="42"/>
                  </a:cxn>
                  <a:cxn ang="0">
                    <a:pos x="217" y="42"/>
                  </a:cxn>
                  <a:cxn ang="0">
                    <a:pos x="217" y="42"/>
                  </a:cxn>
                </a:cxnLst>
                <a:rect l="0" t="0" r="r" b="b"/>
                <a:pathLst>
                  <a:path w="309" h="119">
                    <a:moveTo>
                      <a:pt x="299" y="75"/>
                    </a:moveTo>
                    <a:cubicBezTo>
                      <a:pt x="286" y="40"/>
                      <a:pt x="245" y="31"/>
                      <a:pt x="224" y="28"/>
                    </a:cubicBezTo>
                    <a:cubicBezTo>
                      <a:pt x="224" y="28"/>
                      <a:pt x="224" y="28"/>
                      <a:pt x="224" y="28"/>
                    </a:cubicBezTo>
                    <a:cubicBezTo>
                      <a:pt x="224" y="23"/>
                      <a:pt x="224" y="23"/>
                      <a:pt x="224" y="23"/>
                    </a:cubicBezTo>
                    <a:cubicBezTo>
                      <a:pt x="265" y="23"/>
                      <a:pt x="265" y="23"/>
                      <a:pt x="265" y="23"/>
                    </a:cubicBezTo>
                    <a:cubicBezTo>
                      <a:pt x="269" y="23"/>
                      <a:pt x="273" y="19"/>
                      <a:pt x="273" y="15"/>
                    </a:cubicBezTo>
                    <a:cubicBezTo>
                      <a:pt x="273" y="11"/>
                      <a:pt x="269" y="8"/>
                      <a:pt x="265" y="8"/>
                    </a:cubicBezTo>
                    <a:cubicBezTo>
                      <a:pt x="224" y="8"/>
                      <a:pt x="224" y="8"/>
                      <a:pt x="224" y="8"/>
                    </a:cubicBezTo>
                    <a:cubicBezTo>
                      <a:pt x="224" y="3"/>
                      <a:pt x="221" y="0"/>
                      <a:pt x="216" y="0"/>
                    </a:cubicBezTo>
                    <a:cubicBezTo>
                      <a:pt x="212" y="0"/>
                      <a:pt x="209" y="3"/>
                      <a:pt x="209" y="8"/>
                    </a:cubicBezTo>
                    <a:cubicBezTo>
                      <a:pt x="168" y="8"/>
                      <a:pt x="168" y="8"/>
                      <a:pt x="168" y="8"/>
                    </a:cubicBezTo>
                    <a:cubicBezTo>
                      <a:pt x="163" y="8"/>
                      <a:pt x="160" y="11"/>
                      <a:pt x="160" y="15"/>
                    </a:cubicBezTo>
                    <a:cubicBezTo>
                      <a:pt x="160" y="19"/>
                      <a:pt x="163" y="23"/>
                      <a:pt x="168" y="23"/>
                    </a:cubicBezTo>
                    <a:cubicBezTo>
                      <a:pt x="209" y="23"/>
                      <a:pt x="209" y="23"/>
                      <a:pt x="209" y="23"/>
                    </a:cubicBezTo>
                    <a:cubicBezTo>
                      <a:pt x="209" y="27"/>
                      <a:pt x="209" y="27"/>
                      <a:pt x="209" y="27"/>
                    </a:cubicBezTo>
                    <a:cubicBezTo>
                      <a:pt x="158" y="28"/>
                      <a:pt x="140" y="36"/>
                      <a:pt x="134" y="58"/>
                    </a:cubicBezTo>
                    <a:cubicBezTo>
                      <a:pt x="48" y="55"/>
                      <a:pt x="48" y="55"/>
                      <a:pt x="48" y="55"/>
                    </a:cubicBezTo>
                    <a:cubicBezTo>
                      <a:pt x="44" y="46"/>
                      <a:pt x="36" y="40"/>
                      <a:pt x="25" y="40"/>
                    </a:cubicBezTo>
                    <a:cubicBezTo>
                      <a:pt x="11" y="40"/>
                      <a:pt x="0" y="52"/>
                      <a:pt x="0" y="66"/>
                    </a:cubicBezTo>
                    <a:cubicBezTo>
                      <a:pt x="0" y="80"/>
                      <a:pt x="11" y="91"/>
                      <a:pt x="25" y="91"/>
                    </a:cubicBezTo>
                    <a:cubicBezTo>
                      <a:pt x="35" y="91"/>
                      <a:pt x="43" y="86"/>
                      <a:pt x="47" y="79"/>
                    </a:cubicBezTo>
                    <a:cubicBezTo>
                      <a:pt x="138" y="92"/>
                      <a:pt x="138" y="92"/>
                      <a:pt x="138" y="92"/>
                    </a:cubicBezTo>
                    <a:cubicBezTo>
                      <a:pt x="151" y="108"/>
                      <a:pt x="155" y="119"/>
                      <a:pt x="220" y="119"/>
                    </a:cubicBezTo>
                    <a:cubicBezTo>
                      <a:pt x="286" y="119"/>
                      <a:pt x="309" y="108"/>
                      <a:pt x="299" y="75"/>
                    </a:cubicBezTo>
                    <a:close/>
                    <a:moveTo>
                      <a:pt x="180" y="90"/>
                    </a:moveTo>
                    <a:cubicBezTo>
                      <a:pt x="168" y="90"/>
                      <a:pt x="158" y="80"/>
                      <a:pt x="158" y="69"/>
                    </a:cubicBezTo>
                    <a:cubicBezTo>
                      <a:pt x="158" y="57"/>
                      <a:pt x="168" y="47"/>
                      <a:pt x="180" y="47"/>
                    </a:cubicBezTo>
                    <a:cubicBezTo>
                      <a:pt x="191" y="47"/>
                      <a:pt x="201" y="57"/>
                      <a:pt x="201" y="69"/>
                    </a:cubicBezTo>
                    <a:cubicBezTo>
                      <a:pt x="201" y="80"/>
                      <a:pt x="191" y="90"/>
                      <a:pt x="180" y="90"/>
                    </a:cubicBezTo>
                    <a:close/>
                    <a:moveTo>
                      <a:pt x="217" y="42"/>
                    </a:moveTo>
                    <a:cubicBezTo>
                      <a:pt x="234" y="43"/>
                      <a:pt x="270" y="50"/>
                      <a:pt x="284" y="76"/>
                    </a:cubicBezTo>
                    <a:cubicBezTo>
                      <a:pt x="217" y="76"/>
                      <a:pt x="217" y="76"/>
                      <a:pt x="217" y="76"/>
                    </a:cubicBezTo>
                    <a:lnTo>
                      <a:pt x="217" y="42"/>
                    </a:lnTo>
                    <a:close/>
                    <a:moveTo>
                      <a:pt x="217" y="42"/>
                    </a:moveTo>
                    <a:cubicBezTo>
                      <a:pt x="217" y="42"/>
                      <a:pt x="217" y="42"/>
                      <a:pt x="217" y="42"/>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065" name="Freeform 17"/>
              <p:cNvSpPr>
                <a:spLocks noEditPoints="1"/>
              </p:cNvSpPr>
              <p:nvPr/>
            </p:nvSpPr>
            <p:spPr bwMode="auto">
              <a:xfrm>
                <a:off x="6284913" y="2295526"/>
                <a:ext cx="584200" cy="87313"/>
              </a:xfrm>
              <a:custGeom>
                <a:avLst/>
                <a:gdLst/>
                <a:ahLst/>
                <a:cxnLst>
                  <a:cxn ang="0">
                    <a:pos x="150" y="0"/>
                  </a:cxn>
                  <a:cxn ang="0">
                    <a:pos x="149" y="0"/>
                  </a:cxn>
                  <a:cxn ang="0">
                    <a:pos x="148" y="0"/>
                  </a:cxn>
                  <a:cxn ang="0">
                    <a:pos x="143" y="4"/>
                  </a:cxn>
                  <a:cxn ang="0">
                    <a:pos x="131" y="13"/>
                  </a:cxn>
                  <a:cxn ang="0">
                    <a:pos x="5" y="13"/>
                  </a:cxn>
                  <a:cxn ang="0">
                    <a:pos x="0" y="18"/>
                  </a:cxn>
                  <a:cxn ang="0">
                    <a:pos x="5" y="23"/>
                  </a:cxn>
                  <a:cxn ang="0">
                    <a:pos x="131" y="23"/>
                  </a:cxn>
                  <a:cxn ang="0">
                    <a:pos x="153" y="6"/>
                  </a:cxn>
                  <a:cxn ang="0">
                    <a:pos x="150" y="0"/>
                  </a:cxn>
                  <a:cxn ang="0">
                    <a:pos x="150" y="0"/>
                  </a:cxn>
                  <a:cxn ang="0">
                    <a:pos x="150" y="0"/>
                  </a:cxn>
                </a:cxnLst>
                <a:rect l="0" t="0" r="r" b="b"/>
                <a:pathLst>
                  <a:path w="154" h="23">
                    <a:moveTo>
                      <a:pt x="150" y="0"/>
                    </a:moveTo>
                    <a:cubicBezTo>
                      <a:pt x="149" y="0"/>
                      <a:pt x="149" y="0"/>
                      <a:pt x="149" y="0"/>
                    </a:cubicBezTo>
                    <a:cubicBezTo>
                      <a:pt x="148" y="0"/>
                      <a:pt x="148" y="0"/>
                      <a:pt x="148" y="0"/>
                    </a:cubicBezTo>
                    <a:cubicBezTo>
                      <a:pt x="146" y="0"/>
                      <a:pt x="144" y="2"/>
                      <a:pt x="143" y="4"/>
                    </a:cubicBezTo>
                    <a:cubicBezTo>
                      <a:pt x="143" y="4"/>
                      <a:pt x="140" y="13"/>
                      <a:pt x="131" y="13"/>
                    </a:cubicBezTo>
                    <a:cubicBezTo>
                      <a:pt x="5" y="13"/>
                      <a:pt x="5" y="13"/>
                      <a:pt x="5" y="13"/>
                    </a:cubicBezTo>
                    <a:cubicBezTo>
                      <a:pt x="2" y="13"/>
                      <a:pt x="0" y="15"/>
                      <a:pt x="0" y="18"/>
                    </a:cubicBezTo>
                    <a:cubicBezTo>
                      <a:pt x="0" y="21"/>
                      <a:pt x="2" y="23"/>
                      <a:pt x="5" y="23"/>
                    </a:cubicBezTo>
                    <a:cubicBezTo>
                      <a:pt x="131" y="23"/>
                      <a:pt x="131" y="23"/>
                      <a:pt x="131" y="23"/>
                    </a:cubicBezTo>
                    <a:cubicBezTo>
                      <a:pt x="144" y="23"/>
                      <a:pt x="151" y="13"/>
                      <a:pt x="153" y="6"/>
                    </a:cubicBezTo>
                    <a:cubicBezTo>
                      <a:pt x="154" y="4"/>
                      <a:pt x="152" y="1"/>
                      <a:pt x="150" y="0"/>
                    </a:cubicBezTo>
                    <a:close/>
                    <a:moveTo>
                      <a:pt x="150" y="0"/>
                    </a:moveTo>
                    <a:cubicBezTo>
                      <a:pt x="150" y="0"/>
                      <a:pt x="150" y="0"/>
                      <a:pt x="150" y="0"/>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sp>
        <p:nvSpPr>
          <p:cNvPr id="45" name="Rectangle 44"/>
          <p:cNvSpPr/>
          <p:nvPr/>
        </p:nvSpPr>
        <p:spPr>
          <a:xfrm>
            <a:off x="1564250" y="4902077"/>
            <a:ext cx="4685369" cy="1459377"/>
          </a:xfrm>
          <a:prstGeom prst="rect">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cxnSp>
        <p:nvCxnSpPr>
          <p:cNvPr id="47" name="Straight Connector 46"/>
          <p:cNvCxnSpPr/>
          <p:nvPr/>
        </p:nvCxnSpPr>
        <p:spPr>
          <a:xfrm>
            <a:off x="3114291" y="5055695"/>
            <a:ext cx="0" cy="1152140"/>
          </a:xfrm>
          <a:prstGeom prst="line">
            <a:avLst/>
          </a:prstGeom>
          <a:ln w="12700">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grpSp>
        <p:nvGrpSpPr>
          <p:cNvPr id="48" name="Group 29"/>
          <p:cNvGrpSpPr/>
          <p:nvPr/>
        </p:nvGrpSpPr>
        <p:grpSpPr>
          <a:xfrm>
            <a:off x="3303467" y="5115573"/>
            <a:ext cx="2688327" cy="645926"/>
            <a:chOff x="798970" y="1704791"/>
            <a:chExt cx="1112115" cy="484445"/>
          </a:xfrm>
        </p:grpSpPr>
        <p:sp>
          <p:nvSpPr>
            <p:cNvPr id="49" name="Text Placeholder 3"/>
            <p:cNvSpPr txBox="1">
              <a:spLocks/>
            </p:cNvSpPr>
            <p:nvPr/>
          </p:nvSpPr>
          <p:spPr>
            <a:xfrm>
              <a:off x="798970" y="1704791"/>
              <a:ext cx="287800" cy="115416"/>
            </a:xfrm>
            <a:prstGeom prst="rect">
              <a:avLst/>
            </a:prstGeom>
          </p:spPr>
          <p:txBody>
            <a:bodyPr wrap="none" lIns="0" tIns="0" rIns="0" bIns="0" anchor="t"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000" b="1" dirty="0">
                  <a:solidFill>
                    <a:srgbClr val="FFFFFF"/>
                  </a:solidFill>
                  <a:cs typeface="+mn-ea"/>
                  <a:sym typeface="+mn-lt"/>
                </a:rPr>
                <a:t>Description</a:t>
              </a:r>
            </a:p>
          </p:txBody>
        </p:sp>
        <p:sp>
          <p:nvSpPr>
            <p:cNvPr id="50" name="Text Placeholder 3"/>
            <p:cNvSpPr txBox="1">
              <a:spLocks/>
            </p:cNvSpPr>
            <p:nvPr/>
          </p:nvSpPr>
          <p:spPr>
            <a:xfrm>
              <a:off x="798971" y="1877612"/>
              <a:ext cx="1112114" cy="311624"/>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just" defTabSz="1375467"/>
              <a:r>
                <a:rPr lang="en-US" sz="900" dirty="0">
                  <a:solidFill>
                    <a:srgbClr val="FFFFFF"/>
                  </a:solidFill>
                  <a:cs typeface="+mn-ea"/>
                  <a:sym typeface="+mn-lt"/>
                </a:rPr>
                <a:t>There are many variations of  The passages of lorem ipsum available but the majority have suffered of alteration in some form.</a:t>
              </a:r>
            </a:p>
          </p:txBody>
        </p:sp>
      </p:grpSp>
      <p:sp>
        <p:nvSpPr>
          <p:cNvPr id="51" name="Text Placeholder 3"/>
          <p:cNvSpPr txBox="1">
            <a:spLocks/>
          </p:cNvSpPr>
          <p:nvPr/>
        </p:nvSpPr>
        <p:spPr>
          <a:xfrm>
            <a:off x="2349954" y="5530725"/>
            <a:ext cx="469679" cy="246221"/>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1600" dirty="0">
                <a:solidFill>
                  <a:srgbClr val="FFFFFF"/>
                </a:solidFill>
                <a:cs typeface="+mn-ea"/>
                <a:sym typeface="+mn-lt"/>
              </a:rPr>
              <a:t>50%</a:t>
            </a:r>
          </a:p>
        </p:txBody>
      </p:sp>
      <p:grpSp>
        <p:nvGrpSpPr>
          <p:cNvPr id="71" name="Group 70"/>
          <p:cNvGrpSpPr/>
          <p:nvPr/>
        </p:nvGrpSpPr>
        <p:grpSpPr>
          <a:xfrm>
            <a:off x="872966" y="5055695"/>
            <a:ext cx="1226263" cy="1152140"/>
            <a:chOff x="654724" y="3791771"/>
            <a:chExt cx="919697" cy="864105"/>
          </a:xfrm>
        </p:grpSpPr>
        <p:sp>
          <p:nvSpPr>
            <p:cNvPr id="46" name="Pentagon 45"/>
            <p:cNvSpPr/>
            <p:nvPr/>
          </p:nvSpPr>
          <p:spPr>
            <a:xfrm>
              <a:off x="654724" y="3791771"/>
              <a:ext cx="919697" cy="864105"/>
            </a:xfrm>
            <a:prstGeom prst="homePlate">
              <a:avLst>
                <a:gd name="adj" fmla="val 35732"/>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nvGrpSpPr>
            <p:cNvPr id="57" name="Group 56"/>
            <p:cNvGrpSpPr/>
            <p:nvPr/>
          </p:nvGrpSpPr>
          <p:grpSpPr>
            <a:xfrm flipH="1">
              <a:off x="856690" y="4079806"/>
              <a:ext cx="411163" cy="258763"/>
              <a:chOff x="3871913" y="3771900"/>
              <a:chExt cx="411163" cy="258763"/>
            </a:xfrm>
            <a:solidFill>
              <a:schemeClr val="accent3"/>
            </a:solidFill>
          </p:grpSpPr>
          <p:sp>
            <p:nvSpPr>
              <p:cNvPr id="58" name="Freeform 92"/>
              <p:cNvSpPr>
                <a:spLocks noEditPoints="1"/>
              </p:cNvSpPr>
              <p:nvPr/>
            </p:nvSpPr>
            <p:spPr bwMode="auto">
              <a:xfrm>
                <a:off x="3871913" y="3771900"/>
                <a:ext cx="411163" cy="231775"/>
              </a:xfrm>
              <a:custGeom>
                <a:avLst/>
                <a:gdLst/>
                <a:ahLst/>
                <a:cxnLst>
                  <a:cxn ang="0">
                    <a:pos x="128" y="7"/>
                  </a:cxn>
                  <a:cxn ang="0">
                    <a:pos x="53" y="7"/>
                  </a:cxn>
                  <a:cxn ang="0">
                    <a:pos x="53" y="7"/>
                  </a:cxn>
                  <a:cxn ang="0">
                    <a:pos x="46" y="0"/>
                  </a:cxn>
                  <a:cxn ang="0">
                    <a:pos x="39" y="7"/>
                  </a:cxn>
                  <a:cxn ang="0">
                    <a:pos x="39" y="7"/>
                  </a:cxn>
                  <a:cxn ang="0">
                    <a:pos x="34" y="7"/>
                  </a:cxn>
                  <a:cxn ang="0">
                    <a:pos x="7" y="29"/>
                  </a:cxn>
                  <a:cxn ang="0">
                    <a:pos x="0" y="59"/>
                  </a:cxn>
                  <a:cxn ang="0">
                    <a:pos x="15" y="79"/>
                  </a:cxn>
                  <a:cxn ang="0">
                    <a:pos x="15" y="77"/>
                  </a:cxn>
                  <a:cxn ang="0">
                    <a:pos x="30" y="61"/>
                  </a:cxn>
                  <a:cxn ang="0">
                    <a:pos x="46" y="77"/>
                  </a:cxn>
                  <a:cxn ang="0">
                    <a:pos x="45" y="80"/>
                  </a:cxn>
                  <a:cxn ang="0">
                    <a:pos x="93" y="80"/>
                  </a:cxn>
                  <a:cxn ang="0">
                    <a:pos x="92" y="77"/>
                  </a:cxn>
                  <a:cxn ang="0">
                    <a:pos x="108" y="61"/>
                  </a:cxn>
                  <a:cxn ang="0">
                    <a:pos x="123" y="77"/>
                  </a:cxn>
                  <a:cxn ang="0">
                    <a:pos x="123" y="80"/>
                  </a:cxn>
                  <a:cxn ang="0">
                    <a:pos x="142" y="59"/>
                  </a:cxn>
                  <a:cxn ang="0">
                    <a:pos x="142" y="29"/>
                  </a:cxn>
                  <a:cxn ang="0">
                    <a:pos x="128" y="7"/>
                  </a:cxn>
                  <a:cxn ang="0">
                    <a:pos x="45" y="40"/>
                  </a:cxn>
                  <a:cxn ang="0">
                    <a:pos x="16" y="40"/>
                  </a:cxn>
                  <a:cxn ang="0">
                    <a:pos x="19" y="25"/>
                  </a:cxn>
                  <a:cxn ang="0">
                    <a:pos x="20" y="22"/>
                  </a:cxn>
                  <a:cxn ang="0">
                    <a:pos x="30" y="16"/>
                  </a:cxn>
                  <a:cxn ang="0">
                    <a:pos x="45" y="16"/>
                  </a:cxn>
                  <a:cxn ang="0">
                    <a:pos x="45" y="40"/>
                  </a:cxn>
                  <a:cxn ang="0">
                    <a:pos x="104" y="46"/>
                  </a:cxn>
                  <a:cxn ang="0">
                    <a:pos x="91" y="46"/>
                  </a:cxn>
                  <a:cxn ang="0">
                    <a:pos x="91" y="60"/>
                  </a:cxn>
                  <a:cxn ang="0">
                    <a:pos x="78" y="60"/>
                  </a:cxn>
                  <a:cxn ang="0">
                    <a:pos x="78" y="46"/>
                  </a:cxn>
                  <a:cxn ang="0">
                    <a:pos x="65" y="46"/>
                  </a:cxn>
                  <a:cxn ang="0">
                    <a:pos x="65" y="33"/>
                  </a:cxn>
                  <a:cxn ang="0">
                    <a:pos x="78" y="33"/>
                  </a:cxn>
                  <a:cxn ang="0">
                    <a:pos x="78" y="20"/>
                  </a:cxn>
                  <a:cxn ang="0">
                    <a:pos x="91" y="20"/>
                  </a:cxn>
                  <a:cxn ang="0">
                    <a:pos x="91" y="33"/>
                  </a:cxn>
                  <a:cxn ang="0">
                    <a:pos x="104" y="33"/>
                  </a:cxn>
                  <a:cxn ang="0">
                    <a:pos x="104" y="46"/>
                  </a:cxn>
                  <a:cxn ang="0">
                    <a:pos x="104" y="46"/>
                  </a:cxn>
                  <a:cxn ang="0">
                    <a:pos x="104" y="46"/>
                  </a:cxn>
                </a:cxnLst>
                <a:rect l="0" t="0" r="r" b="b"/>
                <a:pathLst>
                  <a:path w="142" h="80">
                    <a:moveTo>
                      <a:pt x="128" y="7"/>
                    </a:moveTo>
                    <a:cubicBezTo>
                      <a:pt x="53" y="7"/>
                      <a:pt x="53" y="7"/>
                      <a:pt x="53" y="7"/>
                    </a:cubicBezTo>
                    <a:cubicBezTo>
                      <a:pt x="53" y="7"/>
                      <a:pt x="53" y="7"/>
                      <a:pt x="53" y="7"/>
                    </a:cubicBezTo>
                    <a:cubicBezTo>
                      <a:pt x="53" y="3"/>
                      <a:pt x="50" y="0"/>
                      <a:pt x="46" y="0"/>
                    </a:cubicBezTo>
                    <a:cubicBezTo>
                      <a:pt x="42" y="0"/>
                      <a:pt x="39" y="3"/>
                      <a:pt x="39" y="7"/>
                    </a:cubicBezTo>
                    <a:cubicBezTo>
                      <a:pt x="39" y="7"/>
                      <a:pt x="39" y="7"/>
                      <a:pt x="39" y="7"/>
                    </a:cubicBezTo>
                    <a:cubicBezTo>
                      <a:pt x="34" y="7"/>
                      <a:pt x="34" y="7"/>
                      <a:pt x="34" y="7"/>
                    </a:cubicBezTo>
                    <a:cubicBezTo>
                      <a:pt x="22" y="7"/>
                      <a:pt x="12" y="13"/>
                      <a:pt x="7" y="29"/>
                    </a:cubicBezTo>
                    <a:cubicBezTo>
                      <a:pt x="0" y="59"/>
                      <a:pt x="0" y="59"/>
                      <a:pt x="0" y="59"/>
                    </a:cubicBezTo>
                    <a:cubicBezTo>
                      <a:pt x="0" y="68"/>
                      <a:pt x="6" y="76"/>
                      <a:pt x="15" y="79"/>
                    </a:cubicBezTo>
                    <a:cubicBezTo>
                      <a:pt x="15" y="78"/>
                      <a:pt x="15" y="77"/>
                      <a:pt x="15" y="77"/>
                    </a:cubicBezTo>
                    <a:cubicBezTo>
                      <a:pt x="15" y="68"/>
                      <a:pt x="22" y="61"/>
                      <a:pt x="30" y="61"/>
                    </a:cubicBezTo>
                    <a:cubicBezTo>
                      <a:pt x="39" y="61"/>
                      <a:pt x="46" y="68"/>
                      <a:pt x="46" y="77"/>
                    </a:cubicBezTo>
                    <a:cubicBezTo>
                      <a:pt x="46" y="78"/>
                      <a:pt x="46" y="79"/>
                      <a:pt x="45" y="80"/>
                    </a:cubicBezTo>
                    <a:cubicBezTo>
                      <a:pt x="93" y="80"/>
                      <a:pt x="93" y="80"/>
                      <a:pt x="93" y="80"/>
                    </a:cubicBezTo>
                    <a:cubicBezTo>
                      <a:pt x="92" y="79"/>
                      <a:pt x="92" y="78"/>
                      <a:pt x="92" y="77"/>
                    </a:cubicBezTo>
                    <a:cubicBezTo>
                      <a:pt x="92" y="68"/>
                      <a:pt x="99" y="61"/>
                      <a:pt x="108" y="61"/>
                    </a:cubicBezTo>
                    <a:cubicBezTo>
                      <a:pt x="116" y="61"/>
                      <a:pt x="123" y="68"/>
                      <a:pt x="123" y="77"/>
                    </a:cubicBezTo>
                    <a:cubicBezTo>
                      <a:pt x="123" y="78"/>
                      <a:pt x="123" y="79"/>
                      <a:pt x="123" y="80"/>
                    </a:cubicBezTo>
                    <a:cubicBezTo>
                      <a:pt x="134" y="79"/>
                      <a:pt x="142" y="70"/>
                      <a:pt x="142" y="59"/>
                    </a:cubicBezTo>
                    <a:cubicBezTo>
                      <a:pt x="142" y="29"/>
                      <a:pt x="142" y="29"/>
                      <a:pt x="142" y="29"/>
                    </a:cubicBezTo>
                    <a:cubicBezTo>
                      <a:pt x="142" y="17"/>
                      <a:pt x="140" y="7"/>
                      <a:pt x="128" y="7"/>
                    </a:cubicBezTo>
                    <a:close/>
                    <a:moveTo>
                      <a:pt x="45" y="40"/>
                    </a:moveTo>
                    <a:cubicBezTo>
                      <a:pt x="16" y="40"/>
                      <a:pt x="16" y="40"/>
                      <a:pt x="16" y="40"/>
                    </a:cubicBezTo>
                    <a:cubicBezTo>
                      <a:pt x="19" y="25"/>
                      <a:pt x="19" y="25"/>
                      <a:pt x="19" y="25"/>
                    </a:cubicBezTo>
                    <a:cubicBezTo>
                      <a:pt x="20" y="25"/>
                      <a:pt x="20" y="24"/>
                      <a:pt x="20" y="22"/>
                    </a:cubicBezTo>
                    <a:cubicBezTo>
                      <a:pt x="22" y="15"/>
                      <a:pt x="30" y="16"/>
                      <a:pt x="30" y="16"/>
                    </a:cubicBezTo>
                    <a:cubicBezTo>
                      <a:pt x="45" y="16"/>
                      <a:pt x="45" y="16"/>
                      <a:pt x="45" y="16"/>
                    </a:cubicBezTo>
                    <a:lnTo>
                      <a:pt x="45" y="40"/>
                    </a:lnTo>
                    <a:close/>
                    <a:moveTo>
                      <a:pt x="104" y="46"/>
                    </a:moveTo>
                    <a:cubicBezTo>
                      <a:pt x="91" y="46"/>
                      <a:pt x="91" y="46"/>
                      <a:pt x="91" y="46"/>
                    </a:cubicBezTo>
                    <a:cubicBezTo>
                      <a:pt x="91" y="60"/>
                      <a:pt x="91" y="60"/>
                      <a:pt x="91" y="60"/>
                    </a:cubicBezTo>
                    <a:cubicBezTo>
                      <a:pt x="78" y="60"/>
                      <a:pt x="78" y="60"/>
                      <a:pt x="78" y="60"/>
                    </a:cubicBezTo>
                    <a:cubicBezTo>
                      <a:pt x="78" y="46"/>
                      <a:pt x="78" y="46"/>
                      <a:pt x="78" y="46"/>
                    </a:cubicBezTo>
                    <a:cubicBezTo>
                      <a:pt x="65" y="46"/>
                      <a:pt x="65" y="46"/>
                      <a:pt x="65" y="46"/>
                    </a:cubicBezTo>
                    <a:cubicBezTo>
                      <a:pt x="65" y="33"/>
                      <a:pt x="65" y="33"/>
                      <a:pt x="65" y="33"/>
                    </a:cubicBezTo>
                    <a:cubicBezTo>
                      <a:pt x="78" y="33"/>
                      <a:pt x="78" y="33"/>
                      <a:pt x="78" y="33"/>
                    </a:cubicBezTo>
                    <a:cubicBezTo>
                      <a:pt x="78" y="20"/>
                      <a:pt x="78" y="20"/>
                      <a:pt x="78" y="20"/>
                    </a:cubicBezTo>
                    <a:cubicBezTo>
                      <a:pt x="91" y="20"/>
                      <a:pt x="91" y="20"/>
                      <a:pt x="91" y="20"/>
                    </a:cubicBezTo>
                    <a:cubicBezTo>
                      <a:pt x="91" y="33"/>
                      <a:pt x="91" y="33"/>
                      <a:pt x="91" y="33"/>
                    </a:cubicBezTo>
                    <a:cubicBezTo>
                      <a:pt x="104" y="33"/>
                      <a:pt x="104" y="33"/>
                      <a:pt x="104" y="33"/>
                    </a:cubicBezTo>
                    <a:lnTo>
                      <a:pt x="104" y="46"/>
                    </a:lnTo>
                    <a:close/>
                    <a:moveTo>
                      <a:pt x="104" y="46"/>
                    </a:moveTo>
                    <a:cubicBezTo>
                      <a:pt x="104" y="46"/>
                      <a:pt x="104" y="46"/>
                      <a:pt x="104" y="46"/>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59" name="Freeform 93"/>
              <p:cNvSpPr>
                <a:spLocks noEditPoints="1"/>
              </p:cNvSpPr>
              <p:nvPr/>
            </p:nvSpPr>
            <p:spPr bwMode="auto">
              <a:xfrm>
                <a:off x="3924300" y="3960813"/>
                <a:ext cx="69850" cy="69850"/>
              </a:xfrm>
              <a:custGeom>
                <a:avLst/>
                <a:gdLst/>
                <a:ahLst/>
                <a:cxnLst>
                  <a:cxn ang="0">
                    <a:pos x="24" y="12"/>
                  </a:cxn>
                  <a:cxn ang="0">
                    <a:pos x="12" y="24"/>
                  </a:cxn>
                  <a:cxn ang="0">
                    <a:pos x="0" y="12"/>
                  </a:cxn>
                  <a:cxn ang="0">
                    <a:pos x="12" y="0"/>
                  </a:cxn>
                  <a:cxn ang="0">
                    <a:pos x="24" y="12"/>
                  </a:cxn>
                  <a:cxn ang="0">
                    <a:pos x="24" y="12"/>
                  </a:cxn>
                  <a:cxn ang="0">
                    <a:pos x="24" y="12"/>
                  </a:cxn>
                </a:cxnLst>
                <a:rect l="0" t="0" r="r" b="b"/>
                <a:pathLst>
                  <a:path w="24" h="24">
                    <a:moveTo>
                      <a:pt x="24" y="12"/>
                    </a:moveTo>
                    <a:cubicBezTo>
                      <a:pt x="24" y="19"/>
                      <a:pt x="19" y="24"/>
                      <a:pt x="12" y="24"/>
                    </a:cubicBezTo>
                    <a:cubicBezTo>
                      <a:pt x="5" y="24"/>
                      <a:pt x="0" y="19"/>
                      <a:pt x="0" y="12"/>
                    </a:cubicBezTo>
                    <a:cubicBezTo>
                      <a:pt x="0" y="5"/>
                      <a:pt x="5" y="0"/>
                      <a:pt x="12" y="0"/>
                    </a:cubicBezTo>
                    <a:cubicBezTo>
                      <a:pt x="19" y="0"/>
                      <a:pt x="24" y="5"/>
                      <a:pt x="24" y="12"/>
                    </a:cubicBezTo>
                    <a:close/>
                    <a:moveTo>
                      <a:pt x="24" y="12"/>
                    </a:moveTo>
                    <a:cubicBezTo>
                      <a:pt x="24" y="12"/>
                      <a:pt x="24" y="12"/>
                      <a:pt x="24" y="12"/>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0" name="Freeform 94"/>
              <p:cNvSpPr>
                <a:spLocks noEditPoints="1"/>
              </p:cNvSpPr>
              <p:nvPr/>
            </p:nvSpPr>
            <p:spPr bwMode="auto">
              <a:xfrm>
                <a:off x="4149725" y="3960813"/>
                <a:ext cx="73025" cy="69850"/>
              </a:xfrm>
              <a:custGeom>
                <a:avLst/>
                <a:gdLst/>
                <a:ahLst/>
                <a:cxnLst>
                  <a:cxn ang="0">
                    <a:pos x="25" y="12"/>
                  </a:cxn>
                  <a:cxn ang="0">
                    <a:pos x="12" y="24"/>
                  </a:cxn>
                  <a:cxn ang="0">
                    <a:pos x="0" y="12"/>
                  </a:cxn>
                  <a:cxn ang="0">
                    <a:pos x="12" y="0"/>
                  </a:cxn>
                  <a:cxn ang="0">
                    <a:pos x="25" y="12"/>
                  </a:cxn>
                  <a:cxn ang="0">
                    <a:pos x="25" y="12"/>
                  </a:cxn>
                  <a:cxn ang="0">
                    <a:pos x="25" y="12"/>
                  </a:cxn>
                </a:cxnLst>
                <a:rect l="0" t="0" r="r" b="b"/>
                <a:pathLst>
                  <a:path w="25" h="24">
                    <a:moveTo>
                      <a:pt x="25" y="12"/>
                    </a:moveTo>
                    <a:cubicBezTo>
                      <a:pt x="25" y="19"/>
                      <a:pt x="19" y="24"/>
                      <a:pt x="12" y="24"/>
                    </a:cubicBezTo>
                    <a:cubicBezTo>
                      <a:pt x="6" y="24"/>
                      <a:pt x="0" y="19"/>
                      <a:pt x="0" y="12"/>
                    </a:cubicBezTo>
                    <a:cubicBezTo>
                      <a:pt x="0" y="5"/>
                      <a:pt x="6" y="0"/>
                      <a:pt x="12" y="0"/>
                    </a:cubicBezTo>
                    <a:cubicBezTo>
                      <a:pt x="19" y="0"/>
                      <a:pt x="25" y="5"/>
                      <a:pt x="25" y="12"/>
                    </a:cubicBezTo>
                    <a:close/>
                    <a:moveTo>
                      <a:pt x="25" y="12"/>
                    </a:moveTo>
                    <a:cubicBezTo>
                      <a:pt x="25" y="12"/>
                      <a:pt x="25" y="12"/>
                      <a:pt x="25" y="12"/>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graphicFrame>
        <p:nvGraphicFramePr>
          <p:cNvPr id="61" name="Chart 60"/>
          <p:cNvGraphicFramePr/>
          <p:nvPr>
            <p:extLst>
              <p:ext uri="{D42A27DB-BD31-4B8C-83A1-F6EECF244321}">
                <p14:modId xmlns:p14="http://schemas.microsoft.com/office/powerpoint/2010/main" val="2993035851"/>
              </p:ext>
            </p:extLst>
          </p:nvPr>
        </p:nvGraphicFramePr>
        <p:xfrm>
          <a:off x="6556857" y="1330442"/>
          <a:ext cx="4915796" cy="2841945"/>
        </p:xfrm>
        <a:graphic>
          <a:graphicData uri="http://schemas.openxmlformats.org/drawingml/2006/chart">
            <c:chart xmlns:c="http://schemas.openxmlformats.org/drawingml/2006/chart" xmlns:r="http://schemas.openxmlformats.org/officeDocument/2006/relationships" r:id="rId3"/>
          </a:graphicData>
        </a:graphic>
      </p:graphicFrame>
      <p:sp>
        <p:nvSpPr>
          <p:cNvPr id="62" name="TextBox 61"/>
          <p:cNvSpPr txBox="1"/>
          <p:nvPr/>
        </p:nvSpPr>
        <p:spPr>
          <a:xfrm>
            <a:off x="7186437" y="4230960"/>
            <a:ext cx="4286215" cy="369332"/>
          </a:xfrm>
          <a:prstGeom prst="rect">
            <a:avLst/>
          </a:prstGeom>
          <a:noFill/>
        </p:spPr>
        <p:txBody>
          <a:bodyPr wrap="square" rtlCol="0">
            <a:spAutoFit/>
          </a:bodyPr>
          <a:lstStyle/>
          <a:p>
            <a:pPr defTabSz="1375467"/>
            <a:r>
              <a:rPr lang="en-US" sz="900" dirty="0">
                <a:solidFill>
                  <a:srgbClr val="262626">
                    <a:lumMod val="65000"/>
                    <a:lumOff val="35000"/>
                  </a:srgbClr>
                </a:solidFill>
                <a:cs typeface="+mn-ea"/>
                <a:sym typeface="+mn-lt"/>
              </a:rPr>
              <a:t>There are many variations of passages of Lorem of the Ipsum available, but the majority have suffered alteration in some form.</a:t>
            </a:r>
          </a:p>
        </p:txBody>
      </p:sp>
      <p:sp>
        <p:nvSpPr>
          <p:cNvPr id="64" name="Flowchart: Off-page Connector 63"/>
          <p:cNvSpPr/>
          <p:nvPr/>
        </p:nvSpPr>
        <p:spPr>
          <a:xfrm rot="16200000">
            <a:off x="6857319" y="4385678"/>
            <a:ext cx="321955" cy="421825"/>
          </a:xfrm>
          <a:prstGeom prst="flowChartOffpageConnector">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65" name="TextBox 64"/>
          <p:cNvSpPr txBox="1"/>
          <p:nvPr/>
        </p:nvSpPr>
        <p:spPr>
          <a:xfrm>
            <a:off x="7186438" y="4956866"/>
            <a:ext cx="4286213" cy="369332"/>
          </a:xfrm>
          <a:prstGeom prst="rect">
            <a:avLst/>
          </a:prstGeom>
          <a:noFill/>
        </p:spPr>
        <p:txBody>
          <a:bodyPr wrap="square" rtlCol="0">
            <a:spAutoFit/>
          </a:bodyPr>
          <a:lstStyle/>
          <a:p>
            <a:pPr defTabSz="1375467"/>
            <a:r>
              <a:rPr lang="en-US" sz="900" dirty="0">
                <a:solidFill>
                  <a:srgbClr val="262626">
                    <a:lumMod val="65000"/>
                    <a:lumOff val="35000"/>
                  </a:srgbClr>
                </a:solidFill>
                <a:cs typeface="+mn-ea"/>
                <a:sym typeface="+mn-lt"/>
              </a:rPr>
              <a:t>There are many variations of passages of Lorem  of the Ipsum available, but the majority have suffered alteration in some form.</a:t>
            </a:r>
          </a:p>
        </p:txBody>
      </p:sp>
      <p:sp>
        <p:nvSpPr>
          <p:cNvPr id="66" name="Flowchart: Off-page Connector 65"/>
          <p:cNvSpPr/>
          <p:nvPr/>
        </p:nvSpPr>
        <p:spPr>
          <a:xfrm rot="16200000">
            <a:off x="6857319" y="5118960"/>
            <a:ext cx="321955" cy="421825"/>
          </a:xfrm>
          <a:prstGeom prst="flowChartOffpageConnector">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67" name="TextBox 66"/>
          <p:cNvSpPr txBox="1"/>
          <p:nvPr/>
        </p:nvSpPr>
        <p:spPr>
          <a:xfrm>
            <a:off x="7186438" y="5722515"/>
            <a:ext cx="4286213" cy="369332"/>
          </a:xfrm>
          <a:prstGeom prst="rect">
            <a:avLst/>
          </a:prstGeom>
          <a:noFill/>
        </p:spPr>
        <p:txBody>
          <a:bodyPr wrap="square" rtlCol="0">
            <a:spAutoFit/>
          </a:bodyPr>
          <a:lstStyle/>
          <a:p>
            <a:pPr defTabSz="1375467"/>
            <a:r>
              <a:rPr lang="en-US" sz="900" dirty="0">
                <a:solidFill>
                  <a:srgbClr val="262626">
                    <a:lumMod val="65000"/>
                    <a:lumOff val="35000"/>
                  </a:srgbClr>
                </a:solidFill>
                <a:cs typeface="+mn-ea"/>
                <a:sym typeface="+mn-lt"/>
              </a:rPr>
              <a:t>There are many variations of passages of Lorem of the  Ipsum available, but the majority have suffered alteration in some form.</a:t>
            </a:r>
          </a:p>
        </p:txBody>
      </p:sp>
      <p:sp>
        <p:nvSpPr>
          <p:cNvPr id="68" name="Flowchart: Off-page Connector 67"/>
          <p:cNvSpPr/>
          <p:nvPr/>
        </p:nvSpPr>
        <p:spPr>
          <a:xfrm rot="16200000">
            <a:off x="6857319" y="5878434"/>
            <a:ext cx="321955" cy="421825"/>
          </a:xfrm>
          <a:prstGeom prst="flowChartOffpageConnector">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nvGrpSpPr>
          <p:cNvPr id="52" name="组合 51">
            <a:extLst>
              <a:ext uri="{FF2B5EF4-FFF2-40B4-BE49-F238E27FC236}">
                <a16:creationId xmlns:a16="http://schemas.microsoft.com/office/drawing/2014/main" id="{213397A3-4C5C-4141-BC2B-D6710C7545E7}"/>
              </a:ext>
            </a:extLst>
          </p:cNvPr>
          <p:cNvGrpSpPr/>
          <p:nvPr/>
        </p:nvGrpSpPr>
        <p:grpSpPr>
          <a:xfrm>
            <a:off x="2918188" y="338191"/>
            <a:ext cx="5975713" cy="584775"/>
            <a:chOff x="2918188" y="338191"/>
            <a:chExt cx="5975713" cy="584775"/>
          </a:xfrm>
        </p:grpSpPr>
        <p:sp>
          <p:nvSpPr>
            <p:cNvPr id="53" name="TextBox 18">
              <a:extLst>
                <a:ext uri="{FF2B5EF4-FFF2-40B4-BE49-F238E27FC236}">
                  <a16:creationId xmlns:a16="http://schemas.microsoft.com/office/drawing/2014/main" id="{7A2AA79F-424F-4400-8C26-B6974800A574}"/>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54" name="椭圆 53">
              <a:extLst>
                <a:ext uri="{FF2B5EF4-FFF2-40B4-BE49-F238E27FC236}">
                  <a16:creationId xmlns:a16="http://schemas.microsoft.com/office/drawing/2014/main" id="{FD16D591-A5B0-452C-A45A-3C3BFCE8FD6F}"/>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5" name="椭圆 54">
              <a:extLst>
                <a:ext uri="{FF2B5EF4-FFF2-40B4-BE49-F238E27FC236}">
                  <a16:creationId xmlns:a16="http://schemas.microsoft.com/office/drawing/2014/main" id="{1AFDD10E-B973-4330-9ED4-CA059DD2D2BF}"/>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6" name="椭圆 55">
              <a:extLst>
                <a:ext uri="{FF2B5EF4-FFF2-40B4-BE49-F238E27FC236}">
                  <a16:creationId xmlns:a16="http://schemas.microsoft.com/office/drawing/2014/main" id="{3781884E-ED32-4712-A846-9CB8C32A8647}"/>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3" name="椭圆 62">
              <a:extLst>
                <a:ext uri="{FF2B5EF4-FFF2-40B4-BE49-F238E27FC236}">
                  <a16:creationId xmlns:a16="http://schemas.microsoft.com/office/drawing/2014/main" id="{920C1DA8-9A8B-42C3-9BC3-4C0016671967}"/>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2" name="椭圆 71">
              <a:extLst>
                <a:ext uri="{FF2B5EF4-FFF2-40B4-BE49-F238E27FC236}">
                  <a16:creationId xmlns:a16="http://schemas.microsoft.com/office/drawing/2014/main" id="{28577C6A-CFDA-4875-9B64-7E90099F9E81}"/>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3" name="椭圆 72">
              <a:extLst>
                <a:ext uri="{FF2B5EF4-FFF2-40B4-BE49-F238E27FC236}">
                  <a16:creationId xmlns:a16="http://schemas.microsoft.com/office/drawing/2014/main" id="{AB51FF17-F382-42F7-B0A0-FBC590A8FEF7}"/>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4" name="椭圆 73">
              <a:extLst>
                <a:ext uri="{FF2B5EF4-FFF2-40B4-BE49-F238E27FC236}">
                  <a16:creationId xmlns:a16="http://schemas.microsoft.com/office/drawing/2014/main" id="{0B423E2D-D705-4731-8B4F-B800F76DF8B0}"/>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5" name="椭圆 74">
              <a:extLst>
                <a:ext uri="{FF2B5EF4-FFF2-40B4-BE49-F238E27FC236}">
                  <a16:creationId xmlns:a16="http://schemas.microsoft.com/office/drawing/2014/main" id="{858DCE14-3694-4599-86ED-06A678AFD651}"/>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6" name="椭圆 75">
              <a:extLst>
                <a:ext uri="{FF2B5EF4-FFF2-40B4-BE49-F238E27FC236}">
                  <a16:creationId xmlns:a16="http://schemas.microsoft.com/office/drawing/2014/main" id="{17C9DA1E-E12A-4B59-A21E-FAD31F91C5DF}"/>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7" name="椭圆 76">
              <a:extLst>
                <a:ext uri="{FF2B5EF4-FFF2-40B4-BE49-F238E27FC236}">
                  <a16:creationId xmlns:a16="http://schemas.microsoft.com/office/drawing/2014/main" id="{0BF5EC4F-00F9-497F-9A06-117567DC01D7}"/>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893574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4500"/>
                            </p:stCondLst>
                            <p:childTnLst>
                              <p:par>
                                <p:cTn id="5" presetID="2" presetClass="entr" presetSubtype="4" accel="50000" decel="5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accel="50000" decel="50000" fill="hold" nodeType="withEffect">
                                  <p:stCondLst>
                                    <p:cond delay="0"/>
                                  </p:stCondLst>
                                  <p:childTnLst>
                                    <p:set>
                                      <p:cBhvr>
                                        <p:cTn id="10" dur="1" fill="hold">
                                          <p:stCondLst>
                                            <p:cond delay="0"/>
                                          </p:stCondLst>
                                        </p:cTn>
                                        <p:tgtEl>
                                          <p:spTgt spid="69"/>
                                        </p:tgtEl>
                                        <p:attrNameLst>
                                          <p:attrName>style.visibility</p:attrName>
                                        </p:attrNameLst>
                                      </p:cBhvr>
                                      <p:to>
                                        <p:strVal val="visible"/>
                                      </p:to>
                                    </p:set>
                                    <p:anim calcmode="lin" valueType="num">
                                      <p:cBhvr additive="base">
                                        <p:cTn id="11" dur="500" fill="hold"/>
                                        <p:tgtEl>
                                          <p:spTgt spid="69"/>
                                        </p:tgtEl>
                                        <p:attrNameLst>
                                          <p:attrName>ppt_x</p:attrName>
                                        </p:attrNameLst>
                                      </p:cBhvr>
                                      <p:tavLst>
                                        <p:tav tm="0">
                                          <p:val>
                                            <p:strVal val="0-#ppt_w/2"/>
                                          </p:val>
                                        </p:tav>
                                        <p:tav tm="100000">
                                          <p:val>
                                            <p:strVal val="#ppt_x"/>
                                          </p:val>
                                        </p:tav>
                                      </p:tavLst>
                                    </p:anim>
                                    <p:anim calcmode="lin" valueType="num">
                                      <p:cBhvr additive="base">
                                        <p:cTn id="12" dur="500" fill="hold"/>
                                        <p:tgtEl>
                                          <p:spTgt spid="69"/>
                                        </p:tgtEl>
                                        <p:attrNameLst>
                                          <p:attrName>ppt_y</p:attrName>
                                        </p:attrNameLst>
                                      </p:cBhvr>
                                      <p:tavLst>
                                        <p:tav tm="0">
                                          <p:val>
                                            <p:strVal val="#ppt_y"/>
                                          </p:val>
                                        </p:tav>
                                        <p:tav tm="100000">
                                          <p:val>
                                            <p:strVal val="#ppt_y"/>
                                          </p:val>
                                        </p:tav>
                                      </p:tavLst>
                                    </p:anim>
                                  </p:childTnLst>
                                </p:cTn>
                              </p:par>
                            </p:childTnLst>
                          </p:cTn>
                        </p:par>
                        <p:par>
                          <p:cTn id="13" fill="hold">
                            <p:stCondLst>
                              <p:cond delay="5000"/>
                            </p:stCondLst>
                            <p:childTnLst>
                              <p:par>
                                <p:cTn id="14" presetID="53" presetClass="entr" presetSubtype="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animEffect transition="in" filter="fade">
                                      <p:cBhvr>
                                        <p:cTn id="18" dur="500"/>
                                        <p:tgtEl>
                                          <p:spTgt spid="14"/>
                                        </p:tgtEl>
                                      </p:cBhvr>
                                    </p:animEffect>
                                  </p:childTnLst>
                                </p:cTn>
                              </p:par>
                              <p:par>
                                <p:cTn id="19" presetID="18" presetClass="entr" presetSubtype="3"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strips(upRight)">
                                      <p:cBhvr>
                                        <p:cTn id="21" dur="500"/>
                                        <p:tgtEl>
                                          <p:spTgt spid="10"/>
                                        </p:tgtEl>
                                      </p:cBhvr>
                                    </p:animEffect>
                                  </p:childTnLst>
                                </p:cTn>
                              </p:par>
                            </p:childTnLst>
                          </p:cTn>
                        </p:par>
                        <p:par>
                          <p:cTn id="22" fill="hold">
                            <p:stCondLst>
                              <p:cond delay="5500"/>
                            </p:stCondLst>
                            <p:childTnLst>
                              <p:par>
                                <p:cTn id="23" presetID="2" presetClass="entr" presetSubtype="2" accel="50000" decel="50000"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1+#ppt_w/2"/>
                                          </p:val>
                                        </p:tav>
                                        <p:tav tm="100000">
                                          <p:val>
                                            <p:strVal val="#ppt_x"/>
                                          </p:val>
                                        </p:tav>
                                      </p:tavLst>
                                    </p:anim>
                                    <p:anim calcmode="lin" valueType="num">
                                      <p:cBhvr additive="base">
                                        <p:cTn id="26" dur="500" fill="hold"/>
                                        <p:tgtEl>
                                          <p:spTgt spid="11"/>
                                        </p:tgtEl>
                                        <p:attrNameLst>
                                          <p:attrName>ppt_y</p:attrName>
                                        </p:attrNameLst>
                                      </p:cBhvr>
                                      <p:tavLst>
                                        <p:tav tm="0">
                                          <p:val>
                                            <p:strVal val="#ppt_y"/>
                                          </p:val>
                                        </p:tav>
                                        <p:tav tm="100000">
                                          <p:val>
                                            <p:strVal val="#ppt_y"/>
                                          </p:val>
                                        </p:tav>
                                      </p:tavLst>
                                    </p:anim>
                                  </p:childTnLst>
                                </p:cTn>
                              </p:par>
                            </p:childTnLst>
                          </p:cTn>
                        </p:par>
                        <p:par>
                          <p:cTn id="27" fill="hold">
                            <p:stCondLst>
                              <p:cond delay="6000"/>
                            </p:stCondLst>
                            <p:childTnLst>
                              <p:par>
                                <p:cTn id="28" presetID="2" presetClass="entr" presetSubtype="4" accel="50000" decel="50000" fill="hold" grpId="0" nodeType="after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additive="base">
                                        <p:cTn id="30" dur="500" fill="hold"/>
                                        <p:tgtEl>
                                          <p:spTgt spid="23"/>
                                        </p:tgtEl>
                                        <p:attrNameLst>
                                          <p:attrName>ppt_x</p:attrName>
                                        </p:attrNameLst>
                                      </p:cBhvr>
                                      <p:tavLst>
                                        <p:tav tm="0">
                                          <p:val>
                                            <p:strVal val="#ppt_x"/>
                                          </p:val>
                                        </p:tav>
                                        <p:tav tm="100000">
                                          <p:val>
                                            <p:strVal val="#ppt_x"/>
                                          </p:val>
                                        </p:tav>
                                      </p:tavLst>
                                    </p:anim>
                                    <p:anim calcmode="lin" valueType="num">
                                      <p:cBhvr additive="base">
                                        <p:cTn id="31" dur="500" fill="hold"/>
                                        <p:tgtEl>
                                          <p:spTgt spid="23"/>
                                        </p:tgtEl>
                                        <p:attrNameLst>
                                          <p:attrName>ppt_y</p:attrName>
                                        </p:attrNameLst>
                                      </p:cBhvr>
                                      <p:tavLst>
                                        <p:tav tm="0">
                                          <p:val>
                                            <p:strVal val="1+#ppt_h/2"/>
                                          </p:val>
                                        </p:tav>
                                        <p:tav tm="100000">
                                          <p:val>
                                            <p:strVal val="#ppt_y"/>
                                          </p:val>
                                        </p:tav>
                                      </p:tavLst>
                                    </p:anim>
                                  </p:childTnLst>
                                </p:cTn>
                              </p:par>
                              <p:par>
                                <p:cTn id="32" presetID="2" presetClass="entr" presetSubtype="8" accel="50000" decel="50000" fill="hold" nodeType="withEffect">
                                  <p:stCondLst>
                                    <p:cond delay="0"/>
                                  </p:stCondLst>
                                  <p:childTnLst>
                                    <p:set>
                                      <p:cBhvr>
                                        <p:cTn id="33" dur="1" fill="hold">
                                          <p:stCondLst>
                                            <p:cond delay="0"/>
                                          </p:stCondLst>
                                        </p:cTn>
                                        <p:tgtEl>
                                          <p:spTgt spid="70"/>
                                        </p:tgtEl>
                                        <p:attrNameLst>
                                          <p:attrName>style.visibility</p:attrName>
                                        </p:attrNameLst>
                                      </p:cBhvr>
                                      <p:to>
                                        <p:strVal val="visible"/>
                                      </p:to>
                                    </p:set>
                                    <p:anim calcmode="lin" valueType="num">
                                      <p:cBhvr additive="base">
                                        <p:cTn id="34" dur="500" fill="hold"/>
                                        <p:tgtEl>
                                          <p:spTgt spid="70"/>
                                        </p:tgtEl>
                                        <p:attrNameLst>
                                          <p:attrName>ppt_x</p:attrName>
                                        </p:attrNameLst>
                                      </p:cBhvr>
                                      <p:tavLst>
                                        <p:tav tm="0">
                                          <p:val>
                                            <p:strVal val="0-#ppt_w/2"/>
                                          </p:val>
                                        </p:tav>
                                        <p:tav tm="100000">
                                          <p:val>
                                            <p:strVal val="#ppt_x"/>
                                          </p:val>
                                        </p:tav>
                                      </p:tavLst>
                                    </p:anim>
                                    <p:anim calcmode="lin" valueType="num">
                                      <p:cBhvr additive="base">
                                        <p:cTn id="35" dur="500" fill="hold"/>
                                        <p:tgtEl>
                                          <p:spTgt spid="70"/>
                                        </p:tgtEl>
                                        <p:attrNameLst>
                                          <p:attrName>ppt_y</p:attrName>
                                        </p:attrNameLst>
                                      </p:cBhvr>
                                      <p:tavLst>
                                        <p:tav tm="0">
                                          <p:val>
                                            <p:strVal val="#ppt_y"/>
                                          </p:val>
                                        </p:tav>
                                        <p:tav tm="100000">
                                          <p:val>
                                            <p:strVal val="#ppt_y"/>
                                          </p:val>
                                        </p:tav>
                                      </p:tavLst>
                                    </p:anim>
                                  </p:childTnLst>
                                </p:cTn>
                              </p:par>
                            </p:childTnLst>
                          </p:cTn>
                        </p:par>
                        <p:par>
                          <p:cTn id="36" fill="hold">
                            <p:stCondLst>
                              <p:cond delay="6500"/>
                            </p:stCondLst>
                            <p:childTnLst>
                              <p:par>
                                <p:cTn id="37" presetID="53" presetClass="entr" presetSubtype="0" fill="hold" grpId="0" nodeType="afterEffect">
                                  <p:stCondLst>
                                    <p:cond delay="0"/>
                                  </p:stCondLst>
                                  <p:childTnLst>
                                    <p:set>
                                      <p:cBhvr>
                                        <p:cTn id="38" dur="1" fill="hold">
                                          <p:stCondLst>
                                            <p:cond delay="0"/>
                                          </p:stCondLst>
                                        </p:cTn>
                                        <p:tgtEl>
                                          <p:spTgt spid="29"/>
                                        </p:tgtEl>
                                        <p:attrNameLst>
                                          <p:attrName>style.visibility</p:attrName>
                                        </p:attrNameLst>
                                      </p:cBhvr>
                                      <p:to>
                                        <p:strVal val="visible"/>
                                      </p:to>
                                    </p:set>
                                    <p:anim calcmode="lin" valueType="num">
                                      <p:cBhvr>
                                        <p:cTn id="39" dur="500" fill="hold"/>
                                        <p:tgtEl>
                                          <p:spTgt spid="29"/>
                                        </p:tgtEl>
                                        <p:attrNameLst>
                                          <p:attrName>ppt_w</p:attrName>
                                        </p:attrNameLst>
                                      </p:cBhvr>
                                      <p:tavLst>
                                        <p:tav tm="0">
                                          <p:val>
                                            <p:fltVal val="0"/>
                                          </p:val>
                                        </p:tav>
                                        <p:tav tm="100000">
                                          <p:val>
                                            <p:strVal val="#ppt_w"/>
                                          </p:val>
                                        </p:tav>
                                      </p:tavLst>
                                    </p:anim>
                                    <p:anim calcmode="lin" valueType="num">
                                      <p:cBhvr>
                                        <p:cTn id="40" dur="500" fill="hold"/>
                                        <p:tgtEl>
                                          <p:spTgt spid="29"/>
                                        </p:tgtEl>
                                        <p:attrNameLst>
                                          <p:attrName>ppt_h</p:attrName>
                                        </p:attrNameLst>
                                      </p:cBhvr>
                                      <p:tavLst>
                                        <p:tav tm="0">
                                          <p:val>
                                            <p:fltVal val="0"/>
                                          </p:val>
                                        </p:tav>
                                        <p:tav tm="100000">
                                          <p:val>
                                            <p:strVal val="#ppt_h"/>
                                          </p:val>
                                        </p:tav>
                                      </p:tavLst>
                                    </p:anim>
                                    <p:animEffect transition="in" filter="fade">
                                      <p:cBhvr>
                                        <p:cTn id="41" dur="500"/>
                                        <p:tgtEl>
                                          <p:spTgt spid="29"/>
                                        </p:tgtEl>
                                      </p:cBhvr>
                                    </p:animEffect>
                                  </p:childTnLst>
                                </p:cTn>
                              </p:par>
                              <p:par>
                                <p:cTn id="42" presetID="18" presetClass="entr" presetSubtype="3" fill="hold"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strips(upRight)">
                                      <p:cBhvr>
                                        <p:cTn id="44" dur="500"/>
                                        <p:tgtEl>
                                          <p:spTgt spid="25"/>
                                        </p:tgtEl>
                                      </p:cBhvr>
                                    </p:animEffect>
                                  </p:childTnLst>
                                </p:cTn>
                              </p:par>
                            </p:childTnLst>
                          </p:cTn>
                        </p:par>
                        <p:par>
                          <p:cTn id="45" fill="hold">
                            <p:stCondLst>
                              <p:cond delay="7000"/>
                            </p:stCondLst>
                            <p:childTnLst>
                              <p:par>
                                <p:cTn id="46" presetID="2" presetClass="entr" presetSubtype="2" accel="50000" decel="50000" fill="hold" nodeType="afterEffect">
                                  <p:stCondLst>
                                    <p:cond delay="0"/>
                                  </p:stCondLst>
                                  <p:childTnLst>
                                    <p:set>
                                      <p:cBhvr>
                                        <p:cTn id="47" dur="1" fill="hold">
                                          <p:stCondLst>
                                            <p:cond delay="0"/>
                                          </p:stCondLst>
                                        </p:cTn>
                                        <p:tgtEl>
                                          <p:spTgt spid="26"/>
                                        </p:tgtEl>
                                        <p:attrNameLst>
                                          <p:attrName>style.visibility</p:attrName>
                                        </p:attrNameLst>
                                      </p:cBhvr>
                                      <p:to>
                                        <p:strVal val="visible"/>
                                      </p:to>
                                    </p:set>
                                    <p:anim calcmode="lin" valueType="num">
                                      <p:cBhvr additive="base">
                                        <p:cTn id="48" dur="500" fill="hold"/>
                                        <p:tgtEl>
                                          <p:spTgt spid="26"/>
                                        </p:tgtEl>
                                        <p:attrNameLst>
                                          <p:attrName>ppt_x</p:attrName>
                                        </p:attrNameLst>
                                      </p:cBhvr>
                                      <p:tavLst>
                                        <p:tav tm="0">
                                          <p:val>
                                            <p:strVal val="1+#ppt_w/2"/>
                                          </p:val>
                                        </p:tav>
                                        <p:tav tm="100000">
                                          <p:val>
                                            <p:strVal val="#ppt_x"/>
                                          </p:val>
                                        </p:tav>
                                      </p:tavLst>
                                    </p:anim>
                                    <p:anim calcmode="lin" valueType="num">
                                      <p:cBhvr additive="base">
                                        <p:cTn id="49" dur="500" fill="hold"/>
                                        <p:tgtEl>
                                          <p:spTgt spid="26"/>
                                        </p:tgtEl>
                                        <p:attrNameLst>
                                          <p:attrName>ppt_y</p:attrName>
                                        </p:attrNameLst>
                                      </p:cBhvr>
                                      <p:tavLst>
                                        <p:tav tm="0">
                                          <p:val>
                                            <p:strVal val="#ppt_y"/>
                                          </p:val>
                                        </p:tav>
                                        <p:tav tm="100000">
                                          <p:val>
                                            <p:strVal val="#ppt_y"/>
                                          </p:val>
                                        </p:tav>
                                      </p:tavLst>
                                    </p:anim>
                                  </p:childTnLst>
                                </p:cTn>
                              </p:par>
                            </p:childTnLst>
                          </p:cTn>
                        </p:par>
                        <p:par>
                          <p:cTn id="50" fill="hold">
                            <p:stCondLst>
                              <p:cond delay="7500"/>
                            </p:stCondLst>
                            <p:childTnLst>
                              <p:par>
                                <p:cTn id="51" presetID="2" presetClass="entr" presetSubtype="4" accel="50000" decel="50000" fill="hold" grpId="0" nodeType="afterEffect">
                                  <p:stCondLst>
                                    <p:cond delay="0"/>
                                  </p:stCondLst>
                                  <p:childTnLst>
                                    <p:set>
                                      <p:cBhvr>
                                        <p:cTn id="52" dur="1" fill="hold">
                                          <p:stCondLst>
                                            <p:cond delay="0"/>
                                          </p:stCondLst>
                                        </p:cTn>
                                        <p:tgtEl>
                                          <p:spTgt spid="45"/>
                                        </p:tgtEl>
                                        <p:attrNameLst>
                                          <p:attrName>style.visibility</p:attrName>
                                        </p:attrNameLst>
                                      </p:cBhvr>
                                      <p:to>
                                        <p:strVal val="visible"/>
                                      </p:to>
                                    </p:set>
                                    <p:anim calcmode="lin" valueType="num">
                                      <p:cBhvr additive="base">
                                        <p:cTn id="53" dur="500" fill="hold"/>
                                        <p:tgtEl>
                                          <p:spTgt spid="45"/>
                                        </p:tgtEl>
                                        <p:attrNameLst>
                                          <p:attrName>ppt_x</p:attrName>
                                        </p:attrNameLst>
                                      </p:cBhvr>
                                      <p:tavLst>
                                        <p:tav tm="0">
                                          <p:val>
                                            <p:strVal val="#ppt_x"/>
                                          </p:val>
                                        </p:tav>
                                        <p:tav tm="100000">
                                          <p:val>
                                            <p:strVal val="#ppt_x"/>
                                          </p:val>
                                        </p:tav>
                                      </p:tavLst>
                                    </p:anim>
                                    <p:anim calcmode="lin" valueType="num">
                                      <p:cBhvr additive="base">
                                        <p:cTn id="54" dur="500" fill="hold"/>
                                        <p:tgtEl>
                                          <p:spTgt spid="45"/>
                                        </p:tgtEl>
                                        <p:attrNameLst>
                                          <p:attrName>ppt_y</p:attrName>
                                        </p:attrNameLst>
                                      </p:cBhvr>
                                      <p:tavLst>
                                        <p:tav tm="0">
                                          <p:val>
                                            <p:strVal val="1+#ppt_h/2"/>
                                          </p:val>
                                        </p:tav>
                                        <p:tav tm="100000">
                                          <p:val>
                                            <p:strVal val="#ppt_y"/>
                                          </p:val>
                                        </p:tav>
                                      </p:tavLst>
                                    </p:anim>
                                  </p:childTnLst>
                                </p:cTn>
                              </p:par>
                              <p:par>
                                <p:cTn id="55" presetID="2" presetClass="entr" presetSubtype="8" accel="50000" decel="50000" fill="hold" nodeType="withEffect">
                                  <p:stCondLst>
                                    <p:cond delay="0"/>
                                  </p:stCondLst>
                                  <p:childTnLst>
                                    <p:set>
                                      <p:cBhvr>
                                        <p:cTn id="56" dur="1" fill="hold">
                                          <p:stCondLst>
                                            <p:cond delay="0"/>
                                          </p:stCondLst>
                                        </p:cTn>
                                        <p:tgtEl>
                                          <p:spTgt spid="71"/>
                                        </p:tgtEl>
                                        <p:attrNameLst>
                                          <p:attrName>style.visibility</p:attrName>
                                        </p:attrNameLst>
                                      </p:cBhvr>
                                      <p:to>
                                        <p:strVal val="visible"/>
                                      </p:to>
                                    </p:set>
                                    <p:anim calcmode="lin" valueType="num">
                                      <p:cBhvr additive="base">
                                        <p:cTn id="57" dur="500" fill="hold"/>
                                        <p:tgtEl>
                                          <p:spTgt spid="71"/>
                                        </p:tgtEl>
                                        <p:attrNameLst>
                                          <p:attrName>ppt_x</p:attrName>
                                        </p:attrNameLst>
                                      </p:cBhvr>
                                      <p:tavLst>
                                        <p:tav tm="0">
                                          <p:val>
                                            <p:strVal val="0-#ppt_w/2"/>
                                          </p:val>
                                        </p:tav>
                                        <p:tav tm="100000">
                                          <p:val>
                                            <p:strVal val="#ppt_x"/>
                                          </p:val>
                                        </p:tav>
                                      </p:tavLst>
                                    </p:anim>
                                    <p:anim calcmode="lin" valueType="num">
                                      <p:cBhvr additive="base">
                                        <p:cTn id="58" dur="500" fill="hold"/>
                                        <p:tgtEl>
                                          <p:spTgt spid="71"/>
                                        </p:tgtEl>
                                        <p:attrNameLst>
                                          <p:attrName>ppt_y</p:attrName>
                                        </p:attrNameLst>
                                      </p:cBhvr>
                                      <p:tavLst>
                                        <p:tav tm="0">
                                          <p:val>
                                            <p:strVal val="#ppt_y"/>
                                          </p:val>
                                        </p:tav>
                                        <p:tav tm="100000">
                                          <p:val>
                                            <p:strVal val="#ppt_y"/>
                                          </p:val>
                                        </p:tav>
                                      </p:tavLst>
                                    </p:anim>
                                  </p:childTnLst>
                                </p:cTn>
                              </p:par>
                            </p:childTnLst>
                          </p:cTn>
                        </p:par>
                        <p:par>
                          <p:cTn id="59" fill="hold">
                            <p:stCondLst>
                              <p:cond delay="8000"/>
                            </p:stCondLst>
                            <p:childTnLst>
                              <p:par>
                                <p:cTn id="60" presetID="53" presetClass="entr" presetSubtype="0" fill="hold" grpId="0" nodeType="afterEffect">
                                  <p:stCondLst>
                                    <p:cond delay="0"/>
                                  </p:stCondLst>
                                  <p:childTnLst>
                                    <p:set>
                                      <p:cBhvr>
                                        <p:cTn id="61" dur="1" fill="hold">
                                          <p:stCondLst>
                                            <p:cond delay="0"/>
                                          </p:stCondLst>
                                        </p:cTn>
                                        <p:tgtEl>
                                          <p:spTgt spid="51"/>
                                        </p:tgtEl>
                                        <p:attrNameLst>
                                          <p:attrName>style.visibility</p:attrName>
                                        </p:attrNameLst>
                                      </p:cBhvr>
                                      <p:to>
                                        <p:strVal val="visible"/>
                                      </p:to>
                                    </p:set>
                                    <p:anim calcmode="lin" valueType="num">
                                      <p:cBhvr>
                                        <p:cTn id="62" dur="500" fill="hold"/>
                                        <p:tgtEl>
                                          <p:spTgt spid="51"/>
                                        </p:tgtEl>
                                        <p:attrNameLst>
                                          <p:attrName>ppt_w</p:attrName>
                                        </p:attrNameLst>
                                      </p:cBhvr>
                                      <p:tavLst>
                                        <p:tav tm="0">
                                          <p:val>
                                            <p:fltVal val="0"/>
                                          </p:val>
                                        </p:tav>
                                        <p:tav tm="100000">
                                          <p:val>
                                            <p:strVal val="#ppt_w"/>
                                          </p:val>
                                        </p:tav>
                                      </p:tavLst>
                                    </p:anim>
                                    <p:anim calcmode="lin" valueType="num">
                                      <p:cBhvr>
                                        <p:cTn id="63" dur="500" fill="hold"/>
                                        <p:tgtEl>
                                          <p:spTgt spid="51"/>
                                        </p:tgtEl>
                                        <p:attrNameLst>
                                          <p:attrName>ppt_h</p:attrName>
                                        </p:attrNameLst>
                                      </p:cBhvr>
                                      <p:tavLst>
                                        <p:tav tm="0">
                                          <p:val>
                                            <p:fltVal val="0"/>
                                          </p:val>
                                        </p:tav>
                                        <p:tav tm="100000">
                                          <p:val>
                                            <p:strVal val="#ppt_h"/>
                                          </p:val>
                                        </p:tav>
                                      </p:tavLst>
                                    </p:anim>
                                    <p:animEffect transition="in" filter="fade">
                                      <p:cBhvr>
                                        <p:cTn id="64" dur="500"/>
                                        <p:tgtEl>
                                          <p:spTgt spid="51"/>
                                        </p:tgtEl>
                                      </p:cBhvr>
                                    </p:animEffect>
                                  </p:childTnLst>
                                </p:cTn>
                              </p:par>
                              <p:par>
                                <p:cTn id="65" presetID="18" presetClass="entr" presetSubtype="3" fill="hold" nodeType="withEffect">
                                  <p:stCondLst>
                                    <p:cond delay="0"/>
                                  </p:stCondLst>
                                  <p:childTnLst>
                                    <p:set>
                                      <p:cBhvr>
                                        <p:cTn id="66" dur="1" fill="hold">
                                          <p:stCondLst>
                                            <p:cond delay="0"/>
                                          </p:stCondLst>
                                        </p:cTn>
                                        <p:tgtEl>
                                          <p:spTgt spid="47"/>
                                        </p:tgtEl>
                                        <p:attrNameLst>
                                          <p:attrName>style.visibility</p:attrName>
                                        </p:attrNameLst>
                                      </p:cBhvr>
                                      <p:to>
                                        <p:strVal val="visible"/>
                                      </p:to>
                                    </p:set>
                                    <p:animEffect transition="in" filter="strips(upRight)">
                                      <p:cBhvr>
                                        <p:cTn id="67" dur="500"/>
                                        <p:tgtEl>
                                          <p:spTgt spid="47"/>
                                        </p:tgtEl>
                                      </p:cBhvr>
                                    </p:animEffect>
                                  </p:childTnLst>
                                </p:cTn>
                              </p:par>
                            </p:childTnLst>
                          </p:cTn>
                        </p:par>
                        <p:par>
                          <p:cTn id="68" fill="hold">
                            <p:stCondLst>
                              <p:cond delay="8500"/>
                            </p:stCondLst>
                            <p:childTnLst>
                              <p:par>
                                <p:cTn id="69" presetID="2" presetClass="entr" presetSubtype="2" accel="50000" decel="50000" fill="hold" nodeType="afterEffect">
                                  <p:stCondLst>
                                    <p:cond delay="0"/>
                                  </p:stCondLst>
                                  <p:childTnLst>
                                    <p:set>
                                      <p:cBhvr>
                                        <p:cTn id="70" dur="1" fill="hold">
                                          <p:stCondLst>
                                            <p:cond delay="0"/>
                                          </p:stCondLst>
                                        </p:cTn>
                                        <p:tgtEl>
                                          <p:spTgt spid="48"/>
                                        </p:tgtEl>
                                        <p:attrNameLst>
                                          <p:attrName>style.visibility</p:attrName>
                                        </p:attrNameLst>
                                      </p:cBhvr>
                                      <p:to>
                                        <p:strVal val="visible"/>
                                      </p:to>
                                    </p:set>
                                    <p:anim calcmode="lin" valueType="num">
                                      <p:cBhvr additive="base">
                                        <p:cTn id="71" dur="500" fill="hold"/>
                                        <p:tgtEl>
                                          <p:spTgt spid="48"/>
                                        </p:tgtEl>
                                        <p:attrNameLst>
                                          <p:attrName>ppt_x</p:attrName>
                                        </p:attrNameLst>
                                      </p:cBhvr>
                                      <p:tavLst>
                                        <p:tav tm="0">
                                          <p:val>
                                            <p:strVal val="1+#ppt_w/2"/>
                                          </p:val>
                                        </p:tav>
                                        <p:tav tm="100000">
                                          <p:val>
                                            <p:strVal val="#ppt_x"/>
                                          </p:val>
                                        </p:tav>
                                      </p:tavLst>
                                    </p:anim>
                                    <p:anim calcmode="lin" valueType="num">
                                      <p:cBhvr additive="base">
                                        <p:cTn id="72" dur="500" fill="hold"/>
                                        <p:tgtEl>
                                          <p:spTgt spid="48"/>
                                        </p:tgtEl>
                                        <p:attrNameLst>
                                          <p:attrName>ppt_y</p:attrName>
                                        </p:attrNameLst>
                                      </p:cBhvr>
                                      <p:tavLst>
                                        <p:tav tm="0">
                                          <p:val>
                                            <p:strVal val="#ppt_y"/>
                                          </p:val>
                                        </p:tav>
                                        <p:tav tm="100000">
                                          <p:val>
                                            <p:strVal val="#ppt_y"/>
                                          </p:val>
                                        </p:tav>
                                      </p:tavLst>
                                    </p:anim>
                                  </p:childTnLst>
                                </p:cTn>
                              </p:par>
                            </p:childTnLst>
                          </p:cTn>
                        </p:par>
                        <p:par>
                          <p:cTn id="73" fill="hold">
                            <p:stCondLst>
                              <p:cond delay="9000"/>
                            </p:stCondLst>
                            <p:childTnLst>
                              <p:par>
                                <p:cTn id="74" presetID="10" presetClass="entr" presetSubtype="0" fill="hold" grpId="0" nodeType="afterEffect">
                                  <p:stCondLst>
                                    <p:cond delay="0"/>
                                  </p:stCondLst>
                                  <p:childTnLst>
                                    <p:set>
                                      <p:cBhvr>
                                        <p:cTn id="75" dur="1" fill="hold">
                                          <p:stCondLst>
                                            <p:cond delay="0"/>
                                          </p:stCondLst>
                                        </p:cTn>
                                        <p:tgtEl>
                                          <p:spTgt spid="61">
                                            <p:graphicEl>
                                              <a:chart seriesIdx="-3" categoryIdx="-3" bldStep="gridLegend"/>
                                            </p:graphicEl>
                                          </p:spTgt>
                                        </p:tgtEl>
                                        <p:attrNameLst>
                                          <p:attrName>style.visibility</p:attrName>
                                        </p:attrNameLst>
                                      </p:cBhvr>
                                      <p:to>
                                        <p:strVal val="visible"/>
                                      </p:to>
                                    </p:set>
                                    <p:animEffect transition="in" filter="fade">
                                      <p:cBhvr>
                                        <p:cTn id="76" dur="1000"/>
                                        <p:tgtEl>
                                          <p:spTgt spid="61">
                                            <p:graphicEl>
                                              <a:chart seriesIdx="-3" categoryIdx="-3" bldStep="gridLegend"/>
                                            </p:graphicEl>
                                          </p:spTgt>
                                        </p:tgtEl>
                                      </p:cBhvr>
                                    </p:animEffect>
                                  </p:childTnLst>
                                </p:cTn>
                              </p:par>
                            </p:childTnLst>
                          </p:cTn>
                        </p:par>
                        <p:par>
                          <p:cTn id="77" fill="hold">
                            <p:stCondLst>
                              <p:cond delay="10000"/>
                            </p:stCondLst>
                            <p:childTnLst>
                              <p:par>
                                <p:cTn id="78" presetID="18" presetClass="entr" presetSubtype="3" fill="hold" grpId="0" nodeType="afterEffect">
                                  <p:stCondLst>
                                    <p:cond delay="0"/>
                                  </p:stCondLst>
                                  <p:childTnLst>
                                    <p:set>
                                      <p:cBhvr>
                                        <p:cTn id="79" dur="1" fill="hold">
                                          <p:stCondLst>
                                            <p:cond delay="0"/>
                                          </p:stCondLst>
                                        </p:cTn>
                                        <p:tgtEl>
                                          <p:spTgt spid="61">
                                            <p:graphicEl>
                                              <a:chart seriesIdx="0" categoryIdx="-4" bldStep="series"/>
                                            </p:graphicEl>
                                          </p:spTgt>
                                        </p:tgtEl>
                                        <p:attrNameLst>
                                          <p:attrName>style.visibility</p:attrName>
                                        </p:attrNameLst>
                                      </p:cBhvr>
                                      <p:to>
                                        <p:strVal val="visible"/>
                                      </p:to>
                                    </p:set>
                                    <p:animEffect transition="in" filter="strips(upRight)">
                                      <p:cBhvr>
                                        <p:cTn id="80" dur="1000"/>
                                        <p:tgtEl>
                                          <p:spTgt spid="61">
                                            <p:graphicEl>
                                              <a:chart seriesIdx="0" categoryIdx="-4" bldStep="series"/>
                                            </p:graphicEl>
                                          </p:spTgt>
                                        </p:tgtEl>
                                      </p:cBhvr>
                                    </p:animEffect>
                                  </p:childTnLst>
                                </p:cTn>
                              </p:par>
                            </p:childTnLst>
                          </p:cTn>
                        </p:par>
                        <p:par>
                          <p:cTn id="81" fill="hold">
                            <p:stCondLst>
                              <p:cond delay="11000"/>
                            </p:stCondLst>
                            <p:childTnLst>
                              <p:par>
                                <p:cTn id="82" presetID="18" presetClass="entr" presetSubtype="3" fill="hold" grpId="0" nodeType="afterEffect">
                                  <p:stCondLst>
                                    <p:cond delay="0"/>
                                  </p:stCondLst>
                                  <p:childTnLst>
                                    <p:set>
                                      <p:cBhvr>
                                        <p:cTn id="83" dur="1" fill="hold">
                                          <p:stCondLst>
                                            <p:cond delay="0"/>
                                          </p:stCondLst>
                                        </p:cTn>
                                        <p:tgtEl>
                                          <p:spTgt spid="61">
                                            <p:graphicEl>
                                              <a:chart seriesIdx="1" categoryIdx="-4" bldStep="series"/>
                                            </p:graphicEl>
                                          </p:spTgt>
                                        </p:tgtEl>
                                        <p:attrNameLst>
                                          <p:attrName>style.visibility</p:attrName>
                                        </p:attrNameLst>
                                      </p:cBhvr>
                                      <p:to>
                                        <p:strVal val="visible"/>
                                      </p:to>
                                    </p:set>
                                    <p:animEffect transition="in" filter="strips(upRight)">
                                      <p:cBhvr>
                                        <p:cTn id="84" dur="1000"/>
                                        <p:tgtEl>
                                          <p:spTgt spid="61">
                                            <p:graphicEl>
                                              <a:chart seriesIdx="1" categoryIdx="-4" bldStep="series"/>
                                            </p:graphicEl>
                                          </p:spTgt>
                                        </p:tgtEl>
                                      </p:cBhvr>
                                    </p:animEffect>
                                  </p:childTnLst>
                                </p:cTn>
                              </p:par>
                            </p:childTnLst>
                          </p:cTn>
                        </p:par>
                        <p:par>
                          <p:cTn id="85" fill="hold">
                            <p:stCondLst>
                              <p:cond delay="12000"/>
                            </p:stCondLst>
                            <p:childTnLst>
                              <p:par>
                                <p:cTn id="86" presetID="18" presetClass="entr" presetSubtype="3" fill="hold" grpId="0" nodeType="afterEffect">
                                  <p:stCondLst>
                                    <p:cond delay="0"/>
                                  </p:stCondLst>
                                  <p:childTnLst>
                                    <p:set>
                                      <p:cBhvr>
                                        <p:cTn id="87" dur="1" fill="hold">
                                          <p:stCondLst>
                                            <p:cond delay="0"/>
                                          </p:stCondLst>
                                        </p:cTn>
                                        <p:tgtEl>
                                          <p:spTgt spid="61">
                                            <p:graphicEl>
                                              <a:chart seriesIdx="2" categoryIdx="-4" bldStep="series"/>
                                            </p:graphicEl>
                                          </p:spTgt>
                                        </p:tgtEl>
                                        <p:attrNameLst>
                                          <p:attrName>style.visibility</p:attrName>
                                        </p:attrNameLst>
                                      </p:cBhvr>
                                      <p:to>
                                        <p:strVal val="visible"/>
                                      </p:to>
                                    </p:set>
                                    <p:animEffect transition="in" filter="strips(upRight)">
                                      <p:cBhvr>
                                        <p:cTn id="88" dur="1000"/>
                                        <p:tgtEl>
                                          <p:spTgt spid="61">
                                            <p:graphicEl>
                                              <a:chart seriesIdx="2" categoryIdx="-4" bldStep="series"/>
                                            </p:graphicEl>
                                          </p:spTgt>
                                        </p:tgtEl>
                                      </p:cBhvr>
                                    </p:animEffect>
                                  </p:childTnLst>
                                </p:cTn>
                              </p:par>
                            </p:childTnLst>
                          </p:cTn>
                        </p:par>
                        <p:par>
                          <p:cTn id="89" fill="hold">
                            <p:stCondLst>
                              <p:cond delay="13000"/>
                            </p:stCondLst>
                            <p:childTnLst>
                              <p:par>
                                <p:cTn id="90" presetID="18" presetClass="entr" presetSubtype="3" fill="hold" grpId="0" nodeType="afterEffect">
                                  <p:stCondLst>
                                    <p:cond delay="0"/>
                                  </p:stCondLst>
                                  <p:childTnLst>
                                    <p:set>
                                      <p:cBhvr>
                                        <p:cTn id="91" dur="1" fill="hold">
                                          <p:stCondLst>
                                            <p:cond delay="0"/>
                                          </p:stCondLst>
                                        </p:cTn>
                                        <p:tgtEl>
                                          <p:spTgt spid="61">
                                            <p:graphicEl>
                                              <a:chart seriesIdx="3" categoryIdx="-4" bldStep="series"/>
                                            </p:graphicEl>
                                          </p:spTgt>
                                        </p:tgtEl>
                                        <p:attrNameLst>
                                          <p:attrName>style.visibility</p:attrName>
                                        </p:attrNameLst>
                                      </p:cBhvr>
                                      <p:to>
                                        <p:strVal val="visible"/>
                                      </p:to>
                                    </p:set>
                                    <p:animEffect transition="in" filter="strips(upRight)">
                                      <p:cBhvr>
                                        <p:cTn id="92" dur="1000"/>
                                        <p:tgtEl>
                                          <p:spTgt spid="61">
                                            <p:graphicEl>
                                              <a:chart seriesIdx="3" categoryIdx="-4" bldStep="series"/>
                                            </p:graphicEl>
                                          </p:spTgt>
                                        </p:tgtEl>
                                      </p:cBhvr>
                                    </p:animEffect>
                                  </p:childTnLst>
                                </p:cTn>
                              </p:par>
                            </p:childTnLst>
                          </p:cTn>
                        </p:par>
                        <p:par>
                          <p:cTn id="93" fill="hold">
                            <p:stCondLst>
                              <p:cond delay="14000"/>
                            </p:stCondLst>
                            <p:childTnLst>
                              <p:par>
                                <p:cTn id="94" presetID="2" presetClass="entr" presetSubtype="4" accel="50000" decel="50000" fill="hold" grpId="0" nodeType="afterEffect">
                                  <p:stCondLst>
                                    <p:cond delay="0"/>
                                  </p:stCondLst>
                                  <p:childTnLst>
                                    <p:set>
                                      <p:cBhvr>
                                        <p:cTn id="95" dur="1" fill="hold">
                                          <p:stCondLst>
                                            <p:cond delay="0"/>
                                          </p:stCondLst>
                                        </p:cTn>
                                        <p:tgtEl>
                                          <p:spTgt spid="64"/>
                                        </p:tgtEl>
                                        <p:attrNameLst>
                                          <p:attrName>style.visibility</p:attrName>
                                        </p:attrNameLst>
                                      </p:cBhvr>
                                      <p:to>
                                        <p:strVal val="visible"/>
                                      </p:to>
                                    </p:set>
                                    <p:anim calcmode="lin" valueType="num">
                                      <p:cBhvr additive="base">
                                        <p:cTn id="96" dur="500" fill="hold"/>
                                        <p:tgtEl>
                                          <p:spTgt spid="64"/>
                                        </p:tgtEl>
                                        <p:attrNameLst>
                                          <p:attrName>ppt_x</p:attrName>
                                        </p:attrNameLst>
                                      </p:cBhvr>
                                      <p:tavLst>
                                        <p:tav tm="0">
                                          <p:val>
                                            <p:strVal val="#ppt_x"/>
                                          </p:val>
                                        </p:tav>
                                        <p:tav tm="100000">
                                          <p:val>
                                            <p:strVal val="#ppt_x"/>
                                          </p:val>
                                        </p:tav>
                                      </p:tavLst>
                                    </p:anim>
                                    <p:anim calcmode="lin" valueType="num">
                                      <p:cBhvr additive="base">
                                        <p:cTn id="97" dur="500" fill="hold"/>
                                        <p:tgtEl>
                                          <p:spTgt spid="64"/>
                                        </p:tgtEl>
                                        <p:attrNameLst>
                                          <p:attrName>ppt_y</p:attrName>
                                        </p:attrNameLst>
                                      </p:cBhvr>
                                      <p:tavLst>
                                        <p:tav tm="0">
                                          <p:val>
                                            <p:strVal val="1+#ppt_h/2"/>
                                          </p:val>
                                        </p:tav>
                                        <p:tav tm="100000">
                                          <p:val>
                                            <p:strVal val="#ppt_y"/>
                                          </p:val>
                                        </p:tav>
                                      </p:tavLst>
                                    </p:anim>
                                  </p:childTnLst>
                                </p:cTn>
                              </p:par>
                              <p:par>
                                <p:cTn id="98" presetID="2" presetClass="entr" presetSubtype="2" accel="50000" decel="50000" fill="hold" grpId="0" nodeType="withEffect">
                                  <p:stCondLst>
                                    <p:cond delay="0"/>
                                  </p:stCondLst>
                                  <p:childTnLst>
                                    <p:set>
                                      <p:cBhvr>
                                        <p:cTn id="99" dur="1" fill="hold">
                                          <p:stCondLst>
                                            <p:cond delay="0"/>
                                          </p:stCondLst>
                                        </p:cTn>
                                        <p:tgtEl>
                                          <p:spTgt spid="62"/>
                                        </p:tgtEl>
                                        <p:attrNameLst>
                                          <p:attrName>style.visibility</p:attrName>
                                        </p:attrNameLst>
                                      </p:cBhvr>
                                      <p:to>
                                        <p:strVal val="visible"/>
                                      </p:to>
                                    </p:set>
                                    <p:anim calcmode="lin" valueType="num">
                                      <p:cBhvr additive="base">
                                        <p:cTn id="100" dur="500" fill="hold"/>
                                        <p:tgtEl>
                                          <p:spTgt spid="62"/>
                                        </p:tgtEl>
                                        <p:attrNameLst>
                                          <p:attrName>ppt_x</p:attrName>
                                        </p:attrNameLst>
                                      </p:cBhvr>
                                      <p:tavLst>
                                        <p:tav tm="0">
                                          <p:val>
                                            <p:strVal val="1+#ppt_w/2"/>
                                          </p:val>
                                        </p:tav>
                                        <p:tav tm="100000">
                                          <p:val>
                                            <p:strVal val="#ppt_x"/>
                                          </p:val>
                                        </p:tav>
                                      </p:tavLst>
                                    </p:anim>
                                    <p:anim calcmode="lin" valueType="num">
                                      <p:cBhvr additive="base">
                                        <p:cTn id="101" dur="500" fill="hold"/>
                                        <p:tgtEl>
                                          <p:spTgt spid="62"/>
                                        </p:tgtEl>
                                        <p:attrNameLst>
                                          <p:attrName>ppt_y</p:attrName>
                                        </p:attrNameLst>
                                      </p:cBhvr>
                                      <p:tavLst>
                                        <p:tav tm="0">
                                          <p:val>
                                            <p:strVal val="#ppt_y"/>
                                          </p:val>
                                        </p:tav>
                                        <p:tav tm="100000">
                                          <p:val>
                                            <p:strVal val="#ppt_y"/>
                                          </p:val>
                                        </p:tav>
                                      </p:tavLst>
                                    </p:anim>
                                  </p:childTnLst>
                                </p:cTn>
                              </p:par>
                            </p:childTnLst>
                          </p:cTn>
                        </p:par>
                        <p:par>
                          <p:cTn id="102" fill="hold">
                            <p:stCondLst>
                              <p:cond delay="14500"/>
                            </p:stCondLst>
                            <p:childTnLst>
                              <p:par>
                                <p:cTn id="103" presetID="2" presetClass="entr" presetSubtype="4" accel="50000" decel="50000" fill="hold" grpId="0" nodeType="afterEffect">
                                  <p:stCondLst>
                                    <p:cond delay="0"/>
                                  </p:stCondLst>
                                  <p:childTnLst>
                                    <p:set>
                                      <p:cBhvr>
                                        <p:cTn id="104" dur="1" fill="hold">
                                          <p:stCondLst>
                                            <p:cond delay="0"/>
                                          </p:stCondLst>
                                        </p:cTn>
                                        <p:tgtEl>
                                          <p:spTgt spid="66"/>
                                        </p:tgtEl>
                                        <p:attrNameLst>
                                          <p:attrName>style.visibility</p:attrName>
                                        </p:attrNameLst>
                                      </p:cBhvr>
                                      <p:to>
                                        <p:strVal val="visible"/>
                                      </p:to>
                                    </p:set>
                                    <p:anim calcmode="lin" valueType="num">
                                      <p:cBhvr additive="base">
                                        <p:cTn id="105" dur="500" fill="hold"/>
                                        <p:tgtEl>
                                          <p:spTgt spid="66"/>
                                        </p:tgtEl>
                                        <p:attrNameLst>
                                          <p:attrName>ppt_x</p:attrName>
                                        </p:attrNameLst>
                                      </p:cBhvr>
                                      <p:tavLst>
                                        <p:tav tm="0">
                                          <p:val>
                                            <p:strVal val="#ppt_x"/>
                                          </p:val>
                                        </p:tav>
                                        <p:tav tm="100000">
                                          <p:val>
                                            <p:strVal val="#ppt_x"/>
                                          </p:val>
                                        </p:tav>
                                      </p:tavLst>
                                    </p:anim>
                                    <p:anim calcmode="lin" valueType="num">
                                      <p:cBhvr additive="base">
                                        <p:cTn id="106" dur="500" fill="hold"/>
                                        <p:tgtEl>
                                          <p:spTgt spid="66"/>
                                        </p:tgtEl>
                                        <p:attrNameLst>
                                          <p:attrName>ppt_y</p:attrName>
                                        </p:attrNameLst>
                                      </p:cBhvr>
                                      <p:tavLst>
                                        <p:tav tm="0">
                                          <p:val>
                                            <p:strVal val="1+#ppt_h/2"/>
                                          </p:val>
                                        </p:tav>
                                        <p:tav tm="100000">
                                          <p:val>
                                            <p:strVal val="#ppt_y"/>
                                          </p:val>
                                        </p:tav>
                                      </p:tavLst>
                                    </p:anim>
                                  </p:childTnLst>
                                </p:cTn>
                              </p:par>
                              <p:par>
                                <p:cTn id="107" presetID="2" presetClass="entr" presetSubtype="2" accel="50000" decel="50000" fill="hold" grpId="0" nodeType="withEffect">
                                  <p:stCondLst>
                                    <p:cond delay="0"/>
                                  </p:stCondLst>
                                  <p:childTnLst>
                                    <p:set>
                                      <p:cBhvr>
                                        <p:cTn id="108" dur="1" fill="hold">
                                          <p:stCondLst>
                                            <p:cond delay="0"/>
                                          </p:stCondLst>
                                        </p:cTn>
                                        <p:tgtEl>
                                          <p:spTgt spid="65"/>
                                        </p:tgtEl>
                                        <p:attrNameLst>
                                          <p:attrName>style.visibility</p:attrName>
                                        </p:attrNameLst>
                                      </p:cBhvr>
                                      <p:to>
                                        <p:strVal val="visible"/>
                                      </p:to>
                                    </p:set>
                                    <p:anim calcmode="lin" valueType="num">
                                      <p:cBhvr additive="base">
                                        <p:cTn id="109" dur="500" fill="hold"/>
                                        <p:tgtEl>
                                          <p:spTgt spid="65"/>
                                        </p:tgtEl>
                                        <p:attrNameLst>
                                          <p:attrName>ppt_x</p:attrName>
                                        </p:attrNameLst>
                                      </p:cBhvr>
                                      <p:tavLst>
                                        <p:tav tm="0">
                                          <p:val>
                                            <p:strVal val="1+#ppt_w/2"/>
                                          </p:val>
                                        </p:tav>
                                        <p:tav tm="100000">
                                          <p:val>
                                            <p:strVal val="#ppt_x"/>
                                          </p:val>
                                        </p:tav>
                                      </p:tavLst>
                                    </p:anim>
                                    <p:anim calcmode="lin" valueType="num">
                                      <p:cBhvr additive="base">
                                        <p:cTn id="110" dur="500" fill="hold"/>
                                        <p:tgtEl>
                                          <p:spTgt spid="65"/>
                                        </p:tgtEl>
                                        <p:attrNameLst>
                                          <p:attrName>ppt_y</p:attrName>
                                        </p:attrNameLst>
                                      </p:cBhvr>
                                      <p:tavLst>
                                        <p:tav tm="0">
                                          <p:val>
                                            <p:strVal val="#ppt_y"/>
                                          </p:val>
                                        </p:tav>
                                        <p:tav tm="100000">
                                          <p:val>
                                            <p:strVal val="#ppt_y"/>
                                          </p:val>
                                        </p:tav>
                                      </p:tavLst>
                                    </p:anim>
                                  </p:childTnLst>
                                </p:cTn>
                              </p:par>
                            </p:childTnLst>
                          </p:cTn>
                        </p:par>
                        <p:par>
                          <p:cTn id="111" fill="hold">
                            <p:stCondLst>
                              <p:cond delay="15000"/>
                            </p:stCondLst>
                            <p:childTnLst>
                              <p:par>
                                <p:cTn id="112" presetID="2" presetClass="entr" presetSubtype="4" accel="50000" decel="50000" fill="hold" grpId="0" nodeType="afterEffect">
                                  <p:stCondLst>
                                    <p:cond delay="0"/>
                                  </p:stCondLst>
                                  <p:childTnLst>
                                    <p:set>
                                      <p:cBhvr>
                                        <p:cTn id="113" dur="1" fill="hold">
                                          <p:stCondLst>
                                            <p:cond delay="0"/>
                                          </p:stCondLst>
                                        </p:cTn>
                                        <p:tgtEl>
                                          <p:spTgt spid="68"/>
                                        </p:tgtEl>
                                        <p:attrNameLst>
                                          <p:attrName>style.visibility</p:attrName>
                                        </p:attrNameLst>
                                      </p:cBhvr>
                                      <p:to>
                                        <p:strVal val="visible"/>
                                      </p:to>
                                    </p:set>
                                    <p:anim calcmode="lin" valueType="num">
                                      <p:cBhvr additive="base">
                                        <p:cTn id="114" dur="500" fill="hold"/>
                                        <p:tgtEl>
                                          <p:spTgt spid="68"/>
                                        </p:tgtEl>
                                        <p:attrNameLst>
                                          <p:attrName>ppt_x</p:attrName>
                                        </p:attrNameLst>
                                      </p:cBhvr>
                                      <p:tavLst>
                                        <p:tav tm="0">
                                          <p:val>
                                            <p:strVal val="#ppt_x"/>
                                          </p:val>
                                        </p:tav>
                                        <p:tav tm="100000">
                                          <p:val>
                                            <p:strVal val="#ppt_x"/>
                                          </p:val>
                                        </p:tav>
                                      </p:tavLst>
                                    </p:anim>
                                    <p:anim calcmode="lin" valueType="num">
                                      <p:cBhvr additive="base">
                                        <p:cTn id="115" dur="500" fill="hold"/>
                                        <p:tgtEl>
                                          <p:spTgt spid="68"/>
                                        </p:tgtEl>
                                        <p:attrNameLst>
                                          <p:attrName>ppt_y</p:attrName>
                                        </p:attrNameLst>
                                      </p:cBhvr>
                                      <p:tavLst>
                                        <p:tav tm="0">
                                          <p:val>
                                            <p:strVal val="1+#ppt_h/2"/>
                                          </p:val>
                                        </p:tav>
                                        <p:tav tm="100000">
                                          <p:val>
                                            <p:strVal val="#ppt_y"/>
                                          </p:val>
                                        </p:tav>
                                      </p:tavLst>
                                    </p:anim>
                                  </p:childTnLst>
                                </p:cTn>
                              </p:par>
                              <p:par>
                                <p:cTn id="116" presetID="2" presetClass="entr" presetSubtype="2" accel="50000" decel="50000" fill="hold" grpId="0" nodeType="withEffect">
                                  <p:stCondLst>
                                    <p:cond delay="0"/>
                                  </p:stCondLst>
                                  <p:childTnLst>
                                    <p:set>
                                      <p:cBhvr>
                                        <p:cTn id="117" dur="1" fill="hold">
                                          <p:stCondLst>
                                            <p:cond delay="0"/>
                                          </p:stCondLst>
                                        </p:cTn>
                                        <p:tgtEl>
                                          <p:spTgt spid="67"/>
                                        </p:tgtEl>
                                        <p:attrNameLst>
                                          <p:attrName>style.visibility</p:attrName>
                                        </p:attrNameLst>
                                      </p:cBhvr>
                                      <p:to>
                                        <p:strVal val="visible"/>
                                      </p:to>
                                    </p:set>
                                    <p:anim calcmode="lin" valueType="num">
                                      <p:cBhvr additive="base">
                                        <p:cTn id="118" dur="500" fill="hold"/>
                                        <p:tgtEl>
                                          <p:spTgt spid="67"/>
                                        </p:tgtEl>
                                        <p:attrNameLst>
                                          <p:attrName>ppt_x</p:attrName>
                                        </p:attrNameLst>
                                      </p:cBhvr>
                                      <p:tavLst>
                                        <p:tav tm="0">
                                          <p:val>
                                            <p:strVal val="1+#ppt_w/2"/>
                                          </p:val>
                                        </p:tav>
                                        <p:tav tm="100000">
                                          <p:val>
                                            <p:strVal val="#ppt_x"/>
                                          </p:val>
                                        </p:tav>
                                      </p:tavLst>
                                    </p:anim>
                                    <p:anim calcmode="lin" valueType="num">
                                      <p:cBhvr additive="base">
                                        <p:cTn id="119" dur="500" fill="hold"/>
                                        <p:tgtEl>
                                          <p:spTgt spid="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p:bldP spid="23" grpId="0" animBg="1"/>
      <p:bldP spid="29" grpId="0"/>
      <p:bldP spid="45" grpId="0" animBg="1"/>
      <p:bldP spid="51" grpId="0"/>
      <p:bldGraphic spid="61" grpId="0" uiExpand="1">
        <p:bldSub>
          <a:bldChart bld="series"/>
        </p:bldSub>
      </p:bldGraphic>
      <p:bldP spid="62" grpId="0"/>
      <p:bldP spid="64" grpId="0" animBg="1"/>
      <p:bldP spid="65" grpId="0"/>
      <p:bldP spid="66" grpId="0" animBg="1"/>
      <p:bldP spid="67" grpId="0"/>
      <p:bldP spid="6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lide Number Placeholder 29"/>
          <p:cNvSpPr>
            <a:spLocks noGrp="1"/>
          </p:cNvSpPr>
          <p:nvPr>
            <p:ph type="sldNum" sz="quarter" idx="4294967295"/>
          </p:nvPr>
        </p:nvSpPr>
        <p:spPr>
          <a:xfrm>
            <a:off x="11580813" y="6340475"/>
            <a:ext cx="611187" cy="366713"/>
          </a:xfrm>
          <a:prstGeom prst="rect">
            <a:avLst/>
          </a:prstGeom>
        </p:spPr>
        <p:txBody>
          <a:bodyPr/>
          <a:lstStyle/>
          <a:p>
            <a:pPr defTabSz="1375467"/>
            <a:fld id="{C136B7D2-B98C-44FD-8D04-7EC62A564975}" type="slidenum">
              <a:rPr lang="en-US" sz="800">
                <a:solidFill>
                  <a:srgbClr val="262626">
                    <a:lumMod val="75000"/>
                    <a:lumOff val="25000"/>
                  </a:srgbClr>
                </a:solidFill>
                <a:cs typeface="+mn-ea"/>
                <a:sym typeface="+mn-lt"/>
              </a:rPr>
              <a:pPr defTabSz="1375467"/>
              <a:t>6</a:t>
            </a:fld>
            <a:endParaRPr lang="en-US" sz="800" dirty="0">
              <a:solidFill>
                <a:srgbClr val="262626">
                  <a:lumMod val="75000"/>
                  <a:lumOff val="25000"/>
                </a:srgbClr>
              </a:solidFill>
              <a:cs typeface="+mn-ea"/>
              <a:sym typeface="+mn-lt"/>
            </a:endParaRPr>
          </a:p>
        </p:txBody>
      </p:sp>
      <p:grpSp>
        <p:nvGrpSpPr>
          <p:cNvPr id="15" name="Group 14"/>
          <p:cNvGrpSpPr/>
          <p:nvPr/>
        </p:nvGrpSpPr>
        <p:grpSpPr>
          <a:xfrm>
            <a:off x="963085" y="1278339"/>
            <a:ext cx="2739828" cy="3792671"/>
            <a:chOff x="580606" y="1131575"/>
            <a:chExt cx="2339350" cy="3238299"/>
          </a:xfrm>
        </p:grpSpPr>
        <p:sp>
          <p:nvSpPr>
            <p:cNvPr id="10" name="Freeform 90"/>
            <p:cNvSpPr>
              <a:spLocks noEditPoints="1"/>
            </p:cNvSpPr>
            <p:nvPr/>
          </p:nvSpPr>
          <p:spPr bwMode="auto">
            <a:xfrm flipH="1">
              <a:off x="639484" y="1131575"/>
              <a:ext cx="2280472" cy="3099394"/>
            </a:xfrm>
            <a:custGeom>
              <a:avLst/>
              <a:gdLst/>
              <a:ahLst/>
              <a:cxnLst>
                <a:cxn ang="0">
                  <a:pos x="130" y="294"/>
                </a:cxn>
                <a:cxn ang="0">
                  <a:pos x="109" y="255"/>
                </a:cxn>
                <a:cxn ang="0">
                  <a:pos x="37" y="183"/>
                </a:cxn>
                <a:cxn ang="0">
                  <a:pos x="1" y="138"/>
                </a:cxn>
                <a:cxn ang="0">
                  <a:pos x="14" y="128"/>
                </a:cxn>
                <a:cxn ang="0">
                  <a:pos x="38" y="134"/>
                </a:cxn>
                <a:cxn ang="0">
                  <a:pos x="60" y="153"/>
                </a:cxn>
                <a:cxn ang="0">
                  <a:pos x="79" y="174"/>
                </a:cxn>
                <a:cxn ang="0">
                  <a:pos x="118" y="164"/>
                </a:cxn>
                <a:cxn ang="0">
                  <a:pos x="66" y="114"/>
                </a:cxn>
                <a:cxn ang="0">
                  <a:pos x="47" y="107"/>
                </a:cxn>
                <a:cxn ang="0">
                  <a:pos x="10" y="92"/>
                </a:cxn>
                <a:cxn ang="0">
                  <a:pos x="10" y="86"/>
                </a:cxn>
                <a:cxn ang="0">
                  <a:pos x="10" y="85"/>
                </a:cxn>
                <a:cxn ang="0">
                  <a:pos x="10" y="81"/>
                </a:cxn>
                <a:cxn ang="0">
                  <a:pos x="18" y="80"/>
                </a:cxn>
                <a:cxn ang="0">
                  <a:pos x="34" y="81"/>
                </a:cxn>
                <a:cxn ang="0">
                  <a:pos x="79" y="87"/>
                </a:cxn>
                <a:cxn ang="0">
                  <a:pos x="92" y="90"/>
                </a:cxn>
                <a:cxn ang="0">
                  <a:pos x="77" y="81"/>
                </a:cxn>
                <a:cxn ang="0">
                  <a:pos x="61" y="68"/>
                </a:cxn>
                <a:cxn ang="0">
                  <a:pos x="50" y="65"/>
                </a:cxn>
                <a:cxn ang="0">
                  <a:pos x="24" y="34"/>
                </a:cxn>
                <a:cxn ang="0">
                  <a:pos x="25" y="32"/>
                </a:cxn>
                <a:cxn ang="0">
                  <a:pos x="27" y="28"/>
                </a:cxn>
                <a:cxn ang="0">
                  <a:pos x="83" y="49"/>
                </a:cxn>
                <a:cxn ang="0">
                  <a:pos x="109" y="63"/>
                </a:cxn>
                <a:cxn ang="0">
                  <a:pos x="109" y="63"/>
                </a:cxn>
                <a:cxn ang="0">
                  <a:pos x="98" y="48"/>
                </a:cxn>
                <a:cxn ang="0">
                  <a:pos x="71" y="21"/>
                </a:cxn>
                <a:cxn ang="0">
                  <a:pos x="72" y="6"/>
                </a:cxn>
                <a:cxn ang="0">
                  <a:pos x="79" y="3"/>
                </a:cxn>
                <a:cxn ang="0">
                  <a:pos x="80" y="2"/>
                </a:cxn>
                <a:cxn ang="0">
                  <a:pos x="83" y="1"/>
                </a:cxn>
                <a:cxn ang="0">
                  <a:pos x="144" y="53"/>
                </a:cxn>
                <a:cxn ang="0">
                  <a:pos x="149" y="59"/>
                </a:cxn>
                <a:cxn ang="0">
                  <a:pos x="147" y="56"/>
                </a:cxn>
                <a:cxn ang="0">
                  <a:pos x="139" y="24"/>
                </a:cxn>
                <a:cxn ang="0">
                  <a:pos x="151" y="17"/>
                </a:cxn>
                <a:cxn ang="0">
                  <a:pos x="154" y="18"/>
                </a:cxn>
                <a:cxn ang="0">
                  <a:pos x="160" y="29"/>
                </a:cxn>
                <a:cxn ang="0">
                  <a:pos x="163" y="37"/>
                </a:cxn>
                <a:cxn ang="0">
                  <a:pos x="187" y="76"/>
                </a:cxn>
                <a:cxn ang="0">
                  <a:pos x="197" y="108"/>
                </a:cxn>
                <a:cxn ang="0">
                  <a:pos x="220" y="299"/>
                </a:cxn>
                <a:cxn ang="0">
                  <a:pos x="132" y="299"/>
                </a:cxn>
              </a:cxnLst>
              <a:rect l="0" t="0" r="r" b="b"/>
              <a:pathLst>
                <a:path w="220" h="299">
                  <a:moveTo>
                    <a:pt x="132" y="299"/>
                  </a:moveTo>
                  <a:cubicBezTo>
                    <a:pt x="131" y="297"/>
                    <a:pt x="131" y="295"/>
                    <a:pt x="130" y="294"/>
                  </a:cubicBezTo>
                  <a:cubicBezTo>
                    <a:pt x="130" y="292"/>
                    <a:pt x="129" y="291"/>
                    <a:pt x="128" y="289"/>
                  </a:cubicBezTo>
                  <a:cubicBezTo>
                    <a:pt x="128" y="289"/>
                    <a:pt x="120" y="262"/>
                    <a:pt x="109" y="255"/>
                  </a:cubicBezTo>
                  <a:cubicBezTo>
                    <a:pt x="95" y="247"/>
                    <a:pt x="86" y="239"/>
                    <a:pt x="86" y="239"/>
                  </a:cubicBezTo>
                  <a:cubicBezTo>
                    <a:pt x="86" y="239"/>
                    <a:pt x="46" y="202"/>
                    <a:pt x="37" y="183"/>
                  </a:cubicBezTo>
                  <a:cubicBezTo>
                    <a:pt x="25" y="160"/>
                    <a:pt x="4" y="144"/>
                    <a:pt x="4" y="144"/>
                  </a:cubicBezTo>
                  <a:cubicBezTo>
                    <a:pt x="3" y="142"/>
                    <a:pt x="1" y="139"/>
                    <a:pt x="1" y="138"/>
                  </a:cubicBezTo>
                  <a:cubicBezTo>
                    <a:pt x="0" y="135"/>
                    <a:pt x="3" y="136"/>
                    <a:pt x="5" y="134"/>
                  </a:cubicBezTo>
                  <a:cubicBezTo>
                    <a:pt x="7" y="131"/>
                    <a:pt x="10" y="128"/>
                    <a:pt x="14" y="128"/>
                  </a:cubicBezTo>
                  <a:cubicBezTo>
                    <a:pt x="14" y="128"/>
                    <a:pt x="23" y="127"/>
                    <a:pt x="30" y="130"/>
                  </a:cubicBezTo>
                  <a:cubicBezTo>
                    <a:pt x="33" y="132"/>
                    <a:pt x="35" y="133"/>
                    <a:pt x="38" y="134"/>
                  </a:cubicBezTo>
                  <a:cubicBezTo>
                    <a:pt x="38" y="134"/>
                    <a:pt x="49" y="140"/>
                    <a:pt x="56" y="149"/>
                  </a:cubicBezTo>
                  <a:cubicBezTo>
                    <a:pt x="57" y="150"/>
                    <a:pt x="58" y="152"/>
                    <a:pt x="60" y="153"/>
                  </a:cubicBezTo>
                  <a:cubicBezTo>
                    <a:pt x="60" y="154"/>
                    <a:pt x="60" y="154"/>
                    <a:pt x="61" y="155"/>
                  </a:cubicBezTo>
                  <a:cubicBezTo>
                    <a:pt x="63" y="158"/>
                    <a:pt x="78" y="174"/>
                    <a:pt x="79" y="174"/>
                  </a:cubicBezTo>
                  <a:cubicBezTo>
                    <a:pt x="80" y="176"/>
                    <a:pt x="87" y="182"/>
                    <a:pt x="94" y="182"/>
                  </a:cubicBezTo>
                  <a:cubicBezTo>
                    <a:pt x="118" y="182"/>
                    <a:pt x="120" y="167"/>
                    <a:pt x="118" y="164"/>
                  </a:cubicBezTo>
                  <a:cubicBezTo>
                    <a:pt x="118" y="163"/>
                    <a:pt x="113" y="149"/>
                    <a:pt x="105" y="142"/>
                  </a:cubicBezTo>
                  <a:cubicBezTo>
                    <a:pt x="94" y="131"/>
                    <a:pt x="79" y="118"/>
                    <a:pt x="66" y="114"/>
                  </a:cubicBezTo>
                  <a:cubicBezTo>
                    <a:pt x="61" y="113"/>
                    <a:pt x="56" y="111"/>
                    <a:pt x="53" y="108"/>
                  </a:cubicBezTo>
                  <a:cubicBezTo>
                    <a:pt x="51" y="107"/>
                    <a:pt x="50" y="107"/>
                    <a:pt x="47" y="107"/>
                  </a:cubicBezTo>
                  <a:cubicBezTo>
                    <a:pt x="35" y="106"/>
                    <a:pt x="17" y="98"/>
                    <a:pt x="17" y="98"/>
                  </a:cubicBezTo>
                  <a:cubicBezTo>
                    <a:pt x="14" y="97"/>
                    <a:pt x="11" y="93"/>
                    <a:pt x="10" y="92"/>
                  </a:cubicBezTo>
                  <a:cubicBezTo>
                    <a:pt x="10" y="92"/>
                    <a:pt x="10" y="92"/>
                    <a:pt x="10" y="91"/>
                  </a:cubicBezTo>
                  <a:cubicBezTo>
                    <a:pt x="9" y="90"/>
                    <a:pt x="9" y="88"/>
                    <a:pt x="10" y="86"/>
                  </a:cubicBezTo>
                  <a:cubicBezTo>
                    <a:pt x="10" y="86"/>
                    <a:pt x="10" y="85"/>
                    <a:pt x="10" y="85"/>
                  </a:cubicBezTo>
                  <a:cubicBezTo>
                    <a:pt x="10" y="85"/>
                    <a:pt x="10" y="85"/>
                    <a:pt x="10" y="85"/>
                  </a:cubicBezTo>
                  <a:cubicBezTo>
                    <a:pt x="10" y="84"/>
                    <a:pt x="9" y="84"/>
                    <a:pt x="9" y="83"/>
                  </a:cubicBezTo>
                  <a:cubicBezTo>
                    <a:pt x="9" y="82"/>
                    <a:pt x="10" y="82"/>
                    <a:pt x="10" y="81"/>
                  </a:cubicBezTo>
                  <a:cubicBezTo>
                    <a:pt x="11" y="81"/>
                    <a:pt x="12" y="81"/>
                    <a:pt x="13" y="81"/>
                  </a:cubicBezTo>
                  <a:cubicBezTo>
                    <a:pt x="15" y="80"/>
                    <a:pt x="17" y="80"/>
                    <a:pt x="18" y="80"/>
                  </a:cubicBezTo>
                  <a:cubicBezTo>
                    <a:pt x="22" y="80"/>
                    <a:pt x="26" y="80"/>
                    <a:pt x="29" y="80"/>
                  </a:cubicBezTo>
                  <a:cubicBezTo>
                    <a:pt x="31" y="81"/>
                    <a:pt x="32" y="81"/>
                    <a:pt x="34" y="81"/>
                  </a:cubicBezTo>
                  <a:cubicBezTo>
                    <a:pt x="34" y="81"/>
                    <a:pt x="43" y="80"/>
                    <a:pt x="45" y="80"/>
                  </a:cubicBezTo>
                  <a:cubicBezTo>
                    <a:pt x="45" y="80"/>
                    <a:pt x="77" y="87"/>
                    <a:pt x="79" y="87"/>
                  </a:cubicBezTo>
                  <a:cubicBezTo>
                    <a:pt x="80" y="87"/>
                    <a:pt x="85" y="89"/>
                    <a:pt x="85" y="89"/>
                  </a:cubicBezTo>
                  <a:cubicBezTo>
                    <a:pt x="86" y="89"/>
                    <a:pt x="89" y="90"/>
                    <a:pt x="92" y="90"/>
                  </a:cubicBezTo>
                  <a:cubicBezTo>
                    <a:pt x="92" y="90"/>
                    <a:pt x="92" y="90"/>
                    <a:pt x="92" y="90"/>
                  </a:cubicBezTo>
                  <a:cubicBezTo>
                    <a:pt x="92" y="90"/>
                    <a:pt x="79" y="82"/>
                    <a:pt x="77" y="81"/>
                  </a:cubicBezTo>
                  <a:cubicBezTo>
                    <a:pt x="76" y="80"/>
                    <a:pt x="75" y="80"/>
                    <a:pt x="74" y="79"/>
                  </a:cubicBezTo>
                  <a:cubicBezTo>
                    <a:pt x="72" y="78"/>
                    <a:pt x="62" y="69"/>
                    <a:pt x="61" y="68"/>
                  </a:cubicBezTo>
                  <a:cubicBezTo>
                    <a:pt x="59" y="68"/>
                    <a:pt x="57" y="67"/>
                    <a:pt x="55" y="66"/>
                  </a:cubicBezTo>
                  <a:cubicBezTo>
                    <a:pt x="54" y="66"/>
                    <a:pt x="51" y="65"/>
                    <a:pt x="50" y="65"/>
                  </a:cubicBezTo>
                  <a:cubicBezTo>
                    <a:pt x="50" y="65"/>
                    <a:pt x="43" y="62"/>
                    <a:pt x="43" y="62"/>
                  </a:cubicBezTo>
                  <a:cubicBezTo>
                    <a:pt x="23" y="54"/>
                    <a:pt x="23" y="37"/>
                    <a:pt x="24" y="34"/>
                  </a:cubicBezTo>
                  <a:cubicBezTo>
                    <a:pt x="24" y="33"/>
                    <a:pt x="24" y="32"/>
                    <a:pt x="25" y="32"/>
                  </a:cubicBezTo>
                  <a:cubicBezTo>
                    <a:pt x="25" y="32"/>
                    <a:pt x="25" y="32"/>
                    <a:pt x="25" y="32"/>
                  </a:cubicBezTo>
                  <a:cubicBezTo>
                    <a:pt x="25" y="31"/>
                    <a:pt x="25" y="31"/>
                    <a:pt x="25" y="30"/>
                  </a:cubicBezTo>
                  <a:cubicBezTo>
                    <a:pt x="26" y="28"/>
                    <a:pt x="27" y="28"/>
                    <a:pt x="27" y="28"/>
                  </a:cubicBezTo>
                  <a:cubicBezTo>
                    <a:pt x="27" y="28"/>
                    <a:pt x="55" y="37"/>
                    <a:pt x="56" y="37"/>
                  </a:cubicBezTo>
                  <a:cubicBezTo>
                    <a:pt x="83" y="49"/>
                    <a:pt x="83" y="49"/>
                    <a:pt x="83" y="49"/>
                  </a:cubicBezTo>
                  <a:cubicBezTo>
                    <a:pt x="92" y="53"/>
                    <a:pt x="102" y="59"/>
                    <a:pt x="103" y="59"/>
                  </a:cubicBezTo>
                  <a:cubicBezTo>
                    <a:pt x="105" y="61"/>
                    <a:pt x="107" y="62"/>
                    <a:pt x="109" y="63"/>
                  </a:cubicBezTo>
                  <a:cubicBezTo>
                    <a:pt x="109" y="63"/>
                    <a:pt x="109" y="63"/>
                    <a:pt x="109" y="63"/>
                  </a:cubicBezTo>
                  <a:cubicBezTo>
                    <a:pt x="109" y="63"/>
                    <a:pt x="109" y="63"/>
                    <a:pt x="109" y="63"/>
                  </a:cubicBezTo>
                  <a:cubicBezTo>
                    <a:pt x="109" y="63"/>
                    <a:pt x="106" y="54"/>
                    <a:pt x="98" y="48"/>
                  </a:cubicBezTo>
                  <a:cubicBezTo>
                    <a:pt x="98" y="48"/>
                    <a:pt x="98" y="48"/>
                    <a:pt x="98" y="48"/>
                  </a:cubicBezTo>
                  <a:cubicBezTo>
                    <a:pt x="98" y="48"/>
                    <a:pt x="80" y="34"/>
                    <a:pt x="80" y="34"/>
                  </a:cubicBezTo>
                  <a:cubicBezTo>
                    <a:pt x="74" y="28"/>
                    <a:pt x="71" y="22"/>
                    <a:pt x="71" y="21"/>
                  </a:cubicBezTo>
                  <a:cubicBezTo>
                    <a:pt x="71" y="21"/>
                    <a:pt x="71" y="21"/>
                    <a:pt x="71" y="21"/>
                  </a:cubicBezTo>
                  <a:cubicBezTo>
                    <a:pt x="69" y="15"/>
                    <a:pt x="69" y="10"/>
                    <a:pt x="72" y="6"/>
                  </a:cubicBezTo>
                  <a:cubicBezTo>
                    <a:pt x="72" y="6"/>
                    <a:pt x="75" y="2"/>
                    <a:pt x="79" y="3"/>
                  </a:cubicBezTo>
                  <a:cubicBezTo>
                    <a:pt x="79" y="3"/>
                    <a:pt x="79" y="3"/>
                    <a:pt x="79" y="3"/>
                  </a:cubicBezTo>
                  <a:cubicBezTo>
                    <a:pt x="79" y="2"/>
                    <a:pt x="80" y="2"/>
                    <a:pt x="80" y="2"/>
                  </a:cubicBezTo>
                  <a:cubicBezTo>
                    <a:pt x="80" y="2"/>
                    <a:pt x="80" y="2"/>
                    <a:pt x="80" y="2"/>
                  </a:cubicBezTo>
                  <a:cubicBezTo>
                    <a:pt x="80" y="1"/>
                    <a:pt x="81" y="0"/>
                    <a:pt x="82" y="0"/>
                  </a:cubicBezTo>
                  <a:cubicBezTo>
                    <a:pt x="82" y="0"/>
                    <a:pt x="82" y="0"/>
                    <a:pt x="83" y="1"/>
                  </a:cubicBezTo>
                  <a:cubicBezTo>
                    <a:pt x="134" y="43"/>
                    <a:pt x="134" y="43"/>
                    <a:pt x="134" y="43"/>
                  </a:cubicBezTo>
                  <a:cubicBezTo>
                    <a:pt x="137" y="46"/>
                    <a:pt x="141" y="49"/>
                    <a:pt x="144" y="53"/>
                  </a:cubicBezTo>
                  <a:cubicBezTo>
                    <a:pt x="145" y="55"/>
                    <a:pt x="146" y="56"/>
                    <a:pt x="148" y="57"/>
                  </a:cubicBezTo>
                  <a:cubicBezTo>
                    <a:pt x="148" y="58"/>
                    <a:pt x="149" y="58"/>
                    <a:pt x="149" y="59"/>
                  </a:cubicBezTo>
                  <a:cubicBezTo>
                    <a:pt x="149" y="59"/>
                    <a:pt x="149" y="59"/>
                    <a:pt x="149" y="59"/>
                  </a:cubicBezTo>
                  <a:cubicBezTo>
                    <a:pt x="149" y="58"/>
                    <a:pt x="148" y="57"/>
                    <a:pt x="147" y="56"/>
                  </a:cubicBezTo>
                  <a:cubicBezTo>
                    <a:pt x="146" y="54"/>
                    <a:pt x="145" y="53"/>
                    <a:pt x="144" y="51"/>
                  </a:cubicBezTo>
                  <a:cubicBezTo>
                    <a:pt x="138" y="39"/>
                    <a:pt x="137" y="28"/>
                    <a:pt x="139" y="24"/>
                  </a:cubicBezTo>
                  <a:cubicBezTo>
                    <a:pt x="141" y="22"/>
                    <a:pt x="143" y="19"/>
                    <a:pt x="148" y="17"/>
                  </a:cubicBezTo>
                  <a:cubicBezTo>
                    <a:pt x="149" y="17"/>
                    <a:pt x="150" y="17"/>
                    <a:pt x="151" y="17"/>
                  </a:cubicBezTo>
                  <a:cubicBezTo>
                    <a:pt x="151" y="16"/>
                    <a:pt x="152" y="16"/>
                    <a:pt x="152" y="16"/>
                  </a:cubicBezTo>
                  <a:cubicBezTo>
                    <a:pt x="153" y="16"/>
                    <a:pt x="153" y="17"/>
                    <a:pt x="154" y="18"/>
                  </a:cubicBezTo>
                  <a:cubicBezTo>
                    <a:pt x="155" y="20"/>
                    <a:pt x="156" y="22"/>
                    <a:pt x="157" y="24"/>
                  </a:cubicBezTo>
                  <a:cubicBezTo>
                    <a:pt x="158" y="26"/>
                    <a:pt x="159" y="28"/>
                    <a:pt x="160" y="29"/>
                  </a:cubicBezTo>
                  <a:cubicBezTo>
                    <a:pt x="160" y="30"/>
                    <a:pt x="160" y="31"/>
                    <a:pt x="161" y="32"/>
                  </a:cubicBezTo>
                  <a:cubicBezTo>
                    <a:pt x="161" y="34"/>
                    <a:pt x="162" y="36"/>
                    <a:pt x="163" y="37"/>
                  </a:cubicBezTo>
                  <a:cubicBezTo>
                    <a:pt x="163" y="37"/>
                    <a:pt x="176" y="54"/>
                    <a:pt x="182" y="66"/>
                  </a:cubicBezTo>
                  <a:cubicBezTo>
                    <a:pt x="183" y="68"/>
                    <a:pt x="186" y="75"/>
                    <a:pt x="187" y="76"/>
                  </a:cubicBezTo>
                  <a:cubicBezTo>
                    <a:pt x="187" y="77"/>
                    <a:pt x="187" y="77"/>
                    <a:pt x="187" y="77"/>
                  </a:cubicBezTo>
                  <a:cubicBezTo>
                    <a:pt x="196" y="93"/>
                    <a:pt x="197" y="107"/>
                    <a:pt x="197" y="108"/>
                  </a:cubicBezTo>
                  <a:cubicBezTo>
                    <a:pt x="197" y="108"/>
                    <a:pt x="205" y="226"/>
                    <a:pt x="210" y="254"/>
                  </a:cubicBezTo>
                  <a:cubicBezTo>
                    <a:pt x="215" y="282"/>
                    <a:pt x="220" y="297"/>
                    <a:pt x="220" y="299"/>
                  </a:cubicBezTo>
                  <a:cubicBezTo>
                    <a:pt x="132" y="299"/>
                    <a:pt x="132" y="299"/>
                    <a:pt x="132" y="299"/>
                  </a:cubicBezTo>
                  <a:close/>
                  <a:moveTo>
                    <a:pt x="132" y="299"/>
                  </a:moveTo>
                  <a:cubicBezTo>
                    <a:pt x="132" y="299"/>
                    <a:pt x="132" y="299"/>
                    <a:pt x="132" y="299"/>
                  </a:cubicBezTo>
                </a:path>
              </a:pathLst>
            </a:custGeom>
            <a:solidFill>
              <a:schemeClr val="bg1">
                <a:lumMod val="85000"/>
              </a:schemeClr>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1" name="Rounded Rectangle 10"/>
            <p:cNvSpPr/>
            <p:nvPr/>
          </p:nvSpPr>
          <p:spPr>
            <a:xfrm>
              <a:off x="580606" y="4081839"/>
              <a:ext cx="1152140" cy="288035"/>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14" name="Group 13"/>
          <p:cNvGrpSpPr/>
          <p:nvPr/>
        </p:nvGrpSpPr>
        <p:grpSpPr>
          <a:xfrm rot="1521600">
            <a:off x="3170335" y="2508192"/>
            <a:ext cx="364952" cy="364952"/>
            <a:chOff x="3765502" y="2110894"/>
            <a:chExt cx="403249" cy="403249"/>
          </a:xfrm>
          <a:solidFill>
            <a:schemeClr val="accent2"/>
          </a:solidFill>
        </p:grpSpPr>
        <p:sp>
          <p:nvSpPr>
            <p:cNvPr id="12" name="Oval 11"/>
            <p:cNvSpPr/>
            <p:nvPr/>
          </p:nvSpPr>
          <p:spPr>
            <a:xfrm>
              <a:off x="3765502" y="2110894"/>
              <a:ext cx="403249" cy="40324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3" name="Rounded Rectangle 12"/>
            <p:cNvSpPr/>
            <p:nvPr/>
          </p:nvSpPr>
          <p:spPr>
            <a:xfrm>
              <a:off x="3938323" y="2110894"/>
              <a:ext cx="57607" cy="40324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20" name="Group 19"/>
          <p:cNvGrpSpPr/>
          <p:nvPr/>
        </p:nvGrpSpPr>
        <p:grpSpPr>
          <a:xfrm rot="10800000">
            <a:off x="6556857" y="4121457"/>
            <a:ext cx="191065" cy="748803"/>
            <a:chOff x="4514393" y="1036303"/>
            <a:chExt cx="115214" cy="1487365"/>
          </a:xfrm>
        </p:grpSpPr>
        <p:cxnSp>
          <p:nvCxnSpPr>
            <p:cNvPr id="21" name="Straight Connector 20"/>
            <p:cNvCxnSpPr/>
            <p:nvPr/>
          </p:nvCxnSpPr>
          <p:spPr>
            <a:xfrm flipV="1">
              <a:off x="4629607" y="1041066"/>
              <a:ext cx="0" cy="1482602"/>
            </a:xfrm>
            <a:prstGeom prst="line">
              <a:avLst/>
            </a:prstGeom>
            <a:ln w="19050" cap="rnd">
              <a:solidFill>
                <a:srgbClr val="27817E"/>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4514393" y="1036303"/>
              <a:ext cx="115214" cy="0"/>
            </a:xfrm>
            <a:prstGeom prst="line">
              <a:avLst/>
            </a:prstGeom>
            <a:ln w="19050" cap="rnd">
              <a:solidFill>
                <a:srgbClr val="27817E"/>
              </a:solidFill>
              <a:prstDash val="solid"/>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H="1">
              <a:off x="4514393" y="2523668"/>
              <a:ext cx="115214" cy="0"/>
            </a:xfrm>
            <a:prstGeom prst="line">
              <a:avLst/>
            </a:prstGeom>
            <a:ln w="19050" cap="rnd">
              <a:solidFill>
                <a:srgbClr val="27817E"/>
              </a:solidFill>
              <a:prstDash val="solid"/>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p:nvGrpSpPr>
        <p:grpSpPr>
          <a:xfrm rot="10800000">
            <a:off x="6556857" y="3056973"/>
            <a:ext cx="191065" cy="748803"/>
            <a:chOff x="4514393" y="1036303"/>
            <a:chExt cx="115214" cy="1487365"/>
          </a:xfrm>
        </p:grpSpPr>
        <p:cxnSp>
          <p:nvCxnSpPr>
            <p:cNvPr id="25" name="Straight Connector 24"/>
            <p:cNvCxnSpPr/>
            <p:nvPr/>
          </p:nvCxnSpPr>
          <p:spPr>
            <a:xfrm flipV="1">
              <a:off x="4629607" y="1041066"/>
              <a:ext cx="0" cy="1482602"/>
            </a:xfrm>
            <a:prstGeom prst="line">
              <a:avLst/>
            </a:prstGeom>
            <a:ln w="19050" cap="rnd">
              <a:solidFill>
                <a:srgbClr val="27817E"/>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4514393" y="1036303"/>
              <a:ext cx="115214" cy="0"/>
            </a:xfrm>
            <a:prstGeom prst="line">
              <a:avLst/>
            </a:prstGeom>
            <a:ln w="19050" cap="rnd">
              <a:solidFill>
                <a:srgbClr val="27817E"/>
              </a:solidFill>
              <a:prstDash val="solid"/>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a:off x="4514393" y="2523668"/>
              <a:ext cx="115214" cy="0"/>
            </a:xfrm>
            <a:prstGeom prst="line">
              <a:avLst/>
            </a:prstGeom>
            <a:ln w="19050" cap="rnd">
              <a:solidFill>
                <a:srgbClr val="27817E"/>
              </a:solidFill>
              <a:prstDash val="solid"/>
            </a:ln>
          </p:spPr>
          <p:style>
            <a:lnRef idx="1">
              <a:schemeClr val="accent1"/>
            </a:lnRef>
            <a:fillRef idx="0">
              <a:schemeClr val="accent1"/>
            </a:fillRef>
            <a:effectRef idx="0">
              <a:schemeClr val="accent1"/>
            </a:effectRef>
            <a:fontRef idx="minor">
              <a:schemeClr val="tx1"/>
            </a:fontRef>
          </p:style>
        </p:cxnSp>
      </p:grpSp>
      <p:grpSp>
        <p:nvGrpSpPr>
          <p:cNvPr id="28" name="Group 27"/>
          <p:cNvGrpSpPr/>
          <p:nvPr/>
        </p:nvGrpSpPr>
        <p:grpSpPr>
          <a:xfrm rot="10800000">
            <a:off x="6556857" y="1884116"/>
            <a:ext cx="191065" cy="748803"/>
            <a:chOff x="4514393" y="1036303"/>
            <a:chExt cx="115214" cy="1487365"/>
          </a:xfrm>
        </p:grpSpPr>
        <p:cxnSp>
          <p:nvCxnSpPr>
            <p:cNvPr id="29" name="Straight Connector 28"/>
            <p:cNvCxnSpPr/>
            <p:nvPr/>
          </p:nvCxnSpPr>
          <p:spPr>
            <a:xfrm flipV="1">
              <a:off x="4629607" y="1041066"/>
              <a:ext cx="0" cy="1482602"/>
            </a:xfrm>
            <a:prstGeom prst="line">
              <a:avLst/>
            </a:prstGeom>
            <a:ln w="19050" cap="rnd">
              <a:solidFill>
                <a:srgbClr val="27817E"/>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a:off x="4514393" y="1036303"/>
              <a:ext cx="115214" cy="0"/>
            </a:xfrm>
            <a:prstGeom prst="line">
              <a:avLst/>
            </a:prstGeom>
            <a:ln w="19050" cap="rnd">
              <a:solidFill>
                <a:srgbClr val="27817E"/>
              </a:solidFill>
              <a:prstDash val="solid"/>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H="1">
              <a:off x="4514393" y="2523668"/>
              <a:ext cx="115214" cy="0"/>
            </a:xfrm>
            <a:prstGeom prst="line">
              <a:avLst/>
            </a:prstGeom>
            <a:ln w="19050" cap="rnd">
              <a:solidFill>
                <a:srgbClr val="27817E"/>
              </a:solidFill>
              <a:prstDash val="solid"/>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a:xfrm>
            <a:off x="3926120" y="2243632"/>
            <a:ext cx="2630736" cy="0"/>
          </a:xfrm>
          <a:prstGeom prst="line">
            <a:avLst/>
          </a:prstGeom>
          <a:ln w="19050">
            <a:solidFill>
              <a:srgbClr val="27817E"/>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Elbow Connector 33"/>
          <p:cNvCxnSpPr/>
          <p:nvPr/>
        </p:nvCxnSpPr>
        <p:spPr>
          <a:xfrm>
            <a:off x="3925765" y="2587675"/>
            <a:ext cx="2631092" cy="844903"/>
          </a:xfrm>
          <a:prstGeom prst="bentConnector3">
            <a:avLst>
              <a:gd name="adj1" fmla="val 79927"/>
            </a:avLst>
          </a:prstGeom>
          <a:ln w="19050" cmpd="sng">
            <a:solidFill>
              <a:srgbClr val="27817E"/>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5" name="Elbow Connector 34"/>
          <p:cNvCxnSpPr/>
          <p:nvPr/>
        </p:nvCxnSpPr>
        <p:spPr>
          <a:xfrm>
            <a:off x="3926120" y="2960875"/>
            <a:ext cx="2630736" cy="1547032"/>
          </a:xfrm>
          <a:prstGeom prst="bentConnector3">
            <a:avLst>
              <a:gd name="adj1" fmla="val 65448"/>
            </a:avLst>
          </a:prstGeom>
          <a:ln w="19050" cmpd="sng">
            <a:solidFill>
              <a:srgbClr val="27817E"/>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nvGrpSpPr>
          <p:cNvPr id="48" name="Group 179"/>
          <p:cNvGrpSpPr/>
          <p:nvPr/>
        </p:nvGrpSpPr>
        <p:grpSpPr>
          <a:xfrm>
            <a:off x="6943205" y="1892573"/>
            <a:ext cx="266801" cy="682827"/>
            <a:chOff x="5054600" y="1652588"/>
            <a:chExt cx="187325" cy="479424"/>
          </a:xfrm>
          <a:solidFill>
            <a:schemeClr val="accent2"/>
          </a:solidFill>
        </p:grpSpPr>
        <p:sp>
          <p:nvSpPr>
            <p:cNvPr id="49" name="Freeform 96"/>
            <p:cNvSpPr>
              <a:spLocks/>
            </p:cNvSpPr>
            <p:nvPr/>
          </p:nvSpPr>
          <p:spPr bwMode="auto">
            <a:xfrm>
              <a:off x="5054600" y="1733550"/>
              <a:ext cx="187325" cy="398462"/>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50" name="Oval 97"/>
            <p:cNvSpPr>
              <a:spLocks noChangeArrowheads="1"/>
            </p:cNvSpPr>
            <p:nvPr/>
          </p:nvSpPr>
          <p:spPr bwMode="auto">
            <a:xfrm>
              <a:off x="5110163" y="1652588"/>
              <a:ext cx="74613" cy="76200"/>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55" name="Group 259"/>
          <p:cNvGrpSpPr/>
          <p:nvPr/>
        </p:nvGrpSpPr>
        <p:grpSpPr>
          <a:xfrm>
            <a:off x="6904158" y="3022558"/>
            <a:ext cx="344893" cy="740431"/>
            <a:chOff x="6913466" y="1930294"/>
            <a:chExt cx="328336" cy="704884"/>
          </a:xfrm>
          <a:solidFill>
            <a:schemeClr val="accent2"/>
          </a:solidFill>
        </p:grpSpPr>
        <p:sp>
          <p:nvSpPr>
            <p:cNvPr id="56" name="Oval 98"/>
            <p:cNvSpPr>
              <a:spLocks noChangeArrowheads="1"/>
            </p:cNvSpPr>
            <p:nvPr/>
          </p:nvSpPr>
          <p:spPr bwMode="auto">
            <a:xfrm>
              <a:off x="7025973" y="1930294"/>
              <a:ext cx="105618" cy="105618"/>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57" name="Freeform 99"/>
            <p:cNvSpPr>
              <a:spLocks/>
            </p:cNvSpPr>
            <p:nvPr/>
          </p:nvSpPr>
          <p:spPr bwMode="auto">
            <a:xfrm>
              <a:off x="6913466" y="2058872"/>
              <a:ext cx="328336" cy="576306"/>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grpSp>
        <p:nvGrpSpPr>
          <p:cNvPr id="60" name="Group 179"/>
          <p:cNvGrpSpPr/>
          <p:nvPr/>
        </p:nvGrpSpPr>
        <p:grpSpPr>
          <a:xfrm>
            <a:off x="6984455" y="4287470"/>
            <a:ext cx="184299" cy="471677"/>
            <a:chOff x="5054600" y="1652588"/>
            <a:chExt cx="187325" cy="479424"/>
          </a:xfrm>
          <a:solidFill>
            <a:schemeClr val="accent2"/>
          </a:solidFill>
        </p:grpSpPr>
        <p:sp>
          <p:nvSpPr>
            <p:cNvPr id="61" name="Freeform 96"/>
            <p:cNvSpPr>
              <a:spLocks/>
            </p:cNvSpPr>
            <p:nvPr/>
          </p:nvSpPr>
          <p:spPr bwMode="auto">
            <a:xfrm>
              <a:off x="5054600" y="1733550"/>
              <a:ext cx="187325" cy="398462"/>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sp>
          <p:nvSpPr>
            <p:cNvPr id="62" name="Oval 97"/>
            <p:cNvSpPr>
              <a:spLocks noChangeArrowheads="1"/>
            </p:cNvSpPr>
            <p:nvPr/>
          </p:nvSpPr>
          <p:spPr bwMode="auto">
            <a:xfrm>
              <a:off x="5110163" y="1652588"/>
              <a:ext cx="74613" cy="76200"/>
            </a:xfrm>
            <a:prstGeom prst="ellips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dirty="0">
                <a:solidFill>
                  <a:srgbClr val="262626"/>
                </a:solidFill>
                <a:cs typeface="+mn-ea"/>
                <a:sym typeface="+mn-lt"/>
              </a:endParaRPr>
            </a:p>
          </p:txBody>
        </p:sp>
      </p:grpSp>
      <p:sp>
        <p:nvSpPr>
          <p:cNvPr id="64" name="TextBox 63"/>
          <p:cNvSpPr txBox="1"/>
          <p:nvPr/>
        </p:nvSpPr>
        <p:spPr>
          <a:xfrm>
            <a:off x="8569015" y="4180642"/>
            <a:ext cx="2826831" cy="276999"/>
          </a:xfrm>
          <a:prstGeom prst="rect">
            <a:avLst/>
          </a:prstGeom>
          <a:noFill/>
        </p:spPr>
        <p:txBody>
          <a:bodyPr wrap="square" lIns="0" tIns="0" rIns="0" bIns="0" rtlCol="0">
            <a:spAutoFit/>
          </a:bodyPr>
          <a:lstStyle/>
          <a:p>
            <a:pPr defTabSz="1219170">
              <a:spcBef>
                <a:spcPct val="20000"/>
              </a:spcBef>
              <a:defRPr/>
            </a:pPr>
            <a:r>
              <a:rPr lang="en-US" sz="900" dirty="0">
                <a:solidFill>
                  <a:srgbClr val="262626">
                    <a:lumMod val="50000"/>
                    <a:lumOff val="50000"/>
                  </a:srgbClr>
                </a:solidFill>
                <a:cs typeface="+mn-ea"/>
                <a:sym typeface="+mn-lt"/>
              </a:rPr>
              <a:t>There are many variations passages lorem ipsum available  majority have suffered alteration .</a:t>
            </a:r>
            <a:endParaRPr lang="en-US" sz="900" dirty="0">
              <a:solidFill>
                <a:srgbClr val="262626">
                  <a:lumMod val="65000"/>
                  <a:lumOff val="35000"/>
                </a:srgbClr>
              </a:solidFill>
              <a:cs typeface="+mn-ea"/>
              <a:sym typeface="+mn-lt"/>
            </a:endParaRPr>
          </a:p>
        </p:txBody>
      </p:sp>
      <p:sp>
        <p:nvSpPr>
          <p:cNvPr id="67" name="TextBox 66"/>
          <p:cNvSpPr txBox="1"/>
          <p:nvPr/>
        </p:nvSpPr>
        <p:spPr>
          <a:xfrm>
            <a:off x="8531568" y="1892975"/>
            <a:ext cx="2864277" cy="276999"/>
          </a:xfrm>
          <a:prstGeom prst="rect">
            <a:avLst/>
          </a:prstGeom>
          <a:noFill/>
        </p:spPr>
        <p:txBody>
          <a:bodyPr wrap="square" lIns="0" tIns="0" rIns="0" bIns="0" rtlCol="0">
            <a:spAutoFit/>
          </a:bodyPr>
          <a:lstStyle/>
          <a:p>
            <a:pPr defTabSz="1219170">
              <a:spcBef>
                <a:spcPct val="20000"/>
              </a:spcBef>
              <a:defRPr/>
            </a:pPr>
            <a:r>
              <a:rPr lang="en-US" sz="900" dirty="0">
                <a:solidFill>
                  <a:srgbClr val="262626">
                    <a:lumMod val="50000"/>
                    <a:lumOff val="50000"/>
                  </a:srgbClr>
                </a:solidFill>
                <a:cs typeface="+mn-ea"/>
                <a:sym typeface="+mn-lt"/>
              </a:rPr>
              <a:t>There are many variations passages lorem ipsum available  majority have suffered alteration .</a:t>
            </a:r>
            <a:endParaRPr lang="en-US" sz="900" dirty="0">
              <a:solidFill>
                <a:srgbClr val="262626">
                  <a:lumMod val="65000"/>
                  <a:lumOff val="35000"/>
                </a:srgbClr>
              </a:solidFill>
              <a:cs typeface="+mn-ea"/>
              <a:sym typeface="+mn-lt"/>
            </a:endParaRPr>
          </a:p>
        </p:txBody>
      </p:sp>
      <p:sp>
        <p:nvSpPr>
          <p:cNvPr id="70" name="TextBox 69"/>
          <p:cNvSpPr txBox="1"/>
          <p:nvPr/>
        </p:nvSpPr>
        <p:spPr>
          <a:xfrm>
            <a:off x="8531567" y="3070675"/>
            <a:ext cx="2864279" cy="276999"/>
          </a:xfrm>
          <a:prstGeom prst="rect">
            <a:avLst/>
          </a:prstGeom>
          <a:noFill/>
        </p:spPr>
        <p:txBody>
          <a:bodyPr wrap="square" lIns="0" tIns="0" rIns="0" bIns="0" rtlCol="0">
            <a:spAutoFit/>
          </a:bodyPr>
          <a:lstStyle/>
          <a:p>
            <a:pPr defTabSz="1219170">
              <a:spcBef>
                <a:spcPct val="20000"/>
              </a:spcBef>
              <a:defRPr/>
            </a:pPr>
            <a:r>
              <a:rPr lang="en-US" sz="900" dirty="0">
                <a:solidFill>
                  <a:srgbClr val="262626">
                    <a:lumMod val="50000"/>
                    <a:lumOff val="50000"/>
                  </a:srgbClr>
                </a:solidFill>
                <a:cs typeface="+mn-ea"/>
                <a:sym typeface="+mn-lt"/>
              </a:rPr>
              <a:t>There are many variations passages lorem ipsum available  majority have suffered alteration .</a:t>
            </a:r>
            <a:endParaRPr lang="en-US" sz="900" dirty="0">
              <a:solidFill>
                <a:srgbClr val="262626">
                  <a:lumMod val="65000"/>
                  <a:lumOff val="35000"/>
                </a:srgbClr>
              </a:solidFill>
              <a:cs typeface="+mn-ea"/>
              <a:sym typeface="+mn-lt"/>
            </a:endParaRPr>
          </a:p>
        </p:txBody>
      </p:sp>
      <p:sp>
        <p:nvSpPr>
          <p:cNvPr id="72" name="Text Placeholder 3"/>
          <p:cNvSpPr txBox="1">
            <a:spLocks/>
          </p:cNvSpPr>
          <p:nvPr/>
        </p:nvSpPr>
        <p:spPr>
          <a:xfrm>
            <a:off x="7331363" y="2036040"/>
            <a:ext cx="671659" cy="369332"/>
          </a:xfrm>
          <a:prstGeom prst="rect">
            <a:avLst/>
          </a:prstGeom>
          <a:ln>
            <a:noFill/>
          </a:ln>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2400" dirty="0">
                <a:solidFill>
                  <a:srgbClr val="27817E"/>
                </a:solidFill>
                <a:cs typeface="+mn-ea"/>
                <a:sym typeface="+mn-lt"/>
              </a:rPr>
              <a:t>35%</a:t>
            </a:r>
          </a:p>
        </p:txBody>
      </p:sp>
      <p:sp>
        <p:nvSpPr>
          <p:cNvPr id="73" name="Text Placeholder 3"/>
          <p:cNvSpPr txBox="1">
            <a:spLocks/>
          </p:cNvSpPr>
          <p:nvPr/>
        </p:nvSpPr>
        <p:spPr>
          <a:xfrm>
            <a:off x="7363351" y="3179232"/>
            <a:ext cx="703719" cy="369332"/>
          </a:xfrm>
          <a:prstGeom prst="rect">
            <a:avLst/>
          </a:prstGeom>
          <a:ln>
            <a:noFill/>
          </a:ln>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2400" dirty="0">
                <a:solidFill>
                  <a:srgbClr val="27817E"/>
                </a:solidFill>
                <a:cs typeface="+mn-ea"/>
                <a:sym typeface="+mn-lt"/>
              </a:rPr>
              <a:t>50%</a:t>
            </a:r>
          </a:p>
        </p:txBody>
      </p:sp>
      <p:sp>
        <p:nvSpPr>
          <p:cNvPr id="74" name="Text Placeholder 3"/>
          <p:cNvSpPr txBox="1">
            <a:spLocks/>
          </p:cNvSpPr>
          <p:nvPr/>
        </p:nvSpPr>
        <p:spPr>
          <a:xfrm>
            <a:off x="7287151" y="4323770"/>
            <a:ext cx="567463" cy="369332"/>
          </a:xfrm>
          <a:prstGeom prst="rect">
            <a:avLst/>
          </a:prstGeom>
          <a:ln>
            <a:noFill/>
          </a:ln>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2400" dirty="0">
                <a:solidFill>
                  <a:srgbClr val="27817E"/>
                </a:solidFill>
                <a:cs typeface="+mn-ea"/>
                <a:sym typeface="+mn-lt"/>
              </a:rPr>
              <a:t>15%</a:t>
            </a:r>
          </a:p>
        </p:txBody>
      </p:sp>
      <p:sp>
        <p:nvSpPr>
          <p:cNvPr id="112" name="Text Placeholder 3"/>
          <p:cNvSpPr txBox="1">
            <a:spLocks/>
          </p:cNvSpPr>
          <p:nvPr/>
        </p:nvSpPr>
        <p:spPr>
          <a:xfrm>
            <a:off x="1798327" y="5395971"/>
            <a:ext cx="774251" cy="153888"/>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000" b="1" dirty="0">
                <a:solidFill>
                  <a:srgbClr val="27817E"/>
                </a:solidFill>
                <a:cs typeface="+mn-ea"/>
                <a:sym typeface="+mn-lt"/>
              </a:rPr>
              <a:t>Number One</a:t>
            </a:r>
          </a:p>
        </p:txBody>
      </p:sp>
      <p:sp>
        <p:nvSpPr>
          <p:cNvPr id="113" name="Text Placeholder 3"/>
          <p:cNvSpPr txBox="1">
            <a:spLocks/>
          </p:cNvSpPr>
          <p:nvPr/>
        </p:nvSpPr>
        <p:spPr>
          <a:xfrm>
            <a:off x="1798328" y="5684718"/>
            <a:ext cx="2486249" cy="27699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900" dirty="0">
                <a:solidFill>
                  <a:srgbClr val="262626">
                    <a:lumMod val="65000"/>
                    <a:lumOff val="35000"/>
                  </a:srgbClr>
                </a:solidFill>
                <a:cs typeface="+mn-ea"/>
                <a:sym typeface="+mn-lt"/>
              </a:rPr>
              <a:t>There are many variations of passage lorem ipsum available</a:t>
            </a:r>
          </a:p>
        </p:txBody>
      </p:sp>
      <p:sp>
        <p:nvSpPr>
          <p:cNvPr id="114" name="Text Placeholder 3"/>
          <p:cNvSpPr txBox="1">
            <a:spLocks/>
          </p:cNvSpPr>
          <p:nvPr/>
        </p:nvSpPr>
        <p:spPr>
          <a:xfrm>
            <a:off x="1129417" y="5556188"/>
            <a:ext cx="514563" cy="615553"/>
          </a:xfrm>
          <a:prstGeom prst="rect">
            <a:avLst/>
          </a:prstGeom>
          <a:ln>
            <a:noFill/>
          </a:ln>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4000" dirty="0">
                <a:solidFill>
                  <a:srgbClr val="27817E"/>
                </a:solidFill>
                <a:cs typeface="+mn-ea"/>
                <a:sym typeface="+mn-lt"/>
              </a:rPr>
              <a:t>01</a:t>
            </a:r>
          </a:p>
        </p:txBody>
      </p:sp>
      <p:sp>
        <p:nvSpPr>
          <p:cNvPr id="115" name="Text Placeholder 3"/>
          <p:cNvSpPr txBox="1">
            <a:spLocks/>
          </p:cNvSpPr>
          <p:nvPr/>
        </p:nvSpPr>
        <p:spPr>
          <a:xfrm>
            <a:off x="5369678" y="5395971"/>
            <a:ext cx="798295" cy="153888"/>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000" b="1" dirty="0">
                <a:solidFill>
                  <a:srgbClr val="27817E"/>
                </a:solidFill>
                <a:cs typeface="+mn-ea"/>
                <a:sym typeface="+mn-lt"/>
              </a:rPr>
              <a:t>Number Two</a:t>
            </a:r>
          </a:p>
        </p:txBody>
      </p:sp>
      <p:sp>
        <p:nvSpPr>
          <p:cNvPr id="116" name="Text Placeholder 3"/>
          <p:cNvSpPr txBox="1">
            <a:spLocks/>
          </p:cNvSpPr>
          <p:nvPr/>
        </p:nvSpPr>
        <p:spPr>
          <a:xfrm>
            <a:off x="5369678" y="5684718"/>
            <a:ext cx="2486249" cy="27699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900" dirty="0">
                <a:solidFill>
                  <a:srgbClr val="262626">
                    <a:lumMod val="65000"/>
                    <a:lumOff val="35000"/>
                  </a:srgbClr>
                </a:solidFill>
                <a:cs typeface="+mn-ea"/>
                <a:sym typeface="+mn-lt"/>
              </a:rPr>
              <a:t>There are many variations of passage lorem ipsum available</a:t>
            </a:r>
          </a:p>
        </p:txBody>
      </p:sp>
      <p:sp>
        <p:nvSpPr>
          <p:cNvPr id="117" name="Text Placeholder 3"/>
          <p:cNvSpPr txBox="1">
            <a:spLocks/>
          </p:cNvSpPr>
          <p:nvPr/>
        </p:nvSpPr>
        <p:spPr>
          <a:xfrm>
            <a:off x="4501823" y="5556188"/>
            <a:ext cx="711733" cy="615553"/>
          </a:xfrm>
          <a:prstGeom prst="rect">
            <a:avLst/>
          </a:prstGeom>
          <a:ln>
            <a:noFill/>
          </a:ln>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4000" dirty="0">
                <a:solidFill>
                  <a:srgbClr val="27817E"/>
                </a:solidFill>
                <a:cs typeface="+mn-ea"/>
                <a:sym typeface="+mn-lt"/>
              </a:rPr>
              <a:t>02</a:t>
            </a:r>
          </a:p>
        </p:txBody>
      </p:sp>
      <p:sp>
        <p:nvSpPr>
          <p:cNvPr id="118" name="Text Placeholder 3"/>
          <p:cNvSpPr txBox="1">
            <a:spLocks/>
          </p:cNvSpPr>
          <p:nvPr/>
        </p:nvSpPr>
        <p:spPr>
          <a:xfrm>
            <a:off x="8921905" y="5395971"/>
            <a:ext cx="886461" cy="153888"/>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1000" b="1" dirty="0">
                <a:solidFill>
                  <a:srgbClr val="27817E"/>
                </a:solidFill>
                <a:cs typeface="+mn-ea"/>
                <a:sym typeface="+mn-lt"/>
              </a:rPr>
              <a:t>Number Three</a:t>
            </a:r>
          </a:p>
        </p:txBody>
      </p:sp>
      <p:sp>
        <p:nvSpPr>
          <p:cNvPr id="119" name="Text Placeholder 3"/>
          <p:cNvSpPr txBox="1">
            <a:spLocks/>
          </p:cNvSpPr>
          <p:nvPr/>
        </p:nvSpPr>
        <p:spPr>
          <a:xfrm>
            <a:off x="8921906" y="5684718"/>
            <a:ext cx="2486249" cy="276999"/>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9170">
              <a:spcBef>
                <a:spcPct val="20000"/>
              </a:spcBef>
              <a:defRPr/>
            </a:pPr>
            <a:r>
              <a:rPr lang="en-US" sz="900" dirty="0">
                <a:solidFill>
                  <a:srgbClr val="262626">
                    <a:lumMod val="65000"/>
                    <a:lumOff val="35000"/>
                  </a:srgbClr>
                </a:solidFill>
                <a:cs typeface="+mn-ea"/>
                <a:sym typeface="+mn-lt"/>
              </a:rPr>
              <a:t>There are many variations of passage lorem ipsum available</a:t>
            </a:r>
          </a:p>
        </p:txBody>
      </p:sp>
      <p:sp>
        <p:nvSpPr>
          <p:cNvPr id="120" name="Text Placeholder 3"/>
          <p:cNvSpPr txBox="1">
            <a:spLocks/>
          </p:cNvSpPr>
          <p:nvPr/>
        </p:nvSpPr>
        <p:spPr>
          <a:xfrm>
            <a:off x="8077973" y="5556188"/>
            <a:ext cx="689291" cy="615553"/>
          </a:xfrm>
          <a:prstGeom prst="rect">
            <a:avLst/>
          </a:prstGeom>
          <a:ln>
            <a:noFill/>
          </a:ln>
        </p:spPr>
        <p:txBody>
          <a:bodyPr wrap="none" lIns="0" tIns="0" rIns="0" bIns="0" anchor="b">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4000" dirty="0">
                <a:solidFill>
                  <a:srgbClr val="27817E"/>
                </a:solidFill>
                <a:cs typeface="+mn-ea"/>
                <a:sym typeface="+mn-lt"/>
              </a:rPr>
              <a:t>03</a:t>
            </a:r>
          </a:p>
        </p:txBody>
      </p:sp>
      <p:grpSp>
        <p:nvGrpSpPr>
          <p:cNvPr id="51" name="组合 50">
            <a:extLst>
              <a:ext uri="{FF2B5EF4-FFF2-40B4-BE49-F238E27FC236}">
                <a16:creationId xmlns:a16="http://schemas.microsoft.com/office/drawing/2014/main" id="{BA9C1D41-E4A1-41E9-A3C3-DDF985F6600F}"/>
              </a:ext>
            </a:extLst>
          </p:cNvPr>
          <p:cNvGrpSpPr/>
          <p:nvPr/>
        </p:nvGrpSpPr>
        <p:grpSpPr>
          <a:xfrm>
            <a:off x="2918188" y="338191"/>
            <a:ext cx="5975713" cy="584775"/>
            <a:chOff x="2918188" y="338191"/>
            <a:chExt cx="5975713" cy="584775"/>
          </a:xfrm>
        </p:grpSpPr>
        <p:sp>
          <p:nvSpPr>
            <p:cNvPr id="52" name="TextBox 18">
              <a:extLst>
                <a:ext uri="{FF2B5EF4-FFF2-40B4-BE49-F238E27FC236}">
                  <a16:creationId xmlns:a16="http://schemas.microsoft.com/office/drawing/2014/main" id="{8E2AB141-DF7F-4C94-9A31-5D7B93AAFC3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53" name="椭圆 52">
              <a:extLst>
                <a:ext uri="{FF2B5EF4-FFF2-40B4-BE49-F238E27FC236}">
                  <a16:creationId xmlns:a16="http://schemas.microsoft.com/office/drawing/2014/main" id="{11AA58AE-BC0E-49BE-A38D-C5F3A24CF652}"/>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4" name="椭圆 53">
              <a:extLst>
                <a:ext uri="{FF2B5EF4-FFF2-40B4-BE49-F238E27FC236}">
                  <a16:creationId xmlns:a16="http://schemas.microsoft.com/office/drawing/2014/main" id="{83CEC007-4ACC-49E4-9188-23866C02BA79}"/>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8" name="椭圆 57">
              <a:extLst>
                <a:ext uri="{FF2B5EF4-FFF2-40B4-BE49-F238E27FC236}">
                  <a16:creationId xmlns:a16="http://schemas.microsoft.com/office/drawing/2014/main" id="{FC344E88-9061-43ED-BF60-247C0A36FF36}"/>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9" name="椭圆 58">
              <a:extLst>
                <a:ext uri="{FF2B5EF4-FFF2-40B4-BE49-F238E27FC236}">
                  <a16:creationId xmlns:a16="http://schemas.microsoft.com/office/drawing/2014/main" id="{705DD963-3841-435B-9DDD-2EE27904EAD6}"/>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3" name="椭圆 62">
              <a:extLst>
                <a:ext uri="{FF2B5EF4-FFF2-40B4-BE49-F238E27FC236}">
                  <a16:creationId xmlns:a16="http://schemas.microsoft.com/office/drawing/2014/main" id="{34377FF8-CED3-4DC6-B4F4-C881B9672942}"/>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5" name="椭圆 64">
              <a:extLst>
                <a:ext uri="{FF2B5EF4-FFF2-40B4-BE49-F238E27FC236}">
                  <a16:creationId xmlns:a16="http://schemas.microsoft.com/office/drawing/2014/main" id="{9D10C1F7-37B7-464E-87DF-E69016EA2C77}"/>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6" name="椭圆 65">
              <a:extLst>
                <a:ext uri="{FF2B5EF4-FFF2-40B4-BE49-F238E27FC236}">
                  <a16:creationId xmlns:a16="http://schemas.microsoft.com/office/drawing/2014/main" id="{32702CB3-8C7A-496E-8D8E-74FF76A47B78}"/>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8" name="椭圆 67">
              <a:extLst>
                <a:ext uri="{FF2B5EF4-FFF2-40B4-BE49-F238E27FC236}">
                  <a16:creationId xmlns:a16="http://schemas.microsoft.com/office/drawing/2014/main" id="{761F0325-EF9F-48F2-B40A-798D0E1EBF0B}"/>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9" name="椭圆 68">
              <a:extLst>
                <a:ext uri="{FF2B5EF4-FFF2-40B4-BE49-F238E27FC236}">
                  <a16:creationId xmlns:a16="http://schemas.microsoft.com/office/drawing/2014/main" id="{747BFF89-45B2-4715-B0ED-BFF1E41792AA}"/>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1" name="椭圆 70">
              <a:extLst>
                <a:ext uri="{FF2B5EF4-FFF2-40B4-BE49-F238E27FC236}">
                  <a16:creationId xmlns:a16="http://schemas.microsoft.com/office/drawing/2014/main" id="{1E55D653-287F-41D5-BB5D-B0E037854C96}"/>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442024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3" presetClass="entr" presetSubtype="32" fill="hold"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strVal val="4*#ppt_w"/>
                                          </p:val>
                                        </p:tav>
                                        <p:tav tm="100000">
                                          <p:val>
                                            <p:strVal val="#ppt_w"/>
                                          </p:val>
                                        </p:tav>
                                      </p:tavLst>
                                    </p:anim>
                                    <p:anim calcmode="lin" valueType="num">
                                      <p:cBhvr>
                                        <p:cTn id="13" dur="500" fill="hold"/>
                                        <p:tgtEl>
                                          <p:spTgt spid="14"/>
                                        </p:tgtEl>
                                        <p:attrNameLst>
                                          <p:attrName>ppt_h</p:attrName>
                                        </p:attrNameLst>
                                      </p:cBhvr>
                                      <p:tavLst>
                                        <p:tav tm="0">
                                          <p:val>
                                            <p:strVal val="4*#ppt_h"/>
                                          </p:val>
                                        </p:tav>
                                        <p:tav tm="100000">
                                          <p:val>
                                            <p:strVal val="#ppt_h"/>
                                          </p:val>
                                        </p:tav>
                                      </p:tavLst>
                                    </p:anim>
                                  </p:childTnLst>
                                </p:cTn>
                              </p:par>
                            </p:childTnLst>
                          </p:cTn>
                        </p:par>
                        <p:par>
                          <p:cTn id="14" fill="hold">
                            <p:stCondLst>
                              <p:cond delay="1000"/>
                            </p:stCondLst>
                            <p:childTnLst>
                              <p:par>
                                <p:cTn id="15" presetID="18" presetClass="entr" presetSubtype="6" fill="hold" nodeType="after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strips(downRight)">
                                      <p:cBhvr>
                                        <p:cTn id="17" dur="500"/>
                                        <p:tgtEl>
                                          <p:spTgt spid="33"/>
                                        </p:tgtEl>
                                      </p:cBhvr>
                                    </p:animEffect>
                                  </p:childTnLst>
                                </p:cTn>
                              </p:par>
                              <p:par>
                                <p:cTn id="18" presetID="2" presetClass="entr" presetSubtype="2" accel="50000" decel="50000" fill="hold" nodeType="withEffect">
                                  <p:stCondLst>
                                    <p:cond delay="0"/>
                                  </p:stCondLst>
                                  <p:childTnLst>
                                    <p:set>
                                      <p:cBhvr>
                                        <p:cTn id="19" dur="1" fill="hold">
                                          <p:stCondLst>
                                            <p:cond delay="0"/>
                                          </p:stCondLst>
                                        </p:cTn>
                                        <p:tgtEl>
                                          <p:spTgt spid="28"/>
                                        </p:tgtEl>
                                        <p:attrNameLst>
                                          <p:attrName>style.visibility</p:attrName>
                                        </p:attrNameLst>
                                      </p:cBhvr>
                                      <p:to>
                                        <p:strVal val="visible"/>
                                      </p:to>
                                    </p:set>
                                    <p:anim calcmode="lin" valueType="num">
                                      <p:cBhvr additive="base">
                                        <p:cTn id="20" dur="500" fill="hold"/>
                                        <p:tgtEl>
                                          <p:spTgt spid="28"/>
                                        </p:tgtEl>
                                        <p:attrNameLst>
                                          <p:attrName>ppt_x</p:attrName>
                                        </p:attrNameLst>
                                      </p:cBhvr>
                                      <p:tavLst>
                                        <p:tav tm="0">
                                          <p:val>
                                            <p:strVal val="1+#ppt_w/2"/>
                                          </p:val>
                                        </p:tav>
                                        <p:tav tm="100000">
                                          <p:val>
                                            <p:strVal val="#ppt_x"/>
                                          </p:val>
                                        </p:tav>
                                      </p:tavLst>
                                    </p:anim>
                                    <p:anim calcmode="lin" valueType="num">
                                      <p:cBhvr additive="base">
                                        <p:cTn id="21" dur="500" fill="hold"/>
                                        <p:tgtEl>
                                          <p:spTgt spid="28"/>
                                        </p:tgtEl>
                                        <p:attrNameLst>
                                          <p:attrName>ppt_y</p:attrName>
                                        </p:attrNameLst>
                                      </p:cBhvr>
                                      <p:tavLst>
                                        <p:tav tm="0">
                                          <p:val>
                                            <p:strVal val="#ppt_y"/>
                                          </p:val>
                                        </p:tav>
                                        <p:tav tm="100000">
                                          <p:val>
                                            <p:strVal val="#ppt_y"/>
                                          </p:val>
                                        </p:tav>
                                      </p:tavLst>
                                    </p:anim>
                                  </p:childTnLst>
                                </p:cTn>
                              </p:par>
                            </p:childTnLst>
                          </p:cTn>
                        </p:par>
                        <p:par>
                          <p:cTn id="22" fill="hold">
                            <p:stCondLst>
                              <p:cond delay="1500"/>
                            </p:stCondLst>
                            <p:childTnLst>
                              <p:par>
                                <p:cTn id="23" presetID="2" presetClass="entr" presetSubtype="2" accel="50000" decel="50000" fill="hold" nodeType="afterEffect">
                                  <p:stCondLst>
                                    <p:cond delay="0"/>
                                  </p:stCondLst>
                                  <p:childTnLst>
                                    <p:set>
                                      <p:cBhvr>
                                        <p:cTn id="24" dur="1" fill="hold">
                                          <p:stCondLst>
                                            <p:cond delay="0"/>
                                          </p:stCondLst>
                                        </p:cTn>
                                        <p:tgtEl>
                                          <p:spTgt spid="48"/>
                                        </p:tgtEl>
                                        <p:attrNameLst>
                                          <p:attrName>style.visibility</p:attrName>
                                        </p:attrNameLst>
                                      </p:cBhvr>
                                      <p:to>
                                        <p:strVal val="visible"/>
                                      </p:to>
                                    </p:set>
                                    <p:anim calcmode="lin" valueType="num">
                                      <p:cBhvr additive="base">
                                        <p:cTn id="25" dur="500" fill="hold"/>
                                        <p:tgtEl>
                                          <p:spTgt spid="48"/>
                                        </p:tgtEl>
                                        <p:attrNameLst>
                                          <p:attrName>ppt_x</p:attrName>
                                        </p:attrNameLst>
                                      </p:cBhvr>
                                      <p:tavLst>
                                        <p:tav tm="0">
                                          <p:val>
                                            <p:strVal val="1+#ppt_w/2"/>
                                          </p:val>
                                        </p:tav>
                                        <p:tav tm="100000">
                                          <p:val>
                                            <p:strVal val="#ppt_x"/>
                                          </p:val>
                                        </p:tav>
                                      </p:tavLst>
                                    </p:anim>
                                    <p:anim calcmode="lin" valueType="num">
                                      <p:cBhvr additive="base">
                                        <p:cTn id="26" dur="500" fill="hold"/>
                                        <p:tgtEl>
                                          <p:spTgt spid="48"/>
                                        </p:tgtEl>
                                        <p:attrNameLst>
                                          <p:attrName>ppt_y</p:attrName>
                                        </p:attrNameLst>
                                      </p:cBhvr>
                                      <p:tavLst>
                                        <p:tav tm="0">
                                          <p:val>
                                            <p:strVal val="#ppt_y"/>
                                          </p:val>
                                        </p:tav>
                                        <p:tav tm="100000">
                                          <p:val>
                                            <p:strVal val="#ppt_y"/>
                                          </p:val>
                                        </p:tav>
                                      </p:tavLst>
                                    </p:anim>
                                  </p:childTnLst>
                                </p:cTn>
                              </p:par>
                            </p:childTnLst>
                          </p:cTn>
                        </p:par>
                        <p:par>
                          <p:cTn id="27" fill="hold">
                            <p:stCondLst>
                              <p:cond delay="2000"/>
                            </p:stCondLst>
                            <p:childTnLst>
                              <p:par>
                                <p:cTn id="28" presetID="53" presetClass="entr" presetSubtype="0" fill="hold" grpId="0" nodeType="afterEffect">
                                  <p:stCondLst>
                                    <p:cond delay="0"/>
                                  </p:stCondLst>
                                  <p:childTnLst>
                                    <p:set>
                                      <p:cBhvr>
                                        <p:cTn id="29" dur="1" fill="hold">
                                          <p:stCondLst>
                                            <p:cond delay="0"/>
                                          </p:stCondLst>
                                        </p:cTn>
                                        <p:tgtEl>
                                          <p:spTgt spid="72"/>
                                        </p:tgtEl>
                                        <p:attrNameLst>
                                          <p:attrName>style.visibility</p:attrName>
                                        </p:attrNameLst>
                                      </p:cBhvr>
                                      <p:to>
                                        <p:strVal val="visible"/>
                                      </p:to>
                                    </p:set>
                                    <p:anim calcmode="lin" valueType="num">
                                      <p:cBhvr>
                                        <p:cTn id="30" dur="500" fill="hold"/>
                                        <p:tgtEl>
                                          <p:spTgt spid="72"/>
                                        </p:tgtEl>
                                        <p:attrNameLst>
                                          <p:attrName>ppt_w</p:attrName>
                                        </p:attrNameLst>
                                      </p:cBhvr>
                                      <p:tavLst>
                                        <p:tav tm="0">
                                          <p:val>
                                            <p:fltVal val="0"/>
                                          </p:val>
                                        </p:tav>
                                        <p:tav tm="100000">
                                          <p:val>
                                            <p:strVal val="#ppt_w"/>
                                          </p:val>
                                        </p:tav>
                                      </p:tavLst>
                                    </p:anim>
                                    <p:anim calcmode="lin" valueType="num">
                                      <p:cBhvr>
                                        <p:cTn id="31" dur="500" fill="hold"/>
                                        <p:tgtEl>
                                          <p:spTgt spid="72"/>
                                        </p:tgtEl>
                                        <p:attrNameLst>
                                          <p:attrName>ppt_h</p:attrName>
                                        </p:attrNameLst>
                                      </p:cBhvr>
                                      <p:tavLst>
                                        <p:tav tm="0">
                                          <p:val>
                                            <p:fltVal val="0"/>
                                          </p:val>
                                        </p:tav>
                                        <p:tav tm="100000">
                                          <p:val>
                                            <p:strVal val="#ppt_h"/>
                                          </p:val>
                                        </p:tav>
                                      </p:tavLst>
                                    </p:anim>
                                    <p:animEffect transition="in" filter="fade">
                                      <p:cBhvr>
                                        <p:cTn id="32" dur="500"/>
                                        <p:tgtEl>
                                          <p:spTgt spid="72"/>
                                        </p:tgtEl>
                                      </p:cBhvr>
                                    </p:animEffect>
                                  </p:childTnLst>
                                </p:cTn>
                              </p:par>
                              <p:par>
                                <p:cTn id="33" presetID="2" presetClass="entr" presetSubtype="2" accel="50000" decel="50000" fill="hold" grpId="0" nodeType="withEffect">
                                  <p:stCondLst>
                                    <p:cond delay="0"/>
                                  </p:stCondLst>
                                  <p:childTnLst>
                                    <p:set>
                                      <p:cBhvr>
                                        <p:cTn id="34" dur="1" fill="hold">
                                          <p:stCondLst>
                                            <p:cond delay="0"/>
                                          </p:stCondLst>
                                        </p:cTn>
                                        <p:tgtEl>
                                          <p:spTgt spid="67"/>
                                        </p:tgtEl>
                                        <p:attrNameLst>
                                          <p:attrName>style.visibility</p:attrName>
                                        </p:attrNameLst>
                                      </p:cBhvr>
                                      <p:to>
                                        <p:strVal val="visible"/>
                                      </p:to>
                                    </p:set>
                                    <p:anim calcmode="lin" valueType="num">
                                      <p:cBhvr additive="base">
                                        <p:cTn id="35" dur="500" fill="hold"/>
                                        <p:tgtEl>
                                          <p:spTgt spid="67"/>
                                        </p:tgtEl>
                                        <p:attrNameLst>
                                          <p:attrName>ppt_x</p:attrName>
                                        </p:attrNameLst>
                                      </p:cBhvr>
                                      <p:tavLst>
                                        <p:tav tm="0">
                                          <p:val>
                                            <p:strVal val="1+#ppt_w/2"/>
                                          </p:val>
                                        </p:tav>
                                        <p:tav tm="100000">
                                          <p:val>
                                            <p:strVal val="#ppt_x"/>
                                          </p:val>
                                        </p:tav>
                                      </p:tavLst>
                                    </p:anim>
                                    <p:anim calcmode="lin" valueType="num">
                                      <p:cBhvr additive="base">
                                        <p:cTn id="36" dur="500" fill="hold"/>
                                        <p:tgtEl>
                                          <p:spTgt spid="67"/>
                                        </p:tgtEl>
                                        <p:attrNameLst>
                                          <p:attrName>ppt_y</p:attrName>
                                        </p:attrNameLst>
                                      </p:cBhvr>
                                      <p:tavLst>
                                        <p:tav tm="0">
                                          <p:val>
                                            <p:strVal val="#ppt_y"/>
                                          </p:val>
                                        </p:tav>
                                        <p:tav tm="100000">
                                          <p:val>
                                            <p:strVal val="#ppt_y"/>
                                          </p:val>
                                        </p:tav>
                                      </p:tavLst>
                                    </p:anim>
                                  </p:childTnLst>
                                </p:cTn>
                              </p:par>
                            </p:childTnLst>
                          </p:cTn>
                        </p:par>
                        <p:par>
                          <p:cTn id="37" fill="hold">
                            <p:stCondLst>
                              <p:cond delay="2500"/>
                            </p:stCondLst>
                            <p:childTnLst>
                              <p:par>
                                <p:cTn id="38" presetID="18" presetClass="entr" presetSubtype="6" fill="hold" nodeType="after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strips(downRight)">
                                      <p:cBhvr>
                                        <p:cTn id="40" dur="500"/>
                                        <p:tgtEl>
                                          <p:spTgt spid="34"/>
                                        </p:tgtEl>
                                      </p:cBhvr>
                                    </p:animEffect>
                                  </p:childTnLst>
                                </p:cTn>
                              </p:par>
                              <p:par>
                                <p:cTn id="41" presetID="2" presetClass="entr" presetSubtype="2" accel="50000" decel="50000" fill="hold" nodeType="withEffect">
                                  <p:stCondLst>
                                    <p:cond delay="0"/>
                                  </p:stCondLst>
                                  <p:childTnLst>
                                    <p:set>
                                      <p:cBhvr>
                                        <p:cTn id="42" dur="1" fill="hold">
                                          <p:stCondLst>
                                            <p:cond delay="0"/>
                                          </p:stCondLst>
                                        </p:cTn>
                                        <p:tgtEl>
                                          <p:spTgt spid="24"/>
                                        </p:tgtEl>
                                        <p:attrNameLst>
                                          <p:attrName>style.visibility</p:attrName>
                                        </p:attrNameLst>
                                      </p:cBhvr>
                                      <p:to>
                                        <p:strVal val="visible"/>
                                      </p:to>
                                    </p:set>
                                    <p:anim calcmode="lin" valueType="num">
                                      <p:cBhvr additive="base">
                                        <p:cTn id="43" dur="500" fill="hold"/>
                                        <p:tgtEl>
                                          <p:spTgt spid="24"/>
                                        </p:tgtEl>
                                        <p:attrNameLst>
                                          <p:attrName>ppt_x</p:attrName>
                                        </p:attrNameLst>
                                      </p:cBhvr>
                                      <p:tavLst>
                                        <p:tav tm="0">
                                          <p:val>
                                            <p:strVal val="1+#ppt_w/2"/>
                                          </p:val>
                                        </p:tav>
                                        <p:tav tm="100000">
                                          <p:val>
                                            <p:strVal val="#ppt_x"/>
                                          </p:val>
                                        </p:tav>
                                      </p:tavLst>
                                    </p:anim>
                                    <p:anim calcmode="lin" valueType="num">
                                      <p:cBhvr additive="base">
                                        <p:cTn id="44" dur="500" fill="hold"/>
                                        <p:tgtEl>
                                          <p:spTgt spid="24"/>
                                        </p:tgtEl>
                                        <p:attrNameLst>
                                          <p:attrName>ppt_y</p:attrName>
                                        </p:attrNameLst>
                                      </p:cBhvr>
                                      <p:tavLst>
                                        <p:tav tm="0">
                                          <p:val>
                                            <p:strVal val="#ppt_y"/>
                                          </p:val>
                                        </p:tav>
                                        <p:tav tm="100000">
                                          <p:val>
                                            <p:strVal val="#ppt_y"/>
                                          </p:val>
                                        </p:tav>
                                      </p:tavLst>
                                    </p:anim>
                                  </p:childTnLst>
                                </p:cTn>
                              </p:par>
                            </p:childTnLst>
                          </p:cTn>
                        </p:par>
                        <p:par>
                          <p:cTn id="45" fill="hold">
                            <p:stCondLst>
                              <p:cond delay="3000"/>
                            </p:stCondLst>
                            <p:childTnLst>
                              <p:par>
                                <p:cTn id="46" presetID="2" presetClass="entr" presetSubtype="2" accel="50000" decel="50000" fill="hold" nodeType="afterEffect">
                                  <p:stCondLst>
                                    <p:cond delay="0"/>
                                  </p:stCondLst>
                                  <p:childTnLst>
                                    <p:set>
                                      <p:cBhvr>
                                        <p:cTn id="47" dur="1" fill="hold">
                                          <p:stCondLst>
                                            <p:cond delay="0"/>
                                          </p:stCondLst>
                                        </p:cTn>
                                        <p:tgtEl>
                                          <p:spTgt spid="55"/>
                                        </p:tgtEl>
                                        <p:attrNameLst>
                                          <p:attrName>style.visibility</p:attrName>
                                        </p:attrNameLst>
                                      </p:cBhvr>
                                      <p:to>
                                        <p:strVal val="visible"/>
                                      </p:to>
                                    </p:set>
                                    <p:anim calcmode="lin" valueType="num">
                                      <p:cBhvr additive="base">
                                        <p:cTn id="48" dur="500" fill="hold"/>
                                        <p:tgtEl>
                                          <p:spTgt spid="55"/>
                                        </p:tgtEl>
                                        <p:attrNameLst>
                                          <p:attrName>ppt_x</p:attrName>
                                        </p:attrNameLst>
                                      </p:cBhvr>
                                      <p:tavLst>
                                        <p:tav tm="0">
                                          <p:val>
                                            <p:strVal val="1+#ppt_w/2"/>
                                          </p:val>
                                        </p:tav>
                                        <p:tav tm="100000">
                                          <p:val>
                                            <p:strVal val="#ppt_x"/>
                                          </p:val>
                                        </p:tav>
                                      </p:tavLst>
                                    </p:anim>
                                    <p:anim calcmode="lin" valueType="num">
                                      <p:cBhvr additive="base">
                                        <p:cTn id="49" dur="500" fill="hold"/>
                                        <p:tgtEl>
                                          <p:spTgt spid="55"/>
                                        </p:tgtEl>
                                        <p:attrNameLst>
                                          <p:attrName>ppt_y</p:attrName>
                                        </p:attrNameLst>
                                      </p:cBhvr>
                                      <p:tavLst>
                                        <p:tav tm="0">
                                          <p:val>
                                            <p:strVal val="#ppt_y"/>
                                          </p:val>
                                        </p:tav>
                                        <p:tav tm="100000">
                                          <p:val>
                                            <p:strVal val="#ppt_y"/>
                                          </p:val>
                                        </p:tav>
                                      </p:tavLst>
                                    </p:anim>
                                  </p:childTnLst>
                                </p:cTn>
                              </p:par>
                            </p:childTnLst>
                          </p:cTn>
                        </p:par>
                        <p:par>
                          <p:cTn id="50" fill="hold">
                            <p:stCondLst>
                              <p:cond delay="3500"/>
                            </p:stCondLst>
                            <p:childTnLst>
                              <p:par>
                                <p:cTn id="51" presetID="53" presetClass="entr" presetSubtype="0" fill="hold" grpId="0" nodeType="afterEffect">
                                  <p:stCondLst>
                                    <p:cond delay="0"/>
                                  </p:stCondLst>
                                  <p:childTnLst>
                                    <p:set>
                                      <p:cBhvr>
                                        <p:cTn id="52" dur="1" fill="hold">
                                          <p:stCondLst>
                                            <p:cond delay="0"/>
                                          </p:stCondLst>
                                        </p:cTn>
                                        <p:tgtEl>
                                          <p:spTgt spid="73"/>
                                        </p:tgtEl>
                                        <p:attrNameLst>
                                          <p:attrName>style.visibility</p:attrName>
                                        </p:attrNameLst>
                                      </p:cBhvr>
                                      <p:to>
                                        <p:strVal val="visible"/>
                                      </p:to>
                                    </p:set>
                                    <p:anim calcmode="lin" valueType="num">
                                      <p:cBhvr>
                                        <p:cTn id="53" dur="500" fill="hold"/>
                                        <p:tgtEl>
                                          <p:spTgt spid="73"/>
                                        </p:tgtEl>
                                        <p:attrNameLst>
                                          <p:attrName>ppt_w</p:attrName>
                                        </p:attrNameLst>
                                      </p:cBhvr>
                                      <p:tavLst>
                                        <p:tav tm="0">
                                          <p:val>
                                            <p:fltVal val="0"/>
                                          </p:val>
                                        </p:tav>
                                        <p:tav tm="100000">
                                          <p:val>
                                            <p:strVal val="#ppt_w"/>
                                          </p:val>
                                        </p:tav>
                                      </p:tavLst>
                                    </p:anim>
                                    <p:anim calcmode="lin" valueType="num">
                                      <p:cBhvr>
                                        <p:cTn id="54" dur="500" fill="hold"/>
                                        <p:tgtEl>
                                          <p:spTgt spid="73"/>
                                        </p:tgtEl>
                                        <p:attrNameLst>
                                          <p:attrName>ppt_h</p:attrName>
                                        </p:attrNameLst>
                                      </p:cBhvr>
                                      <p:tavLst>
                                        <p:tav tm="0">
                                          <p:val>
                                            <p:fltVal val="0"/>
                                          </p:val>
                                        </p:tav>
                                        <p:tav tm="100000">
                                          <p:val>
                                            <p:strVal val="#ppt_h"/>
                                          </p:val>
                                        </p:tav>
                                      </p:tavLst>
                                    </p:anim>
                                    <p:animEffect transition="in" filter="fade">
                                      <p:cBhvr>
                                        <p:cTn id="55" dur="500"/>
                                        <p:tgtEl>
                                          <p:spTgt spid="73"/>
                                        </p:tgtEl>
                                      </p:cBhvr>
                                    </p:animEffect>
                                  </p:childTnLst>
                                </p:cTn>
                              </p:par>
                              <p:par>
                                <p:cTn id="56" presetID="2" presetClass="entr" presetSubtype="2" accel="50000" decel="50000" fill="hold" grpId="0" nodeType="withEffect">
                                  <p:stCondLst>
                                    <p:cond delay="0"/>
                                  </p:stCondLst>
                                  <p:childTnLst>
                                    <p:set>
                                      <p:cBhvr>
                                        <p:cTn id="57" dur="1" fill="hold">
                                          <p:stCondLst>
                                            <p:cond delay="0"/>
                                          </p:stCondLst>
                                        </p:cTn>
                                        <p:tgtEl>
                                          <p:spTgt spid="70"/>
                                        </p:tgtEl>
                                        <p:attrNameLst>
                                          <p:attrName>style.visibility</p:attrName>
                                        </p:attrNameLst>
                                      </p:cBhvr>
                                      <p:to>
                                        <p:strVal val="visible"/>
                                      </p:to>
                                    </p:set>
                                    <p:anim calcmode="lin" valueType="num">
                                      <p:cBhvr additive="base">
                                        <p:cTn id="58" dur="500" fill="hold"/>
                                        <p:tgtEl>
                                          <p:spTgt spid="70"/>
                                        </p:tgtEl>
                                        <p:attrNameLst>
                                          <p:attrName>ppt_x</p:attrName>
                                        </p:attrNameLst>
                                      </p:cBhvr>
                                      <p:tavLst>
                                        <p:tav tm="0">
                                          <p:val>
                                            <p:strVal val="1+#ppt_w/2"/>
                                          </p:val>
                                        </p:tav>
                                        <p:tav tm="100000">
                                          <p:val>
                                            <p:strVal val="#ppt_x"/>
                                          </p:val>
                                        </p:tav>
                                      </p:tavLst>
                                    </p:anim>
                                    <p:anim calcmode="lin" valueType="num">
                                      <p:cBhvr additive="base">
                                        <p:cTn id="59" dur="500" fill="hold"/>
                                        <p:tgtEl>
                                          <p:spTgt spid="70"/>
                                        </p:tgtEl>
                                        <p:attrNameLst>
                                          <p:attrName>ppt_y</p:attrName>
                                        </p:attrNameLst>
                                      </p:cBhvr>
                                      <p:tavLst>
                                        <p:tav tm="0">
                                          <p:val>
                                            <p:strVal val="#ppt_y"/>
                                          </p:val>
                                        </p:tav>
                                        <p:tav tm="100000">
                                          <p:val>
                                            <p:strVal val="#ppt_y"/>
                                          </p:val>
                                        </p:tav>
                                      </p:tavLst>
                                    </p:anim>
                                  </p:childTnLst>
                                </p:cTn>
                              </p:par>
                            </p:childTnLst>
                          </p:cTn>
                        </p:par>
                        <p:par>
                          <p:cTn id="60" fill="hold">
                            <p:stCondLst>
                              <p:cond delay="4000"/>
                            </p:stCondLst>
                            <p:childTnLst>
                              <p:par>
                                <p:cTn id="61" presetID="18" presetClass="entr" presetSubtype="6" fill="hold" nodeType="afterEffect">
                                  <p:stCondLst>
                                    <p:cond delay="0"/>
                                  </p:stCondLst>
                                  <p:childTnLst>
                                    <p:set>
                                      <p:cBhvr>
                                        <p:cTn id="62" dur="1" fill="hold">
                                          <p:stCondLst>
                                            <p:cond delay="0"/>
                                          </p:stCondLst>
                                        </p:cTn>
                                        <p:tgtEl>
                                          <p:spTgt spid="35"/>
                                        </p:tgtEl>
                                        <p:attrNameLst>
                                          <p:attrName>style.visibility</p:attrName>
                                        </p:attrNameLst>
                                      </p:cBhvr>
                                      <p:to>
                                        <p:strVal val="visible"/>
                                      </p:to>
                                    </p:set>
                                    <p:animEffect transition="in" filter="strips(downRight)">
                                      <p:cBhvr>
                                        <p:cTn id="63" dur="500"/>
                                        <p:tgtEl>
                                          <p:spTgt spid="35"/>
                                        </p:tgtEl>
                                      </p:cBhvr>
                                    </p:animEffect>
                                  </p:childTnLst>
                                </p:cTn>
                              </p:par>
                              <p:par>
                                <p:cTn id="64" presetID="2" presetClass="entr" presetSubtype="2" accel="50000" decel="50000" fill="hold" nodeType="withEffect">
                                  <p:stCondLst>
                                    <p:cond delay="0"/>
                                  </p:stCondLst>
                                  <p:childTnLst>
                                    <p:set>
                                      <p:cBhvr>
                                        <p:cTn id="65" dur="1" fill="hold">
                                          <p:stCondLst>
                                            <p:cond delay="0"/>
                                          </p:stCondLst>
                                        </p:cTn>
                                        <p:tgtEl>
                                          <p:spTgt spid="20"/>
                                        </p:tgtEl>
                                        <p:attrNameLst>
                                          <p:attrName>style.visibility</p:attrName>
                                        </p:attrNameLst>
                                      </p:cBhvr>
                                      <p:to>
                                        <p:strVal val="visible"/>
                                      </p:to>
                                    </p:set>
                                    <p:anim calcmode="lin" valueType="num">
                                      <p:cBhvr additive="base">
                                        <p:cTn id="66" dur="500" fill="hold"/>
                                        <p:tgtEl>
                                          <p:spTgt spid="20"/>
                                        </p:tgtEl>
                                        <p:attrNameLst>
                                          <p:attrName>ppt_x</p:attrName>
                                        </p:attrNameLst>
                                      </p:cBhvr>
                                      <p:tavLst>
                                        <p:tav tm="0">
                                          <p:val>
                                            <p:strVal val="1+#ppt_w/2"/>
                                          </p:val>
                                        </p:tav>
                                        <p:tav tm="100000">
                                          <p:val>
                                            <p:strVal val="#ppt_x"/>
                                          </p:val>
                                        </p:tav>
                                      </p:tavLst>
                                    </p:anim>
                                    <p:anim calcmode="lin" valueType="num">
                                      <p:cBhvr additive="base">
                                        <p:cTn id="67" dur="500" fill="hold"/>
                                        <p:tgtEl>
                                          <p:spTgt spid="20"/>
                                        </p:tgtEl>
                                        <p:attrNameLst>
                                          <p:attrName>ppt_y</p:attrName>
                                        </p:attrNameLst>
                                      </p:cBhvr>
                                      <p:tavLst>
                                        <p:tav tm="0">
                                          <p:val>
                                            <p:strVal val="#ppt_y"/>
                                          </p:val>
                                        </p:tav>
                                        <p:tav tm="100000">
                                          <p:val>
                                            <p:strVal val="#ppt_y"/>
                                          </p:val>
                                        </p:tav>
                                      </p:tavLst>
                                    </p:anim>
                                  </p:childTnLst>
                                </p:cTn>
                              </p:par>
                            </p:childTnLst>
                          </p:cTn>
                        </p:par>
                        <p:par>
                          <p:cTn id="68" fill="hold">
                            <p:stCondLst>
                              <p:cond delay="4500"/>
                            </p:stCondLst>
                            <p:childTnLst>
                              <p:par>
                                <p:cTn id="69" presetID="2" presetClass="entr" presetSubtype="2" accel="50000" decel="50000" fill="hold" nodeType="afterEffect">
                                  <p:stCondLst>
                                    <p:cond delay="0"/>
                                  </p:stCondLst>
                                  <p:childTnLst>
                                    <p:set>
                                      <p:cBhvr>
                                        <p:cTn id="70" dur="1" fill="hold">
                                          <p:stCondLst>
                                            <p:cond delay="0"/>
                                          </p:stCondLst>
                                        </p:cTn>
                                        <p:tgtEl>
                                          <p:spTgt spid="60"/>
                                        </p:tgtEl>
                                        <p:attrNameLst>
                                          <p:attrName>style.visibility</p:attrName>
                                        </p:attrNameLst>
                                      </p:cBhvr>
                                      <p:to>
                                        <p:strVal val="visible"/>
                                      </p:to>
                                    </p:set>
                                    <p:anim calcmode="lin" valueType="num">
                                      <p:cBhvr additive="base">
                                        <p:cTn id="71" dur="500" fill="hold"/>
                                        <p:tgtEl>
                                          <p:spTgt spid="60"/>
                                        </p:tgtEl>
                                        <p:attrNameLst>
                                          <p:attrName>ppt_x</p:attrName>
                                        </p:attrNameLst>
                                      </p:cBhvr>
                                      <p:tavLst>
                                        <p:tav tm="0">
                                          <p:val>
                                            <p:strVal val="1+#ppt_w/2"/>
                                          </p:val>
                                        </p:tav>
                                        <p:tav tm="100000">
                                          <p:val>
                                            <p:strVal val="#ppt_x"/>
                                          </p:val>
                                        </p:tav>
                                      </p:tavLst>
                                    </p:anim>
                                    <p:anim calcmode="lin" valueType="num">
                                      <p:cBhvr additive="base">
                                        <p:cTn id="72" dur="500" fill="hold"/>
                                        <p:tgtEl>
                                          <p:spTgt spid="60"/>
                                        </p:tgtEl>
                                        <p:attrNameLst>
                                          <p:attrName>ppt_y</p:attrName>
                                        </p:attrNameLst>
                                      </p:cBhvr>
                                      <p:tavLst>
                                        <p:tav tm="0">
                                          <p:val>
                                            <p:strVal val="#ppt_y"/>
                                          </p:val>
                                        </p:tav>
                                        <p:tav tm="100000">
                                          <p:val>
                                            <p:strVal val="#ppt_y"/>
                                          </p:val>
                                        </p:tav>
                                      </p:tavLst>
                                    </p:anim>
                                  </p:childTnLst>
                                </p:cTn>
                              </p:par>
                            </p:childTnLst>
                          </p:cTn>
                        </p:par>
                        <p:par>
                          <p:cTn id="73" fill="hold">
                            <p:stCondLst>
                              <p:cond delay="5000"/>
                            </p:stCondLst>
                            <p:childTnLst>
                              <p:par>
                                <p:cTn id="74" presetID="53" presetClass="entr" presetSubtype="0" fill="hold" grpId="0" nodeType="afterEffect">
                                  <p:stCondLst>
                                    <p:cond delay="0"/>
                                  </p:stCondLst>
                                  <p:childTnLst>
                                    <p:set>
                                      <p:cBhvr>
                                        <p:cTn id="75" dur="1" fill="hold">
                                          <p:stCondLst>
                                            <p:cond delay="0"/>
                                          </p:stCondLst>
                                        </p:cTn>
                                        <p:tgtEl>
                                          <p:spTgt spid="74"/>
                                        </p:tgtEl>
                                        <p:attrNameLst>
                                          <p:attrName>style.visibility</p:attrName>
                                        </p:attrNameLst>
                                      </p:cBhvr>
                                      <p:to>
                                        <p:strVal val="visible"/>
                                      </p:to>
                                    </p:set>
                                    <p:anim calcmode="lin" valueType="num">
                                      <p:cBhvr>
                                        <p:cTn id="76" dur="500" fill="hold"/>
                                        <p:tgtEl>
                                          <p:spTgt spid="74"/>
                                        </p:tgtEl>
                                        <p:attrNameLst>
                                          <p:attrName>ppt_w</p:attrName>
                                        </p:attrNameLst>
                                      </p:cBhvr>
                                      <p:tavLst>
                                        <p:tav tm="0">
                                          <p:val>
                                            <p:fltVal val="0"/>
                                          </p:val>
                                        </p:tav>
                                        <p:tav tm="100000">
                                          <p:val>
                                            <p:strVal val="#ppt_w"/>
                                          </p:val>
                                        </p:tav>
                                      </p:tavLst>
                                    </p:anim>
                                    <p:anim calcmode="lin" valueType="num">
                                      <p:cBhvr>
                                        <p:cTn id="77" dur="500" fill="hold"/>
                                        <p:tgtEl>
                                          <p:spTgt spid="74"/>
                                        </p:tgtEl>
                                        <p:attrNameLst>
                                          <p:attrName>ppt_h</p:attrName>
                                        </p:attrNameLst>
                                      </p:cBhvr>
                                      <p:tavLst>
                                        <p:tav tm="0">
                                          <p:val>
                                            <p:fltVal val="0"/>
                                          </p:val>
                                        </p:tav>
                                        <p:tav tm="100000">
                                          <p:val>
                                            <p:strVal val="#ppt_h"/>
                                          </p:val>
                                        </p:tav>
                                      </p:tavLst>
                                    </p:anim>
                                    <p:animEffect transition="in" filter="fade">
                                      <p:cBhvr>
                                        <p:cTn id="78" dur="500"/>
                                        <p:tgtEl>
                                          <p:spTgt spid="74"/>
                                        </p:tgtEl>
                                      </p:cBhvr>
                                    </p:animEffect>
                                  </p:childTnLst>
                                </p:cTn>
                              </p:par>
                              <p:par>
                                <p:cTn id="79" presetID="2" presetClass="entr" presetSubtype="2" accel="50000" decel="50000" fill="hold" grpId="0" nodeType="withEffect">
                                  <p:stCondLst>
                                    <p:cond delay="0"/>
                                  </p:stCondLst>
                                  <p:childTnLst>
                                    <p:set>
                                      <p:cBhvr>
                                        <p:cTn id="80" dur="1" fill="hold">
                                          <p:stCondLst>
                                            <p:cond delay="0"/>
                                          </p:stCondLst>
                                        </p:cTn>
                                        <p:tgtEl>
                                          <p:spTgt spid="64"/>
                                        </p:tgtEl>
                                        <p:attrNameLst>
                                          <p:attrName>style.visibility</p:attrName>
                                        </p:attrNameLst>
                                      </p:cBhvr>
                                      <p:to>
                                        <p:strVal val="visible"/>
                                      </p:to>
                                    </p:set>
                                    <p:anim calcmode="lin" valueType="num">
                                      <p:cBhvr additive="base">
                                        <p:cTn id="81" dur="500" fill="hold"/>
                                        <p:tgtEl>
                                          <p:spTgt spid="64"/>
                                        </p:tgtEl>
                                        <p:attrNameLst>
                                          <p:attrName>ppt_x</p:attrName>
                                        </p:attrNameLst>
                                      </p:cBhvr>
                                      <p:tavLst>
                                        <p:tav tm="0">
                                          <p:val>
                                            <p:strVal val="1+#ppt_w/2"/>
                                          </p:val>
                                        </p:tav>
                                        <p:tav tm="100000">
                                          <p:val>
                                            <p:strVal val="#ppt_x"/>
                                          </p:val>
                                        </p:tav>
                                      </p:tavLst>
                                    </p:anim>
                                    <p:anim calcmode="lin" valueType="num">
                                      <p:cBhvr additive="base">
                                        <p:cTn id="82" dur="500" fill="hold"/>
                                        <p:tgtEl>
                                          <p:spTgt spid="64"/>
                                        </p:tgtEl>
                                        <p:attrNameLst>
                                          <p:attrName>ppt_y</p:attrName>
                                        </p:attrNameLst>
                                      </p:cBhvr>
                                      <p:tavLst>
                                        <p:tav tm="0">
                                          <p:val>
                                            <p:strVal val="#ppt_y"/>
                                          </p:val>
                                        </p:tav>
                                        <p:tav tm="100000">
                                          <p:val>
                                            <p:strVal val="#ppt_y"/>
                                          </p:val>
                                        </p:tav>
                                      </p:tavLst>
                                    </p:anim>
                                  </p:childTnLst>
                                </p:cTn>
                              </p:par>
                            </p:childTnLst>
                          </p:cTn>
                        </p:par>
                        <p:par>
                          <p:cTn id="83" fill="hold">
                            <p:stCondLst>
                              <p:cond delay="5500"/>
                            </p:stCondLst>
                            <p:childTnLst>
                              <p:par>
                                <p:cTn id="84" presetID="2" presetClass="entr" presetSubtype="4" accel="50000" decel="50000" fill="hold" grpId="0" nodeType="afterEffect">
                                  <p:stCondLst>
                                    <p:cond delay="0"/>
                                  </p:stCondLst>
                                  <p:childTnLst>
                                    <p:set>
                                      <p:cBhvr>
                                        <p:cTn id="85" dur="1" fill="hold">
                                          <p:stCondLst>
                                            <p:cond delay="0"/>
                                          </p:stCondLst>
                                        </p:cTn>
                                        <p:tgtEl>
                                          <p:spTgt spid="114"/>
                                        </p:tgtEl>
                                        <p:attrNameLst>
                                          <p:attrName>style.visibility</p:attrName>
                                        </p:attrNameLst>
                                      </p:cBhvr>
                                      <p:to>
                                        <p:strVal val="visible"/>
                                      </p:to>
                                    </p:set>
                                    <p:anim calcmode="lin" valueType="num">
                                      <p:cBhvr additive="base">
                                        <p:cTn id="86" dur="500" fill="hold"/>
                                        <p:tgtEl>
                                          <p:spTgt spid="114"/>
                                        </p:tgtEl>
                                        <p:attrNameLst>
                                          <p:attrName>ppt_x</p:attrName>
                                        </p:attrNameLst>
                                      </p:cBhvr>
                                      <p:tavLst>
                                        <p:tav tm="0">
                                          <p:val>
                                            <p:strVal val="#ppt_x"/>
                                          </p:val>
                                        </p:tav>
                                        <p:tav tm="100000">
                                          <p:val>
                                            <p:strVal val="#ppt_x"/>
                                          </p:val>
                                        </p:tav>
                                      </p:tavLst>
                                    </p:anim>
                                    <p:anim calcmode="lin" valueType="num">
                                      <p:cBhvr additive="base">
                                        <p:cTn id="87" dur="500" fill="hold"/>
                                        <p:tgtEl>
                                          <p:spTgt spid="114"/>
                                        </p:tgtEl>
                                        <p:attrNameLst>
                                          <p:attrName>ppt_y</p:attrName>
                                        </p:attrNameLst>
                                      </p:cBhvr>
                                      <p:tavLst>
                                        <p:tav tm="0">
                                          <p:val>
                                            <p:strVal val="1+#ppt_h/2"/>
                                          </p:val>
                                        </p:tav>
                                        <p:tav tm="100000">
                                          <p:val>
                                            <p:strVal val="#ppt_y"/>
                                          </p:val>
                                        </p:tav>
                                      </p:tavLst>
                                    </p:anim>
                                  </p:childTnLst>
                                </p:cTn>
                              </p:par>
                            </p:childTnLst>
                          </p:cTn>
                        </p:par>
                        <p:par>
                          <p:cTn id="88" fill="hold">
                            <p:stCondLst>
                              <p:cond delay="6000"/>
                            </p:stCondLst>
                            <p:childTnLst>
                              <p:par>
                                <p:cTn id="89" presetID="2" presetClass="entr" presetSubtype="2" accel="50000" decel="50000" fill="hold" grpId="0" nodeType="afterEffect">
                                  <p:stCondLst>
                                    <p:cond delay="0"/>
                                  </p:stCondLst>
                                  <p:childTnLst>
                                    <p:set>
                                      <p:cBhvr>
                                        <p:cTn id="90" dur="1" fill="hold">
                                          <p:stCondLst>
                                            <p:cond delay="0"/>
                                          </p:stCondLst>
                                        </p:cTn>
                                        <p:tgtEl>
                                          <p:spTgt spid="112"/>
                                        </p:tgtEl>
                                        <p:attrNameLst>
                                          <p:attrName>style.visibility</p:attrName>
                                        </p:attrNameLst>
                                      </p:cBhvr>
                                      <p:to>
                                        <p:strVal val="visible"/>
                                      </p:to>
                                    </p:set>
                                    <p:anim calcmode="lin" valueType="num">
                                      <p:cBhvr additive="base">
                                        <p:cTn id="91" dur="500" fill="hold"/>
                                        <p:tgtEl>
                                          <p:spTgt spid="112"/>
                                        </p:tgtEl>
                                        <p:attrNameLst>
                                          <p:attrName>ppt_x</p:attrName>
                                        </p:attrNameLst>
                                      </p:cBhvr>
                                      <p:tavLst>
                                        <p:tav tm="0">
                                          <p:val>
                                            <p:strVal val="1+#ppt_w/2"/>
                                          </p:val>
                                        </p:tav>
                                        <p:tav tm="100000">
                                          <p:val>
                                            <p:strVal val="#ppt_x"/>
                                          </p:val>
                                        </p:tav>
                                      </p:tavLst>
                                    </p:anim>
                                    <p:anim calcmode="lin" valueType="num">
                                      <p:cBhvr additive="base">
                                        <p:cTn id="92" dur="500" fill="hold"/>
                                        <p:tgtEl>
                                          <p:spTgt spid="112"/>
                                        </p:tgtEl>
                                        <p:attrNameLst>
                                          <p:attrName>ppt_y</p:attrName>
                                        </p:attrNameLst>
                                      </p:cBhvr>
                                      <p:tavLst>
                                        <p:tav tm="0">
                                          <p:val>
                                            <p:strVal val="#ppt_y"/>
                                          </p:val>
                                        </p:tav>
                                        <p:tav tm="100000">
                                          <p:val>
                                            <p:strVal val="#ppt_y"/>
                                          </p:val>
                                        </p:tav>
                                      </p:tavLst>
                                    </p:anim>
                                  </p:childTnLst>
                                </p:cTn>
                              </p:par>
                              <p:par>
                                <p:cTn id="93" presetID="2" presetClass="entr" presetSubtype="4" accel="50000" decel="50000" fill="hold" grpId="0" nodeType="withEffect">
                                  <p:stCondLst>
                                    <p:cond delay="0"/>
                                  </p:stCondLst>
                                  <p:childTnLst>
                                    <p:set>
                                      <p:cBhvr>
                                        <p:cTn id="94" dur="1" fill="hold">
                                          <p:stCondLst>
                                            <p:cond delay="0"/>
                                          </p:stCondLst>
                                        </p:cTn>
                                        <p:tgtEl>
                                          <p:spTgt spid="113"/>
                                        </p:tgtEl>
                                        <p:attrNameLst>
                                          <p:attrName>style.visibility</p:attrName>
                                        </p:attrNameLst>
                                      </p:cBhvr>
                                      <p:to>
                                        <p:strVal val="visible"/>
                                      </p:to>
                                    </p:set>
                                    <p:anim calcmode="lin" valueType="num">
                                      <p:cBhvr additive="base">
                                        <p:cTn id="95" dur="500" fill="hold"/>
                                        <p:tgtEl>
                                          <p:spTgt spid="113"/>
                                        </p:tgtEl>
                                        <p:attrNameLst>
                                          <p:attrName>ppt_x</p:attrName>
                                        </p:attrNameLst>
                                      </p:cBhvr>
                                      <p:tavLst>
                                        <p:tav tm="0">
                                          <p:val>
                                            <p:strVal val="#ppt_x"/>
                                          </p:val>
                                        </p:tav>
                                        <p:tav tm="100000">
                                          <p:val>
                                            <p:strVal val="#ppt_x"/>
                                          </p:val>
                                        </p:tav>
                                      </p:tavLst>
                                    </p:anim>
                                    <p:anim calcmode="lin" valueType="num">
                                      <p:cBhvr additive="base">
                                        <p:cTn id="96" dur="500" fill="hold"/>
                                        <p:tgtEl>
                                          <p:spTgt spid="113"/>
                                        </p:tgtEl>
                                        <p:attrNameLst>
                                          <p:attrName>ppt_y</p:attrName>
                                        </p:attrNameLst>
                                      </p:cBhvr>
                                      <p:tavLst>
                                        <p:tav tm="0">
                                          <p:val>
                                            <p:strVal val="1+#ppt_h/2"/>
                                          </p:val>
                                        </p:tav>
                                        <p:tav tm="100000">
                                          <p:val>
                                            <p:strVal val="#ppt_y"/>
                                          </p:val>
                                        </p:tav>
                                      </p:tavLst>
                                    </p:anim>
                                  </p:childTnLst>
                                </p:cTn>
                              </p:par>
                            </p:childTnLst>
                          </p:cTn>
                        </p:par>
                        <p:par>
                          <p:cTn id="97" fill="hold">
                            <p:stCondLst>
                              <p:cond delay="6500"/>
                            </p:stCondLst>
                            <p:childTnLst>
                              <p:par>
                                <p:cTn id="98" presetID="2" presetClass="entr" presetSubtype="4" accel="50000" decel="50000" fill="hold" grpId="0" nodeType="afterEffect">
                                  <p:stCondLst>
                                    <p:cond delay="0"/>
                                  </p:stCondLst>
                                  <p:childTnLst>
                                    <p:set>
                                      <p:cBhvr>
                                        <p:cTn id="99" dur="1" fill="hold">
                                          <p:stCondLst>
                                            <p:cond delay="0"/>
                                          </p:stCondLst>
                                        </p:cTn>
                                        <p:tgtEl>
                                          <p:spTgt spid="117"/>
                                        </p:tgtEl>
                                        <p:attrNameLst>
                                          <p:attrName>style.visibility</p:attrName>
                                        </p:attrNameLst>
                                      </p:cBhvr>
                                      <p:to>
                                        <p:strVal val="visible"/>
                                      </p:to>
                                    </p:set>
                                    <p:anim calcmode="lin" valueType="num">
                                      <p:cBhvr additive="base">
                                        <p:cTn id="100" dur="500" fill="hold"/>
                                        <p:tgtEl>
                                          <p:spTgt spid="117"/>
                                        </p:tgtEl>
                                        <p:attrNameLst>
                                          <p:attrName>ppt_x</p:attrName>
                                        </p:attrNameLst>
                                      </p:cBhvr>
                                      <p:tavLst>
                                        <p:tav tm="0">
                                          <p:val>
                                            <p:strVal val="#ppt_x"/>
                                          </p:val>
                                        </p:tav>
                                        <p:tav tm="100000">
                                          <p:val>
                                            <p:strVal val="#ppt_x"/>
                                          </p:val>
                                        </p:tav>
                                      </p:tavLst>
                                    </p:anim>
                                    <p:anim calcmode="lin" valueType="num">
                                      <p:cBhvr additive="base">
                                        <p:cTn id="101" dur="500" fill="hold"/>
                                        <p:tgtEl>
                                          <p:spTgt spid="117"/>
                                        </p:tgtEl>
                                        <p:attrNameLst>
                                          <p:attrName>ppt_y</p:attrName>
                                        </p:attrNameLst>
                                      </p:cBhvr>
                                      <p:tavLst>
                                        <p:tav tm="0">
                                          <p:val>
                                            <p:strVal val="1+#ppt_h/2"/>
                                          </p:val>
                                        </p:tav>
                                        <p:tav tm="100000">
                                          <p:val>
                                            <p:strVal val="#ppt_y"/>
                                          </p:val>
                                        </p:tav>
                                      </p:tavLst>
                                    </p:anim>
                                  </p:childTnLst>
                                </p:cTn>
                              </p:par>
                            </p:childTnLst>
                          </p:cTn>
                        </p:par>
                        <p:par>
                          <p:cTn id="102" fill="hold">
                            <p:stCondLst>
                              <p:cond delay="7000"/>
                            </p:stCondLst>
                            <p:childTnLst>
                              <p:par>
                                <p:cTn id="103" presetID="2" presetClass="entr" presetSubtype="2" accel="50000" decel="50000" fill="hold" grpId="0" nodeType="afterEffect">
                                  <p:stCondLst>
                                    <p:cond delay="0"/>
                                  </p:stCondLst>
                                  <p:childTnLst>
                                    <p:set>
                                      <p:cBhvr>
                                        <p:cTn id="104" dur="1" fill="hold">
                                          <p:stCondLst>
                                            <p:cond delay="0"/>
                                          </p:stCondLst>
                                        </p:cTn>
                                        <p:tgtEl>
                                          <p:spTgt spid="115"/>
                                        </p:tgtEl>
                                        <p:attrNameLst>
                                          <p:attrName>style.visibility</p:attrName>
                                        </p:attrNameLst>
                                      </p:cBhvr>
                                      <p:to>
                                        <p:strVal val="visible"/>
                                      </p:to>
                                    </p:set>
                                    <p:anim calcmode="lin" valueType="num">
                                      <p:cBhvr additive="base">
                                        <p:cTn id="105" dur="500" fill="hold"/>
                                        <p:tgtEl>
                                          <p:spTgt spid="115"/>
                                        </p:tgtEl>
                                        <p:attrNameLst>
                                          <p:attrName>ppt_x</p:attrName>
                                        </p:attrNameLst>
                                      </p:cBhvr>
                                      <p:tavLst>
                                        <p:tav tm="0">
                                          <p:val>
                                            <p:strVal val="1+#ppt_w/2"/>
                                          </p:val>
                                        </p:tav>
                                        <p:tav tm="100000">
                                          <p:val>
                                            <p:strVal val="#ppt_x"/>
                                          </p:val>
                                        </p:tav>
                                      </p:tavLst>
                                    </p:anim>
                                    <p:anim calcmode="lin" valueType="num">
                                      <p:cBhvr additive="base">
                                        <p:cTn id="106" dur="500" fill="hold"/>
                                        <p:tgtEl>
                                          <p:spTgt spid="115"/>
                                        </p:tgtEl>
                                        <p:attrNameLst>
                                          <p:attrName>ppt_y</p:attrName>
                                        </p:attrNameLst>
                                      </p:cBhvr>
                                      <p:tavLst>
                                        <p:tav tm="0">
                                          <p:val>
                                            <p:strVal val="#ppt_y"/>
                                          </p:val>
                                        </p:tav>
                                        <p:tav tm="100000">
                                          <p:val>
                                            <p:strVal val="#ppt_y"/>
                                          </p:val>
                                        </p:tav>
                                      </p:tavLst>
                                    </p:anim>
                                  </p:childTnLst>
                                </p:cTn>
                              </p:par>
                              <p:par>
                                <p:cTn id="107" presetID="2" presetClass="entr" presetSubtype="4" accel="50000" decel="50000" fill="hold" grpId="0" nodeType="withEffect">
                                  <p:stCondLst>
                                    <p:cond delay="0"/>
                                  </p:stCondLst>
                                  <p:childTnLst>
                                    <p:set>
                                      <p:cBhvr>
                                        <p:cTn id="108" dur="1" fill="hold">
                                          <p:stCondLst>
                                            <p:cond delay="0"/>
                                          </p:stCondLst>
                                        </p:cTn>
                                        <p:tgtEl>
                                          <p:spTgt spid="116"/>
                                        </p:tgtEl>
                                        <p:attrNameLst>
                                          <p:attrName>style.visibility</p:attrName>
                                        </p:attrNameLst>
                                      </p:cBhvr>
                                      <p:to>
                                        <p:strVal val="visible"/>
                                      </p:to>
                                    </p:set>
                                    <p:anim calcmode="lin" valueType="num">
                                      <p:cBhvr additive="base">
                                        <p:cTn id="109" dur="500" fill="hold"/>
                                        <p:tgtEl>
                                          <p:spTgt spid="116"/>
                                        </p:tgtEl>
                                        <p:attrNameLst>
                                          <p:attrName>ppt_x</p:attrName>
                                        </p:attrNameLst>
                                      </p:cBhvr>
                                      <p:tavLst>
                                        <p:tav tm="0">
                                          <p:val>
                                            <p:strVal val="#ppt_x"/>
                                          </p:val>
                                        </p:tav>
                                        <p:tav tm="100000">
                                          <p:val>
                                            <p:strVal val="#ppt_x"/>
                                          </p:val>
                                        </p:tav>
                                      </p:tavLst>
                                    </p:anim>
                                    <p:anim calcmode="lin" valueType="num">
                                      <p:cBhvr additive="base">
                                        <p:cTn id="110" dur="500" fill="hold"/>
                                        <p:tgtEl>
                                          <p:spTgt spid="116"/>
                                        </p:tgtEl>
                                        <p:attrNameLst>
                                          <p:attrName>ppt_y</p:attrName>
                                        </p:attrNameLst>
                                      </p:cBhvr>
                                      <p:tavLst>
                                        <p:tav tm="0">
                                          <p:val>
                                            <p:strVal val="1+#ppt_h/2"/>
                                          </p:val>
                                        </p:tav>
                                        <p:tav tm="100000">
                                          <p:val>
                                            <p:strVal val="#ppt_y"/>
                                          </p:val>
                                        </p:tav>
                                      </p:tavLst>
                                    </p:anim>
                                  </p:childTnLst>
                                </p:cTn>
                              </p:par>
                            </p:childTnLst>
                          </p:cTn>
                        </p:par>
                        <p:par>
                          <p:cTn id="111" fill="hold">
                            <p:stCondLst>
                              <p:cond delay="7500"/>
                            </p:stCondLst>
                            <p:childTnLst>
                              <p:par>
                                <p:cTn id="112" presetID="2" presetClass="entr" presetSubtype="4" accel="50000" decel="50000" fill="hold" grpId="0" nodeType="afterEffect">
                                  <p:stCondLst>
                                    <p:cond delay="0"/>
                                  </p:stCondLst>
                                  <p:childTnLst>
                                    <p:set>
                                      <p:cBhvr>
                                        <p:cTn id="113" dur="1" fill="hold">
                                          <p:stCondLst>
                                            <p:cond delay="0"/>
                                          </p:stCondLst>
                                        </p:cTn>
                                        <p:tgtEl>
                                          <p:spTgt spid="120"/>
                                        </p:tgtEl>
                                        <p:attrNameLst>
                                          <p:attrName>style.visibility</p:attrName>
                                        </p:attrNameLst>
                                      </p:cBhvr>
                                      <p:to>
                                        <p:strVal val="visible"/>
                                      </p:to>
                                    </p:set>
                                    <p:anim calcmode="lin" valueType="num">
                                      <p:cBhvr additive="base">
                                        <p:cTn id="114" dur="500" fill="hold"/>
                                        <p:tgtEl>
                                          <p:spTgt spid="120"/>
                                        </p:tgtEl>
                                        <p:attrNameLst>
                                          <p:attrName>ppt_x</p:attrName>
                                        </p:attrNameLst>
                                      </p:cBhvr>
                                      <p:tavLst>
                                        <p:tav tm="0">
                                          <p:val>
                                            <p:strVal val="#ppt_x"/>
                                          </p:val>
                                        </p:tav>
                                        <p:tav tm="100000">
                                          <p:val>
                                            <p:strVal val="#ppt_x"/>
                                          </p:val>
                                        </p:tav>
                                      </p:tavLst>
                                    </p:anim>
                                    <p:anim calcmode="lin" valueType="num">
                                      <p:cBhvr additive="base">
                                        <p:cTn id="115" dur="500" fill="hold"/>
                                        <p:tgtEl>
                                          <p:spTgt spid="120"/>
                                        </p:tgtEl>
                                        <p:attrNameLst>
                                          <p:attrName>ppt_y</p:attrName>
                                        </p:attrNameLst>
                                      </p:cBhvr>
                                      <p:tavLst>
                                        <p:tav tm="0">
                                          <p:val>
                                            <p:strVal val="1+#ppt_h/2"/>
                                          </p:val>
                                        </p:tav>
                                        <p:tav tm="100000">
                                          <p:val>
                                            <p:strVal val="#ppt_y"/>
                                          </p:val>
                                        </p:tav>
                                      </p:tavLst>
                                    </p:anim>
                                  </p:childTnLst>
                                </p:cTn>
                              </p:par>
                            </p:childTnLst>
                          </p:cTn>
                        </p:par>
                        <p:par>
                          <p:cTn id="116" fill="hold">
                            <p:stCondLst>
                              <p:cond delay="8000"/>
                            </p:stCondLst>
                            <p:childTnLst>
                              <p:par>
                                <p:cTn id="117" presetID="2" presetClass="entr" presetSubtype="2" accel="50000" decel="50000" fill="hold" grpId="0" nodeType="afterEffect">
                                  <p:stCondLst>
                                    <p:cond delay="0"/>
                                  </p:stCondLst>
                                  <p:childTnLst>
                                    <p:set>
                                      <p:cBhvr>
                                        <p:cTn id="118" dur="1" fill="hold">
                                          <p:stCondLst>
                                            <p:cond delay="0"/>
                                          </p:stCondLst>
                                        </p:cTn>
                                        <p:tgtEl>
                                          <p:spTgt spid="118"/>
                                        </p:tgtEl>
                                        <p:attrNameLst>
                                          <p:attrName>style.visibility</p:attrName>
                                        </p:attrNameLst>
                                      </p:cBhvr>
                                      <p:to>
                                        <p:strVal val="visible"/>
                                      </p:to>
                                    </p:set>
                                    <p:anim calcmode="lin" valueType="num">
                                      <p:cBhvr additive="base">
                                        <p:cTn id="119" dur="500" fill="hold"/>
                                        <p:tgtEl>
                                          <p:spTgt spid="118"/>
                                        </p:tgtEl>
                                        <p:attrNameLst>
                                          <p:attrName>ppt_x</p:attrName>
                                        </p:attrNameLst>
                                      </p:cBhvr>
                                      <p:tavLst>
                                        <p:tav tm="0">
                                          <p:val>
                                            <p:strVal val="1+#ppt_w/2"/>
                                          </p:val>
                                        </p:tav>
                                        <p:tav tm="100000">
                                          <p:val>
                                            <p:strVal val="#ppt_x"/>
                                          </p:val>
                                        </p:tav>
                                      </p:tavLst>
                                    </p:anim>
                                    <p:anim calcmode="lin" valueType="num">
                                      <p:cBhvr additive="base">
                                        <p:cTn id="120" dur="500" fill="hold"/>
                                        <p:tgtEl>
                                          <p:spTgt spid="118"/>
                                        </p:tgtEl>
                                        <p:attrNameLst>
                                          <p:attrName>ppt_y</p:attrName>
                                        </p:attrNameLst>
                                      </p:cBhvr>
                                      <p:tavLst>
                                        <p:tav tm="0">
                                          <p:val>
                                            <p:strVal val="#ppt_y"/>
                                          </p:val>
                                        </p:tav>
                                        <p:tav tm="100000">
                                          <p:val>
                                            <p:strVal val="#ppt_y"/>
                                          </p:val>
                                        </p:tav>
                                      </p:tavLst>
                                    </p:anim>
                                  </p:childTnLst>
                                </p:cTn>
                              </p:par>
                              <p:par>
                                <p:cTn id="121" presetID="2" presetClass="entr" presetSubtype="4" accel="50000" decel="50000" fill="hold" grpId="0" nodeType="withEffect">
                                  <p:stCondLst>
                                    <p:cond delay="0"/>
                                  </p:stCondLst>
                                  <p:childTnLst>
                                    <p:set>
                                      <p:cBhvr>
                                        <p:cTn id="122" dur="1" fill="hold">
                                          <p:stCondLst>
                                            <p:cond delay="0"/>
                                          </p:stCondLst>
                                        </p:cTn>
                                        <p:tgtEl>
                                          <p:spTgt spid="119"/>
                                        </p:tgtEl>
                                        <p:attrNameLst>
                                          <p:attrName>style.visibility</p:attrName>
                                        </p:attrNameLst>
                                      </p:cBhvr>
                                      <p:to>
                                        <p:strVal val="visible"/>
                                      </p:to>
                                    </p:set>
                                    <p:anim calcmode="lin" valueType="num">
                                      <p:cBhvr additive="base">
                                        <p:cTn id="123" dur="500" fill="hold"/>
                                        <p:tgtEl>
                                          <p:spTgt spid="119"/>
                                        </p:tgtEl>
                                        <p:attrNameLst>
                                          <p:attrName>ppt_x</p:attrName>
                                        </p:attrNameLst>
                                      </p:cBhvr>
                                      <p:tavLst>
                                        <p:tav tm="0">
                                          <p:val>
                                            <p:strVal val="#ppt_x"/>
                                          </p:val>
                                        </p:tav>
                                        <p:tav tm="100000">
                                          <p:val>
                                            <p:strVal val="#ppt_x"/>
                                          </p:val>
                                        </p:tav>
                                      </p:tavLst>
                                    </p:anim>
                                    <p:anim calcmode="lin" valueType="num">
                                      <p:cBhvr additive="base">
                                        <p:cTn id="124" dur="500" fill="hold"/>
                                        <p:tgtEl>
                                          <p:spTgt spid="1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67" grpId="0"/>
      <p:bldP spid="70" grpId="0"/>
      <p:bldP spid="72" grpId="0"/>
      <p:bldP spid="73" grpId="0"/>
      <p:bldP spid="74" grpId="0"/>
      <p:bldP spid="112" grpId="0"/>
      <p:bldP spid="113" grpId="0"/>
      <p:bldP spid="114" grpId="0"/>
      <p:bldP spid="115" grpId="0"/>
      <p:bldP spid="116" grpId="0"/>
      <p:bldP spid="117" grpId="0"/>
      <p:bldP spid="118" grpId="0"/>
      <p:bldP spid="119" grpId="0"/>
      <p:bldP spid="12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lide Number Placeholder 29"/>
          <p:cNvSpPr>
            <a:spLocks noGrp="1"/>
          </p:cNvSpPr>
          <p:nvPr>
            <p:ph type="sldNum" sz="quarter" idx="4294967295"/>
          </p:nvPr>
        </p:nvSpPr>
        <p:spPr>
          <a:xfrm>
            <a:off x="11580813" y="6340475"/>
            <a:ext cx="611187" cy="366713"/>
          </a:xfrm>
          <a:prstGeom prst="rect">
            <a:avLst/>
          </a:prstGeom>
        </p:spPr>
        <p:txBody>
          <a:bodyPr/>
          <a:lstStyle/>
          <a:p>
            <a:pPr defTabSz="1375467"/>
            <a:fld id="{C136B7D2-B98C-44FD-8D04-7EC62A564975}" type="slidenum">
              <a:rPr lang="en-US" sz="800">
                <a:solidFill>
                  <a:srgbClr val="262626">
                    <a:lumMod val="75000"/>
                    <a:lumOff val="25000"/>
                  </a:srgbClr>
                </a:solidFill>
                <a:cs typeface="+mn-ea"/>
                <a:sym typeface="+mn-lt"/>
              </a:rPr>
              <a:pPr defTabSz="1375467"/>
              <a:t>7</a:t>
            </a:fld>
            <a:endParaRPr lang="en-US" sz="800" dirty="0">
              <a:solidFill>
                <a:srgbClr val="262626">
                  <a:lumMod val="75000"/>
                  <a:lumOff val="25000"/>
                </a:srgbClr>
              </a:solidFill>
              <a:cs typeface="+mn-ea"/>
              <a:sym typeface="+mn-lt"/>
            </a:endParaRPr>
          </a:p>
        </p:txBody>
      </p:sp>
      <p:sp>
        <p:nvSpPr>
          <p:cNvPr id="1031" name="Freeform 7"/>
          <p:cNvSpPr>
            <a:spLocks/>
          </p:cNvSpPr>
          <p:nvPr/>
        </p:nvSpPr>
        <p:spPr bwMode="auto">
          <a:xfrm>
            <a:off x="1333799" y="2500399"/>
            <a:ext cx="864883" cy="935595"/>
          </a:xfrm>
          <a:custGeom>
            <a:avLst/>
            <a:gdLst/>
            <a:ahLst/>
            <a:cxnLst>
              <a:cxn ang="0">
                <a:pos x="0" y="344"/>
              </a:cxn>
              <a:cxn ang="0">
                <a:pos x="0" y="0"/>
              </a:cxn>
              <a:cxn ang="0">
                <a:pos x="318" y="0"/>
              </a:cxn>
              <a:cxn ang="0">
                <a:pos x="318" y="344"/>
              </a:cxn>
            </a:cxnLst>
            <a:rect l="0" t="0" r="r" b="b"/>
            <a:pathLst>
              <a:path w="318" h="344">
                <a:moveTo>
                  <a:pt x="0" y="344"/>
                </a:moveTo>
                <a:lnTo>
                  <a:pt x="0" y="0"/>
                </a:lnTo>
                <a:lnTo>
                  <a:pt x="318" y="0"/>
                </a:lnTo>
                <a:lnTo>
                  <a:pt x="318" y="344"/>
                </a:lnTo>
              </a:path>
            </a:pathLst>
          </a:custGeom>
          <a:solidFill>
            <a:srgbClr val="27817E"/>
          </a:solidFill>
          <a:ln w="9525">
            <a:solidFill>
              <a:srgbClr val="27817E"/>
            </a:solid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032" name="Freeform 8"/>
          <p:cNvSpPr>
            <a:spLocks/>
          </p:cNvSpPr>
          <p:nvPr/>
        </p:nvSpPr>
        <p:spPr bwMode="auto">
          <a:xfrm>
            <a:off x="1333800" y="4719717"/>
            <a:ext cx="870321" cy="1063424"/>
          </a:xfrm>
          <a:custGeom>
            <a:avLst/>
            <a:gdLst/>
            <a:ahLst/>
            <a:cxnLst>
              <a:cxn ang="0">
                <a:pos x="134" y="0"/>
              </a:cxn>
              <a:cxn ang="0">
                <a:pos x="134" y="109"/>
              </a:cxn>
              <a:cxn ang="0">
                <a:pos x="67" y="165"/>
              </a:cxn>
              <a:cxn ang="0">
                <a:pos x="0" y="109"/>
              </a:cxn>
              <a:cxn ang="0">
                <a:pos x="0" y="0"/>
              </a:cxn>
              <a:cxn ang="0">
                <a:pos x="134" y="0"/>
              </a:cxn>
            </a:cxnLst>
            <a:rect l="0" t="0" r="r" b="b"/>
            <a:pathLst>
              <a:path w="134" h="165">
                <a:moveTo>
                  <a:pt x="134" y="0"/>
                </a:moveTo>
                <a:cubicBezTo>
                  <a:pt x="134" y="109"/>
                  <a:pt x="134" y="109"/>
                  <a:pt x="134" y="109"/>
                </a:cubicBezTo>
                <a:cubicBezTo>
                  <a:pt x="134" y="140"/>
                  <a:pt x="104" y="165"/>
                  <a:pt x="67" y="165"/>
                </a:cubicBezTo>
                <a:cubicBezTo>
                  <a:pt x="30" y="165"/>
                  <a:pt x="0" y="140"/>
                  <a:pt x="0" y="109"/>
                </a:cubicBezTo>
                <a:cubicBezTo>
                  <a:pt x="0" y="0"/>
                  <a:pt x="0" y="0"/>
                  <a:pt x="0" y="0"/>
                </a:cubicBezTo>
                <a:lnTo>
                  <a:pt x="134" y="0"/>
                </a:lnTo>
                <a:close/>
              </a:path>
            </a:pathLst>
          </a:custGeom>
          <a:solidFill>
            <a:srgbClr val="27817E"/>
          </a:solidFill>
          <a:ln w="9525">
            <a:solidFill>
              <a:srgbClr val="27817E"/>
            </a:solid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033" name="Rectangle 9"/>
          <p:cNvSpPr>
            <a:spLocks noChangeArrowheads="1"/>
          </p:cNvSpPr>
          <p:nvPr/>
        </p:nvSpPr>
        <p:spPr bwMode="auto">
          <a:xfrm>
            <a:off x="1333800" y="3879314"/>
            <a:ext cx="870321" cy="873041"/>
          </a:xfrm>
          <a:prstGeom prst="rect">
            <a:avLst/>
          </a:prstGeom>
          <a:solidFill>
            <a:srgbClr val="27817E"/>
          </a:solidFill>
          <a:ln w="9525">
            <a:solidFill>
              <a:srgbClr val="27817E"/>
            </a:solidFill>
            <a:miter lim="800000"/>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034" name="Rectangle 10"/>
          <p:cNvSpPr>
            <a:spLocks noChangeArrowheads="1"/>
          </p:cNvSpPr>
          <p:nvPr/>
        </p:nvSpPr>
        <p:spPr bwMode="auto">
          <a:xfrm>
            <a:off x="1333800" y="3441432"/>
            <a:ext cx="870321" cy="437880"/>
          </a:xfrm>
          <a:prstGeom prst="rect">
            <a:avLst/>
          </a:prstGeom>
          <a:solidFill>
            <a:srgbClr val="27817E"/>
          </a:solidFill>
          <a:ln w="9525">
            <a:solidFill>
              <a:srgbClr val="27817E"/>
            </a:solidFill>
            <a:miter lim="800000"/>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nvGrpSpPr>
          <p:cNvPr id="2" name="Group 128"/>
          <p:cNvGrpSpPr/>
          <p:nvPr/>
        </p:nvGrpSpPr>
        <p:grpSpPr>
          <a:xfrm>
            <a:off x="1333797" y="2454163"/>
            <a:ext cx="870323" cy="987268"/>
            <a:chOff x="1173169" y="1789252"/>
            <a:chExt cx="652742" cy="740451"/>
          </a:xfrm>
          <a:solidFill>
            <a:schemeClr val="accent1"/>
          </a:solidFill>
        </p:grpSpPr>
        <p:sp>
          <p:nvSpPr>
            <p:cNvPr id="1030" name="Rectangle 6"/>
            <p:cNvSpPr>
              <a:spLocks noChangeArrowheads="1"/>
            </p:cNvSpPr>
            <p:nvPr/>
          </p:nvSpPr>
          <p:spPr bwMode="auto">
            <a:xfrm>
              <a:off x="1173169" y="1823928"/>
              <a:ext cx="652741" cy="705775"/>
            </a:xfrm>
            <a:prstGeom prst="rect">
              <a:avLst/>
            </a:prstGeom>
            <a:grpFill/>
            <a:ln w="9525">
              <a:solidFill>
                <a:srgbClr val="27817E"/>
              </a:solidFill>
              <a:miter lim="800000"/>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035" name="Oval 11"/>
            <p:cNvSpPr>
              <a:spLocks noChangeArrowheads="1"/>
            </p:cNvSpPr>
            <p:nvPr/>
          </p:nvSpPr>
          <p:spPr bwMode="auto">
            <a:xfrm>
              <a:off x="1173170" y="1789252"/>
              <a:ext cx="652741" cy="63235"/>
            </a:xfrm>
            <a:prstGeom prst="ellipse">
              <a:avLst/>
            </a:prstGeom>
            <a:grpFill/>
            <a:ln w="9525">
              <a:solidFill>
                <a:srgbClr val="27817E"/>
              </a:solid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nvGrpSpPr>
          <p:cNvPr id="3" name="Group 26"/>
          <p:cNvGrpSpPr/>
          <p:nvPr/>
        </p:nvGrpSpPr>
        <p:grpSpPr>
          <a:xfrm>
            <a:off x="872966" y="1624640"/>
            <a:ext cx="1721420" cy="4330753"/>
            <a:chOff x="5381376" y="1311276"/>
            <a:chExt cx="1004780" cy="2527830"/>
          </a:xfrm>
          <a:solidFill>
            <a:schemeClr val="accent1"/>
          </a:solidFill>
        </p:grpSpPr>
        <p:sp>
          <p:nvSpPr>
            <p:cNvPr id="15" name="Arc 14"/>
            <p:cNvSpPr/>
            <p:nvPr/>
          </p:nvSpPr>
          <p:spPr>
            <a:xfrm rot="5400000">
              <a:off x="5562231" y="3168259"/>
              <a:ext cx="660399" cy="681296"/>
            </a:xfrm>
            <a:prstGeom prst="arc">
              <a:avLst>
                <a:gd name="adj1" fmla="val 16200000"/>
                <a:gd name="adj2" fmla="val 5582293"/>
              </a:avLst>
            </a:prstGeom>
            <a:grpFill/>
            <a:ln w="28575">
              <a:solidFill>
                <a:srgbClr val="27817E"/>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375467"/>
              <a:endParaRPr lang="en-US" sz="1400">
                <a:solidFill>
                  <a:srgbClr val="262626"/>
                </a:solidFill>
                <a:cs typeface="+mn-ea"/>
                <a:sym typeface="+mn-lt"/>
              </a:endParaRPr>
            </a:p>
          </p:txBody>
        </p:sp>
        <p:cxnSp>
          <p:nvCxnSpPr>
            <p:cNvPr id="17" name="Straight Connector 16"/>
            <p:cNvCxnSpPr/>
            <p:nvPr/>
          </p:nvCxnSpPr>
          <p:spPr>
            <a:xfrm flipH="1" flipV="1">
              <a:off x="5551319" y="1599574"/>
              <a:ext cx="464" cy="1898973"/>
            </a:xfrm>
            <a:prstGeom prst="line">
              <a:avLst/>
            </a:prstGeom>
            <a:grpFill/>
            <a:ln w="28575" cap="sq">
              <a:solidFill>
                <a:srgbClr val="27817E"/>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H="1" flipV="1">
              <a:off x="6232615" y="1601956"/>
              <a:ext cx="464" cy="1916474"/>
            </a:xfrm>
            <a:prstGeom prst="line">
              <a:avLst/>
            </a:prstGeom>
            <a:grpFill/>
            <a:ln w="28575" cap="sq">
              <a:solidFill>
                <a:srgbClr val="27817E"/>
              </a:solidFill>
            </a:ln>
          </p:spPr>
          <p:style>
            <a:lnRef idx="1">
              <a:schemeClr val="accent1"/>
            </a:lnRef>
            <a:fillRef idx="0">
              <a:schemeClr val="accent1"/>
            </a:fillRef>
            <a:effectRef idx="0">
              <a:schemeClr val="accent1"/>
            </a:effectRef>
            <a:fontRef idx="minor">
              <a:schemeClr val="tx1"/>
            </a:fontRef>
          </p:style>
        </p:cxnSp>
        <p:sp>
          <p:nvSpPr>
            <p:cNvPr id="22" name="Arc 21"/>
            <p:cNvSpPr/>
            <p:nvPr/>
          </p:nvSpPr>
          <p:spPr>
            <a:xfrm>
              <a:off x="6098121" y="1311276"/>
              <a:ext cx="288035" cy="288035"/>
            </a:xfrm>
            <a:prstGeom prst="arc">
              <a:avLst>
                <a:gd name="adj1" fmla="val 16200000"/>
                <a:gd name="adj2" fmla="val 5619728"/>
              </a:avLst>
            </a:prstGeom>
            <a:grpFill/>
            <a:ln w="28575" cap="sq">
              <a:solidFill>
                <a:srgbClr val="27817E"/>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375467"/>
              <a:endParaRPr lang="en-US" sz="1400">
                <a:solidFill>
                  <a:srgbClr val="262626"/>
                </a:solidFill>
                <a:cs typeface="+mn-ea"/>
                <a:sym typeface="+mn-lt"/>
              </a:endParaRPr>
            </a:p>
          </p:txBody>
        </p:sp>
        <p:cxnSp>
          <p:nvCxnSpPr>
            <p:cNvPr id="24" name="Straight Connector 23"/>
            <p:cNvCxnSpPr>
              <a:stCxn id="22" idx="0"/>
            </p:cNvCxnSpPr>
            <p:nvPr/>
          </p:nvCxnSpPr>
          <p:spPr>
            <a:xfrm flipH="1">
              <a:off x="5525394" y="1311276"/>
              <a:ext cx="716745" cy="0"/>
            </a:xfrm>
            <a:prstGeom prst="line">
              <a:avLst/>
            </a:prstGeom>
            <a:grpFill/>
            <a:ln w="28575" cap="sq">
              <a:solidFill>
                <a:srgbClr val="27817E"/>
              </a:solidFill>
            </a:ln>
          </p:spPr>
          <p:style>
            <a:lnRef idx="1">
              <a:schemeClr val="accent1"/>
            </a:lnRef>
            <a:fillRef idx="0">
              <a:schemeClr val="accent1"/>
            </a:fillRef>
            <a:effectRef idx="0">
              <a:schemeClr val="accent1"/>
            </a:effectRef>
            <a:fontRef idx="minor">
              <a:schemeClr val="tx1"/>
            </a:fontRef>
          </p:style>
        </p:cxnSp>
        <p:sp>
          <p:nvSpPr>
            <p:cNvPr id="26" name="Arc 25"/>
            <p:cNvSpPr/>
            <p:nvPr/>
          </p:nvSpPr>
          <p:spPr>
            <a:xfrm flipH="1">
              <a:off x="5381376" y="1311276"/>
              <a:ext cx="288035" cy="288035"/>
            </a:xfrm>
            <a:prstGeom prst="arc">
              <a:avLst>
                <a:gd name="adj1" fmla="val 16200000"/>
                <a:gd name="adj2" fmla="val 5619728"/>
              </a:avLst>
            </a:prstGeom>
            <a:grpFill/>
            <a:ln w="28575" cap="sq">
              <a:solidFill>
                <a:srgbClr val="27817E"/>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1375467"/>
              <a:endParaRPr lang="en-US" sz="1400">
                <a:solidFill>
                  <a:srgbClr val="262626"/>
                </a:solidFill>
                <a:cs typeface="+mn-ea"/>
                <a:sym typeface="+mn-lt"/>
              </a:endParaRPr>
            </a:p>
          </p:txBody>
        </p:sp>
      </p:grpSp>
      <p:grpSp>
        <p:nvGrpSpPr>
          <p:cNvPr id="4" name="Group 91"/>
          <p:cNvGrpSpPr/>
          <p:nvPr/>
        </p:nvGrpSpPr>
        <p:grpSpPr>
          <a:xfrm>
            <a:off x="1495668" y="1423390"/>
            <a:ext cx="605248" cy="809388"/>
            <a:chOff x="802535" y="1904963"/>
            <a:chExt cx="370651" cy="495666"/>
          </a:xfrm>
          <a:solidFill>
            <a:schemeClr val="accent1"/>
          </a:solidFill>
        </p:grpSpPr>
        <p:sp>
          <p:nvSpPr>
            <p:cNvPr id="93" name="Oval 92"/>
            <p:cNvSpPr/>
            <p:nvPr/>
          </p:nvSpPr>
          <p:spPr>
            <a:xfrm>
              <a:off x="935957" y="2063300"/>
              <a:ext cx="237229" cy="237229"/>
            </a:xfrm>
            <a:prstGeom prst="ellipse">
              <a:avLst/>
            </a:prstGeom>
            <a:grpFill/>
            <a:ln>
              <a:solidFill>
                <a:srgbClr val="2781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4" name="Oval 93"/>
            <p:cNvSpPr>
              <a:spLocks noChangeAspect="1"/>
            </p:cNvSpPr>
            <p:nvPr/>
          </p:nvSpPr>
          <p:spPr>
            <a:xfrm>
              <a:off x="802535" y="2282014"/>
              <a:ext cx="118615" cy="118615"/>
            </a:xfrm>
            <a:prstGeom prst="ellipse">
              <a:avLst/>
            </a:prstGeom>
            <a:grpFill/>
            <a:ln>
              <a:solidFill>
                <a:srgbClr val="2781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5" name="Oval 94"/>
            <p:cNvSpPr>
              <a:spLocks noChangeAspect="1"/>
            </p:cNvSpPr>
            <p:nvPr/>
          </p:nvSpPr>
          <p:spPr>
            <a:xfrm>
              <a:off x="1054572" y="1904963"/>
              <a:ext cx="106754" cy="106754"/>
            </a:xfrm>
            <a:prstGeom prst="ellipse">
              <a:avLst/>
            </a:prstGeom>
            <a:grpFill/>
            <a:ln>
              <a:solidFill>
                <a:srgbClr val="27817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cxnSp>
        <p:nvCxnSpPr>
          <p:cNvPr id="102" name="Elbow Connector 101"/>
          <p:cNvCxnSpPr/>
          <p:nvPr/>
        </p:nvCxnSpPr>
        <p:spPr>
          <a:xfrm flipV="1">
            <a:off x="1775082" y="2114926"/>
            <a:ext cx="2400685" cy="930557"/>
          </a:xfrm>
          <a:prstGeom prst="bentConnector3">
            <a:avLst>
              <a:gd name="adj1" fmla="val 50000"/>
            </a:avLst>
          </a:prstGeom>
          <a:ln w="19050" cmpd="sng">
            <a:solidFill>
              <a:schemeClr val="bg1">
                <a:lumMod val="8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109" name="Elbow Connector 108"/>
          <p:cNvCxnSpPr/>
          <p:nvPr/>
        </p:nvCxnSpPr>
        <p:spPr>
          <a:xfrm flipV="1">
            <a:off x="1775082" y="3267066"/>
            <a:ext cx="2400685" cy="380548"/>
          </a:xfrm>
          <a:prstGeom prst="bentConnector3">
            <a:avLst>
              <a:gd name="adj1" fmla="val 50000"/>
            </a:avLst>
          </a:prstGeom>
          <a:ln w="19050" cmpd="sng">
            <a:solidFill>
              <a:schemeClr val="bg1">
                <a:lumMod val="8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113" name="Elbow Connector 112"/>
          <p:cNvCxnSpPr/>
          <p:nvPr/>
        </p:nvCxnSpPr>
        <p:spPr>
          <a:xfrm>
            <a:off x="1775082" y="5222502"/>
            <a:ext cx="2400685" cy="195225"/>
          </a:xfrm>
          <a:prstGeom prst="bentConnector3">
            <a:avLst>
              <a:gd name="adj1" fmla="val 50000"/>
            </a:avLst>
          </a:prstGeom>
          <a:ln w="19050" cmpd="sng">
            <a:solidFill>
              <a:schemeClr val="bg1">
                <a:lumMod val="8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120" name="Text Placeholder 3"/>
          <p:cNvSpPr txBox="1">
            <a:spLocks/>
          </p:cNvSpPr>
          <p:nvPr/>
        </p:nvSpPr>
        <p:spPr>
          <a:xfrm>
            <a:off x="4794550" y="1758276"/>
            <a:ext cx="2299972" cy="43088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375467"/>
            <a:r>
              <a:rPr lang="en-US" sz="1000" b="1" dirty="0">
                <a:solidFill>
                  <a:schemeClr val="tx1">
                    <a:lumMod val="50000"/>
                    <a:lumOff val="50000"/>
                  </a:schemeClr>
                </a:solidFill>
                <a:cs typeface="+mn-ea"/>
                <a:sym typeface="+mn-lt"/>
              </a:rPr>
              <a:t>Title Goes Here</a:t>
            </a:r>
          </a:p>
          <a:p>
            <a:pPr algn="l" defTabSz="1375467"/>
            <a:r>
              <a:rPr lang="en-US" sz="900" dirty="0">
                <a:solidFill>
                  <a:schemeClr val="tx1">
                    <a:lumMod val="50000"/>
                    <a:lumOff val="50000"/>
                  </a:schemeClr>
                </a:solidFill>
                <a:cs typeface="+mn-ea"/>
                <a:sym typeface="+mn-lt"/>
              </a:rPr>
              <a:t>of passages of lorem but the is majority alteration of the is world.</a:t>
            </a:r>
          </a:p>
        </p:txBody>
      </p:sp>
      <p:sp>
        <p:nvSpPr>
          <p:cNvPr id="122" name="Text Placeholder 3"/>
          <p:cNvSpPr txBox="1">
            <a:spLocks/>
          </p:cNvSpPr>
          <p:nvPr/>
        </p:nvSpPr>
        <p:spPr>
          <a:xfrm>
            <a:off x="4794550" y="2834823"/>
            <a:ext cx="2299972" cy="43088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375467"/>
            <a:r>
              <a:rPr lang="en-US" sz="1000" b="1" dirty="0">
                <a:solidFill>
                  <a:schemeClr val="tx1">
                    <a:lumMod val="50000"/>
                    <a:lumOff val="50000"/>
                  </a:schemeClr>
                </a:solidFill>
                <a:cs typeface="+mn-ea"/>
                <a:sym typeface="+mn-lt"/>
              </a:rPr>
              <a:t>Title Goes Here</a:t>
            </a:r>
          </a:p>
          <a:p>
            <a:pPr algn="l" defTabSz="1375467"/>
            <a:r>
              <a:rPr lang="en-US" sz="900" dirty="0">
                <a:solidFill>
                  <a:schemeClr val="tx1">
                    <a:lumMod val="50000"/>
                    <a:lumOff val="50000"/>
                  </a:schemeClr>
                </a:solidFill>
                <a:cs typeface="+mn-ea"/>
                <a:sym typeface="+mn-lt"/>
              </a:rPr>
              <a:t>of passages of lorem but the is majority alteration of the is world.</a:t>
            </a:r>
          </a:p>
        </p:txBody>
      </p:sp>
      <p:sp>
        <p:nvSpPr>
          <p:cNvPr id="124" name="Text Placeholder 3"/>
          <p:cNvSpPr txBox="1">
            <a:spLocks/>
          </p:cNvSpPr>
          <p:nvPr/>
        </p:nvSpPr>
        <p:spPr>
          <a:xfrm>
            <a:off x="4794550" y="3911370"/>
            <a:ext cx="2299972" cy="43088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375467"/>
            <a:r>
              <a:rPr lang="en-US" sz="1000" b="1" dirty="0">
                <a:solidFill>
                  <a:schemeClr val="tx1">
                    <a:lumMod val="50000"/>
                    <a:lumOff val="50000"/>
                  </a:schemeClr>
                </a:solidFill>
                <a:cs typeface="+mn-ea"/>
                <a:sym typeface="+mn-lt"/>
              </a:rPr>
              <a:t>Title Goes Here</a:t>
            </a:r>
          </a:p>
          <a:p>
            <a:pPr algn="l" defTabSz="1375467"/>
            <a:r>
              <a:rPr lang="en-US" sz="900" dirty="0">
                <a:solidFill>
                  <a:schemeClr val="tx1">
                    <a:lumMod val="50000"/>
                    <a:lumOff val="50000"/>
                  </a:schemeClr>
                </a:solidFill>
                <a:cs typeface="+mn-ea"/>
                <a:sym typeface="+mn-lt"/>
              </a:rPr>
              <a:t>of passages of lorem but the is majority alteration of the is world.</a:t>
            </a:r>
          </a:p>
        </p:txBody>
      </p:sp>
      <p:sp>
        <p:nvSpPr>
          <p:cNvPr id="126" name="Text Placeholder 3"/>
          <p:cNvSpPr txBox="1">
            <a:spLocks/>
          </p:cNvSpPr>
          <p:nvPr/>
        </p:nvSpPr>
        <p:spPr>
          <a:xfrm>
            <a:off x="4794550" y="4987915"/>
            <a:ext cx="2299972" cy="43088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375467"/>
            <a:r>
              <a:rPr lang="en-US" sz="1000" b="1" dirty="0">
                <a:solidFill>
                  <a:schemeClr val="tx1">
                    <a:lumMod val="50000"/>
                    <a:lumOff val="50000"/>
                  </a:schemeClr>
                </a:solidFill>
                <a:cs typeface="+mn-ea"/>
                <a:sym typeface="+mn-lt"/>
              </a:rPr>
              <a:t>Title Goes Here</a:t>
            </a:r>
          </a:p>
          <a:p>
            <a:pPr algn="l" defTabSz="1375467"/>
            <a:r>
              <a:rPr lang="en-US" sz="900" dirty="0">
                <a:solidFill>
                  <a:schemeClr val="tx1">
                    <a:lumMod val="50000"/>
                    <a:lumOff val="50000"/>
                  </a:schemeClr>
                </a:solidFill>
                <a:cs typeface="+mn-ea"/>
                <a:sym typeface="+mn-lt"/>
              </a:rPr>
              <a:t>of passages of lorem but the is majority alteration of the is world.</a:t>
            </a:r>
          </a:p>
        </p:txBody>
      </p:sp>
      <p:cxnSp>
        <p:nvCxnSpPr>
          <p:cNvPr id="52" name="Straight Connector 51"/>
          <p:cNvCxnSpPr/>
          <p:nvPr/>
        </p:nvCxnSpPr>
        <p:spPr>
          <a:xfrm>
            <a:off x="1737361" y="4335693"/>
            <a:ext cx="2438407" cy="0"/>
          </a:xfrm>
          <a:prstGeom prst="line">
            <a:avLst/>
          </a:prstGeom>
          <a:ln w="19050" cap="rnd">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graphicFrame>
        <p:nvGraphicFramePr>
          <p:cNvPr id="57" name="Chart 56"/>
          <p:cNvGraphicFramePr/>
          <p:nvPr>
            <p:extLst>
              <p:ext uri="{D42A27DB-BD31-4B8C-83A1-F6EECF244321}">
                <p14:modId xmlns:p14="http://schemas.microsoft.com/office/powerpoint/2010/main" val="192318101"/>
              </p:ext>
            </p:extLst>
          </p:nvPr>
        </p:nvGraphicFramePr>
        <p:xfrm>
          <a:off x="7324949" y="1651789"/>
          <a:ext cx="3923539" cy="4131352"/>
        </p:xfrm>
        <a:graphic>
          <a:graphicData uri="http://schemas.openxmlformats.org/drawingml/2006/chart">
            <c:chart xmlns:c="http://schemas.openxmlformats.org/drawingml/2006/chart" xmlns:r="http://schemas.openxmlformats.org/officeDocument/2006/relationships" r:id="rId3"/>
          </a:graphicData>
        </a:graphic>
      </p:graphicFrame>
      <p:sp>
        <p:nvSpPr>
          <p:cNvPr id="41" name="Freeform 45"/>
          <p:cNvSpPr>
            <a:spLocks noEditPoints="1"/>
          </p:cNvSpPr>
          <p:nvPr/>
        </p:nvSpPr>
        <p:spPr bwMode="auto">
          <a:xfrm>
            <a:off x="4303063" y="1935345"/>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sp>
        <p:nvSpPr>
          <p:cNvPr id="42" name="Freeform 45"/>
          <p:cNvSpPr>
            <a:spLocks noEditPoints="1"/>
          </p:cNvSpPr>
          <p:nvPr/>
        </p:nvSpPr>
        <p:spPr bwMode="auto">
          <a:xfrm>
            <a:off x="4303063" y="3057880"/>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sp>
        <p:nvSpPr>
          <p:cNvPr id="43" name="Freeform 45"/>
          <p:cNvSpPr>
            <a:spLocks noEditPoints="1"/>
          </p:cNvSpPr>
          <p:nvPr/>
        </p:nvSpPr>
        <p:spPr bwMode="auto">
          <a:xfrm>
            <a:off x="4303063" y="4143012"/>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sp>
        <p:nvSpPr>
          <p:cNvPr id="44" name="Freeform 45"/>
          <p:cNvSpPr>
            <a:spLocks noEditPoints="1"/>
          </p:cNvSpPr>
          <p:nvPr/>
        </p:nvSpPr>
        <p:spPr bwMode="auto">
          <a:xfrm>
            <a:off x="4303063" y="5217629"/>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chemeClr val="tx1">
                  <a:lumMod val="50000"/>
                  <a:lumOff val="50000"/>
                </a:schemeClr>
              </a:solidFill>
              <a:cs typeface="+mn-ea"/>
              <a:sym typeface="+mn-lt"/>
            </a:endParaRPr>
          </a:p>
        </p:txBody>
      </p:sp>
      <p:grpSp>
        <p:nvGrpSpPr>
          <p:cNvPr id="34" name="组合 33">
            <a:extLst>
              <a:ext uri="{FF2B5EF4-FFF2-40B4-BE49-F238E27FC236}">
                <a16:creationId xmlns:a16="http://schemas.microsoft.com/office/drawing/2014/main" id="{9FD56753-70B3-49BC-84F7-8E777565AAF7}"/>
              </a:ext>
            </a:extLst>
          </p:cNvPr>
          <p:cNvGrpSpPr/>
          <p:nvPr/>
        </p:nvGrpSpPr>
        <p:grpSpPr>
          <a:xfrm>
            <a:off x="2918188" y="338191"/>
            <a:ext cx="5975713" cy="584775"/>
            <a:chOff x="2918188" y="338191"/>
            <a:chExt cx="5975713" cy="584775"/>
          </a:xfrm>
        </p:grpSpPr>
        <p:sp>
          <p:nvSpPr>
            <p:cNvPr id="35" name="TextBox 18">
              <a:extLst>
                <a:ext uri="{FF2B5EF4-FFF2-40B4-BE49-F238E27FC236}">
                  <a16:creationId xmlns:a16="http://schemas.microsoft.com/office/drawing/2014/main" id="{60BB4B1D-D152-43F4-BC84-16C4ED05A944}"/>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36" name="椭圆 35">
              <a:extLst>
                <a:ext uri="{FF2B5EF4-FFF2-40B4-BE49-F238E27FC236}">
                  <a16:creationId xmlns:a16="http://schemas.microsoft.com/office/drawing/2014/main" id="{FF763519-C0A0-40C9-B8D1-94CB4ADF20D0}"/>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椭圆 36">
              <a:extLst>
                <a:ext uri="{FF2B5EF4-FFF2-40B4-BE49-F238E27FC236}">
                  <a16:creationId xmlns:a16="http://schemas.microsoft.com/office/drawing/2014/main" id="{14660D96-63DF-4CC0-93C9-48DD74CD4D2D}"/>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a:extLst>
                <a:ext uri="{FF2B5EF4-FFF2-40B4-BE49-F238E27FC236}">
                  <a16:creationId xmlns:a16="http://schemas.microsoft.com/office/drawing/2014/main" id="{757B10A3-F2A3-4A07-BA95-8C99CEEAD24A}"/>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a:extLst>
                <a:ext uri="{FF2B5EF4-FFF2-40B4-BE49-F238E27FC236}">
                  <a16:creationId xmlns:a16="http://schemas.microsoft.com/office/drawing/2014/main" id="{B61EE68B-EE54-4BB7-8D4D-311061BA902C}"/>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a:extLst>
                <a:ext uri="{FF2B5EF4-FFF2-40B4-BE49-F238E27FC236}">
                  <a16:creationId xmlns:a16="http://schemas.microsoft.com/office/drawing/2014/main" id="{71D26EDE-F84F-4F2E-9D7E-15AC2E9A7FAF}"/>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椭圆 44">
              <a:extLst>
                <a:ext uri="{FF2B5EF4-FFF2-40B4-BE49-F238E27FC236}">
                  <a16:creationId xmlns:a16="http://schemas.microsoft.com/office/drawing/2014/main" id="{A7B1F0F2-C9F9-42A4-937B-6BC826AEB22E}"/>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椭圆 45">
              <a:extLst>
                <a:ext uri="{FF2B5EF4-FFF2-40B4-BE49-F238E27FC236}">
                  <a16:creationId xmlns:a16="http://schemas.microsoft.com/office/drawing/2014/main" id="{94E84088-9780-4AB8-9FDC-5DE82824776B}"/>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椭圆 46">
              <a:extLst>
                <a:ext uri="{FF2B5EF4-FFF2-40B4-BE49-F238E27FC236}">
                  <a16:creationId xmlns:a16="http://schemas.microsoft.com/office/drawing/2014/main" id="{4A9F0F50-6212-4D4D-8561-283F861AFBD9}"/>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8" name="椭圆 47">
              <a:extLst>
                <a:ext uri="{FF2B5EF4-FFF2-40B4-BE49-F238E27FC236}">
                  <a16:creationId xmlns:a16="http://schemas.microsoft.com/office/drawing/2014/main" id="{D0B8E6F2-333D-4B6B-A55E-BD2FFFE88E59}"/>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9" name="椭圆 48">
              <a:extLst>
                <a:ext uri="{FF2B5EF4-FFF2-40B4-BE49-F238E27FC236}">
                  <a16:creationId xmlns:a16="http://schemas.microsoft.com/office/drawing/2014/main" id="{B45EB3FB-2394-409E-9A61-AEA5C3C59025}"/>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904441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 accel="50000" decel="50000" fill="hold" grpId="0" nodeType="afterEffect">
                                  <p:stCondLst>
                                    <p:cond delay="0"/>
                                  </p:stCondLst>
                                  <p:childTnLst>
                                    <p:set>
                                      <p:cBhvr>
                                        <p:cTn id="11" dur="1" fill="hold">
                                          <p:stCondLst>
                                            <p:cond delay="0"/>
                                          </p:stCondLst>
                                        </p:cTn>
                                        <p:tgtEl>
                                          <p:spTgt spid="1032"/>
                                        </p:tgtEl>
                                        <p:attrNameLst>
                                          <p:attrName>style.visibility</p:attrName>
                                        </p:attrNameLst>
                                      </p:cBhvr>
                                      <p:to>
                                        <p:strVal val="visible"/>
                                      </p:to>
                                    </p:set>
                                    <p:anim calcmode="lin" valueType="num">
                                      <p:cBhvr additive="base">
                                        <p:cTn id="12" dur="500" fill="hold"/>
                                        <p:tgtEl>
                                          <p:spTgt spid="1032"/>
                                        </p:tgtEl>
                                        <p:attrNameLst>
                                          <p:attrName>ppt_x</p:attrName>
                                        </p:attrNameLst>
                                      </p:cBhvr>
                                      <p:tavLst>
                                        <p:tav tm="0">
                                          <p:val>
                                            <p:strVal val="#ppt_x"/>
                                          </p:val>
                                        </p:tav>
                                        <p:tav tm="100000">
                                          <p:val>
                                            <p:strVal val="#ppt_x"/>
                                          </p:val>
                                        </p:tav>
                                      </p:tavLst>
                                    </p:anim>
                                    <p:anim calcmode="lin" valueType="num">
                                      <p:cBhvr additive="base">
                                        <p:cTn id="13" dur="500" fill="hold"/>
                                        <p:tgtEl>
                                          <p:spTgt spid="1032"/>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1" accel="50000" decel="50000" fill="hold" grpId="0" nodeType="afterEffect">
                                  <p:stCondLst>
                                    <p:cond delay="0"/>
                                  </p:stCondLst>
                                  <p:childTnLst>
                                    <p:set>
                                      <p:cBhvr>
                                        <p:cTn id="16" dur="1" fill="hold">
                                          <p:stCondLst>
                                            <p:cond delay="0"/>
                                          </p:stCondLst>
                                        </p:cTn>
                                        <p:tgtEl>
                                          <p:spTgt spid="1033"/>
                                        </p:tgtEl>
                                        <p:attrNameLst>
                                          <p:attrName>style.visibility</p:attrName>
                                        </p:attrNameLst>
                                      </p:cBhvr>
                                      <p:to>
                                        <p:strVal val="visible"/>
                                      </p:to>
                                    </p:set>
                                    <p:anim calcmode="lin" valueType="num">
                                      <p:cBhvr additive="base">
                                        <p:cTn id="17" dur="500" fill="hold"/>
                                        <p:tgtEl>
                                          <p:spTgt spid="1033"/>
                                        </p:tgtEl>
                                        <p:attrNameLst>
                                          <p:attrName>ppt_x</p:attrName>
                                        </p:attrNameLst>
                                      </p:cBhvr>
                                      <p:tavLst>
                                        <p:tav tm="0">
                                          <p:val>
                                            <p:strVal val="#ppt_x"/>
                                          </p:val>
                                        </p:tav>
                                        <p:tav tm="100000">
                                          <p:val>
                                            <p:strVal val="#ppt_x"/>
                                          </p:val>
                                        </p:tav>
                                      </p:tavLst>
                                    </p:anim>
                                    <p:anim calcmode="lin" valueType="num">
                                      <p:cBhvr additive="base">
                                        <p:cTn id="18" dur="500" fill="hold"/>
                                        <p:tgtEl>
                                          <p:spTgt spid="1033"/>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2" presetClass="entr" presetSubtype="1" accel="50000" decel="50000" fill="hold" grpId="0" nodeType="afterEffect">
                                  <p:stCondLst>
                                    <p:cond delay="0"/>
                                  </p:stCondLst>
                                  <p:childTnLst>
                                    <p:set>
                                      <p:cBhvr>
                                        <p:cTn id="21" dur="1" fill="hold">
                                          <p:stCondLst>
                                            <p:cond delay="0"/>
                                          </p:stCondLst>
                                        </p:cTn>
                                        <p:tgtEl>
                                          <p:spTgt spid="1034"/>
                                        </p:tgtEl>
                                        <p:attrNameLst>
                                          <p:attrName>style.visibility</p:attrName>
                                        </p:attrNameLst>
                                      </p:cBhvr>
                                      <p:to>
                                        <p:strVal val="visible"/>
                                      </p:to>
                                    </p:set>
                                    <p:anim calcmode="lin" valueType="num">
                                      <p:cBhvr additive="base">
                                        <p:cTn id="22" dur="500" fill="hold"/>
                                        <p:tgtEl>
                                          <p:spTgt spid="1034"/>
                                        </p:tgtEl>
                                        <p:attrNameLst>
                                          <p:attrName>ppt_x</p:attrName>
                                        </p:attrNameLst>
                                      </p:cBhvr>
                                      <p:tavLst>
                                        <p:tav tm="0">
                                          <p:val>
                                            <p:strVal val="#ppt_x"/>
                                          </p:val>
                                        </p:tav>
                                        <p:tav tm="100000">
                                          <p:val>
                                            <p:strVal val="#ppt_x"/>
                                          </p:val>
                                        </p:tav>
                                      </p:tavLst>
                                    </p:anim>
                                    <p:anim calcmode="lin" valueType="num">
                                      <p:cBhvr additive="base">
                                        <p:cTn id="23" dur="500" fill="hold"/>
                                        <p:tgtEl>
                                          <p:spTgt spid="1034"/>
                                        </p:tgtEl>
                                        <p:attrNameLst>
                                          <p:attrName>ppt_y</p:attrName>
                                        </p:attrNameLst>
                                      </p:cBhvr>
                                      <p:tavLst>
                                        <p:tav tm="0">
                                          <p:val>
                                            <p:strVal val="0-#ppt_h/2"/>
                                          </p:val>
                                        </p:tav>
                                        <p:tav tm="100000">
                                          <p:val>
                                            <p:strVal val="#ppt_y"/>
                                          </p:val>
                                        </p:tav>
                                      </p:tavLst>
                                    </p:anim>
                                  </p:childTnLst>
                                </p:cTn>
                              </p:par>
                            </p:childTnLst>
                          </p:cTn>
                        </p:par>
                        <p:par>
                          <p:cTn id="24" fill="hold">
                            <p:stCondLst>
                              <p:cond delay="2000"/>
                            </p:stCondLst>
                            <p:childTnLst>
                              <p:par>
                                <p:cTn id="25" presetID="2" presetClass="entr" presetSubtype="1" accel="50000" decel="50000" fill="hold" nodeType="after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500" fill="hold"/>
                                        <p:tgtEl>
                                          <p:spTgt spid="2"/>
                                        </p:tgtEl>
                                        <p:attrNameLst>
                                          <p:attrName>ppt_x</p:attrName>
                                        </p:attrNameLst>
                                      </p:cBhvr>
                                      <p:tavLst>
                                        <p:tav tm="0">
                                          <p:val>
                                            <p:strVal val="#ppt_x"/>
                                          </p:val>
                                        </p:tav>
                                        <p:tav tm="100000">
                                          <p:val>
                                            <p:strVal val="#ppt_x"/>
                                          </p:val>
                                        </p:tav>
                                      </p:tavLst>
                                    </p:anim>
                                    <p:anim calcmode="lin" valueType="num">
                                      <p:cBhvr additive="base">
                                        <p:cTn id="28" dur="500" fill="hold"/>
                                        <p:tgtEl>
                                          <p:spTgt spid="2"/>
                                        </p:tgtEl>
                                        <p:attrNameLst>
                                          <p:attrName>ppt_y</p:attrName>
                                        </p:attrNameLst>
                                      </p:cBhvr>
                                      <p:tavLst>
                                        <p:tav tm="0">
                                          <p:val>
                                            <p:strVal val="0-#ppt_h/2"/>
                                          </p:val>
                                        </p:tav>
                                        <p:tav tm="100000">
                                          <p:val>
                                            <p:strVal val="#ppt_y"/>
                                          </p:val>
                                        </p:tav>
                                      </p:tavLst>
                                    </p:anim>
                                  </p:childTnLst>
                                </p:cTn>
                              </p:par>
                            </p:childTnLst>
                          </p:cTn>
                        </p:par>
                        <p:par>
                          <p:cTn id="29" fill="hold">
                            <p:stCondLst>
                              <p:cond delay="2500"/>
                            </p:stCondLst>
                            <p:childTnLst>
                              <p:par>
                                <p:cTn id="30" presetID="42" presetClass="entr" presetSubtype="0" fill="hold" nodeType="after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anim calcmode="lin" valueType="num">
                                      <p:cBhvr>
                                        <p:cTn id="33" dur="500" fill="hold"/>
                                        <p:tgtEl>
                                          <p:spTgt spid="4"/>
                                        </p:tgtEl>
                                        <p:attrNameLst>
                                          <p:attrName>ppt_x</p:attrName>
                                        </p:attrNameLst>
                                      </p:cBhvr>
                                      <p:tavLst>
                                        <p:tav tm="0">
                                          <p:val>
                                            <p:strVal val="#ppt_x"/>
                                          </p:val>
                                        </p:tav>
                                        <p:tav tm="100000">
                                          <p:val>
                                            <p:strVal val="#ppt_x"/>
                                          </p:val>
                                        </p:tav>
                                      </p:tavLst>
                                    </p:anim>
                                    <p:anim calcmode="lin" valueType="num">
                                      <p:cBhvr>
                                        <p:cTn id="34" dur="500" fill="hold"/>
                                        <p:tgtEl>
                                          <p:spTgt spid="4"/>
                                        </p:tgtEl>
                                        <p:attrNameLst>
                                          <p:attrName>ppt_y</p:attrName>
                                        </p:attrNameLst>
                                      </p:cBhvr>
                                      <p:tavLst>
                                        <p:tav tm="0">
                                          <p:val>
                                            <p:strVal val="#ppt_y+.1"/>
                                          </p:val>
                                        </p:tav>
                                        <p:tav tm="100000">
                                          <p:val>
                                            <p:strVal val="#ppt_y"/>
                                          </p:val>
                                        </p:tav>
                                      </p:tavLst>
                                    </p:anim>
                                  </p:childTnLst>
                                </p:cTn>
                              </p:par>
                            </p:childTnLst>
                          </p:cTn>
                        </p:par>
                        <p:par>
                          <p:cTn id="35" fill="hold">
                            <p:stCondLst>
                              <p:cond delay="3000"/>
                            </p:stCondLst>
                            <p:childTnLst>
                              <p:par>
                                <p:cTn id="36" presetID="18" presetClass="entr" presetSubtype="3" fill="hold" nodeType="afterEffect">
                                  <p:stCondLst>
                                    <p:cond delay="0"/>
                                  </p:stCondLst>
                                  <p:childTnLst>
                                    <p:set>
                                      <p:cBhvr>
                                        <p:cTn id="37" dur="1" fill="hold">
                                          <p:stCondLst>
                                            <p:cond delay="0"/>
                                          </p:stCondLst>
                                        </p:cTn>
                                        <p:tgtEl>
                                          <p:spTgt spid="102"/>
                                        </p:tgtEl>
                                        <p:attrNameLst>
                                          <p:attrName>style.visibility</p:attrName>
                                        </p:attrNameLst>
                                      </p:cBhvr>
                                      <p:to>
                                        <p:strVal val="visible"/>
                                      </p:to>
                                    </p:set>
                                    <p:animEffect transition="in" filter="strips(upRight)">
                                      <p:cBhvr>
                                        <p:cTn id="38" dur="500"/>
                                        <p:tgtEl>
                                          <p:spTgt spid="102"/>
                                        </p:tgtEl>
                                      </p:cBhvr>
                                    </p:animEffect>
                                  </p:childTnLst>
                                </p:cTn>
                              </p:par>
                            </p:childTnLst>
                          </p:cTn>
                        </p:par>
                        <p:par>
                          <p:cTn id="39" fill="hold">
                            <p:stCondLst>
                              <p:cond delay="3500"/>
                            </p:stCondLst>
                            <p:childTnLst>
                              <p:par>
                                <p:cTn id="40" presetID="53" presetClass="entr" presetSubtype="0" fill="hold" grpId="0" nodeType="afterEffect">
                                  <p:stCondLst>
                                    <p:cond delay="0"/>
                                  </p:stCondLst>
                                  <p:childTnLst>
                                    <p:set>
                                      <p:cBhvr>
                                        <p:cTn id="41" dur="1" fill="hold">
                                          <p:stCondLst>
                                            <p:cond delay="0"/>
                                          </p:stCondLst>
                                        </p:cTn>
                                        <p:tgtEl>
                                          <p:spTgt spid="41"/>
                                        </p:tgtEl>
                                        <p:attrNameLst>
                                          <p:attrName>style.visibility</p:attrName>
                                        </p:attrNameLst>
                                      </p:cBhvr>
                                      <p:to>
                                        <p:strVal val="visible"/>
                                      </p:to>
                                    </p:set>
                                    <p:anim calcmode="lin" valueType="num">
                                      <p:cBhvr>
                                        <p:cTn id="42" dur="500" fill="hold"/>
                                        <p:tgtEl>
                                          <p:spTgt spid="41"/>
                                        </p:tgtEl>
                                        <p:attrNameLst>
                                          <p:attrName>ppt_w</p:attrName>
                                        </p:attrNameLst>
                                      </p:cBhvr>
                                      <p:tavLst>
                                        <p:tav tm="0">
                                          <p:val>
                                            <p:fltVal val="0"/>
                                          </p:val>
                                        </p:tav>
                                        <p:tav tm="100000">
                                          <p:val>
                                            <p:strVal val="#ppt_w"/>
                                          </p:val>
                                        </p:tav>
                                      </p:tavLst>
                                    </p:anim>
                                    <p:anim calcmode="lin" valueType="num">
                                      <p:cBhvr>
                                        <p:cTn id="43" dur="500" fill="hold"/>
                                        <p:tgtEl>
                                          <p:spTgt spid="41"/>
                                        </p:tgtEl>
                                        <p:attrNameLst>
                                          <p:attrName>ppt_h</p:attrName>
                                        </p:attrNameLst>
                                      </p:cBhvr>
                                      <p:tavLst>
                                        <p:tav tm="0">
                                          <p:val>
                                            <p:fltVal val="0"/>
                                          </p:val>
                                        </p:tav>
                                        <p:tav tm="100000">
                                          <p:val>
                                            <p:strVal val="#ppt_h"/>
                                          </p:val>
                                        </p:tav>
                                      </p:tavLst>
                                    </p:anim>
                                    <p:animEffect transition="in" filter="fade">
                                      <p:cBhvr>
                                        <p:cTn id="44" dur="500"/>
                                        <p:tgtEl>
                                          <p:spTgt spid="41"/>
                                        </p:tgtEl>
                                      </p:cBhvr>
                                    </p:animEffect>
                                  </p:childTnLst>
                                </p:cTn>
                              </p:par>
                              <p:par>
                                <p:cTn id="45" presetID="2" presetClass="entr" presetSubtype="2" accel="50000" decel="50000" fill="hold" grpId="0" nodeType="withEffect">
                                  <p:stCondLst>
                                    <p:cond delay="0"/>
                                  </p:stCondLst>
                                  <p:childTnLst>
                                    <p:set>
                                      <p:cBhvr>
                                        <p:cTn id="46" dur="1" fill="hold">
                                          <p:stCondLst>
                                            <p:cond delay="0"/>
                                          </p:stCondLst>
                                        </p:cTn>
                                        <p:tgtEl>
                                          <p:spTgt spid="120"/>
                                        </p:tgtEl>
                                        <p:attrNameLst>
                                          <p:attrName>style.visibility</p:attrName>
                                        </p:attrNameLst>
                                      </p:cBhvr>
                                      <p:to>
                                        <p:strVal val="visible"/>
                                      </p:to>
                                    </p:set>
                                    <p:anim calcmode="lin" valueType="num">
                                      <p:cBhvr additive="base">
                                        <p:cTn id="47" dur="500" fill="hold"/>
                                        <p:tgtEl>
                                          <p:spTgt spid="120"/>
                                        </p:tgtEl>
                                        <p:attrNameLst>
                                          <p:attrName>ppt_x</p:attrName>
                                        </p:attrNameLst>
                                      </p:cBhvr>
                                      <p:tavLst>
                                        <p:tav tm="0">
                                          <p:val>
                                            <p:strVal val="1+#ppt_w/2"/>
                                          </p:val>
                                        </p:tav>
                                        <p:tav tm="100000">
                                          <p:val>
                                            <p:strVal val="#ppt_x"/>
                                          </p:val>
                                        </p:tav>
                                      </p:tavLst>
                                    </p:anim>
                                    <p:anim calcmode="lin" valueType="num">
                                      <p:cBhvr additive="base">
                                        <p:cTn id="48" dur="500" fill="hold"/>
                                        <p:tgtEl>
                                          <p:spTgt spid="120"/>
                                        </p:tgtEl>
                                        <p:attrNameLst>
                                          <p:attrName>ppt_y</p:attrName>
                                        </p:attrNameLst>
                                      </p:cBhvr>
                                      <p:tavLst>
                                        <p:tav tm="0">
                                          <p:val>
                                            <p:strVal val="#ppt_y"/>
                                          </p:val>
                                        </p:tav>
                                        <p:tav tm="100000">
                                          <p:val>
                                            <p:strVal val="#ppt_y"/>
                                          </p:val>
                                        </p:tav>
                                      </p:tavLst>
                                    </p:anim>
                                  </p:childTnLst>
                                </p:cTn>
                              </p:par>
                            </p:childTnLst>
                          </p:cTn>
                        </p:par>
                        <p:par>
                          <p:cTn id="49" fill="hold">
                            <p:stCondLst>
                              <p:cond delay="4000"/>
                            </p:stCondLst>
                            <p:childTnLst>
                              <p:par>
                                <p:cTn id="50" presetID="18" presetClass="entr" presetSubtype="3" fill="hold" nodeType="afterEffect">
                                  <p:stCondLst>
                                    <p:cond delay="0"/>
                                  </p:stCondLst>
                                  <p:childTnLst>
                                    <p:set>
                                      <p:cBhvr>
                                        <p:cTn id="51" dur="1" fill="hold">
                                          <p:stCondLst>
                                            <p:cond delay="0"/>
                                          </p:stCondLst>
                                        </p:cTn>
                                        <p:tgtEl>
                                          <p:spTgt spid="109"/>
                                        </p:tgtEl>
                                        <p:attrNameLst>
                                          <p:attrName>style.visibility</p:attrName>
                                        </p:attrNameLst>
                                      </p:cBhvr>
                                      <p:to>
                                        <p:strVal val="visible"/>
                                      </p:to>
                                    </p:set>
                                    <p:animEffect transition="in" filter="strips(upRight)">
                                      <p:cBhvr>
                                        <p:cTn id="52" dur="500"/>
                                        <p:tgtEl>
                                          <p:spTgt spid="109"/>
                                        </p:tgtEl>
                                      </p:cBhvr>
                                    </p:animEffect>
                                  </p:childTnLst>
                                </p:cTn>
                              </p:par>
                            </p:childTnLst>
                          </p:cTn>
                        </p:par>
                        <p:par>
                          <p:cTn id="53" fill="hold">
                            <p:stCondLst>
                              <p:cond delay="4500"/>
                            </p:stCondLst>
                            <p:childTnLst>
                              <p:par>
                                <p:cTn id="54" presetID="53" presetClass="entr" presetSubtype="0" fill="hold" grpId="0" nodeType="afterEffect">
                                  <p:stCondLst>
                                    <p:cond delay="0"/>
                                  </p:stCondLst>
                                  <p:childTnLst>
                                    <p:set>
                                      <p:cBhvr>
                                        <p:cTn id="55" dur="1" fill="hold">
                                          <p:stCondLst>
                                            <p:cond delay="0"/>
                                          </p:stCondLst>
                                        </p:cTn>
                                        <p:tgtEl>
                                          <p:spTgt spid="42"/>
                                        </p:tgtEl>
                                        <p:attrNameLst>
                                          <p:attrName>style.visibility</p:attrName>
                                        </p:attrNameLst>
                                      </p:cBhvr>
                                      <p:to>
                                        <p:strVal val="visible"/>
                                      </p:to>
                                    </p:set>
                                    <p:anim calcmode="lin" valueType="num">
                                      <p:cBhvr>
                                        <p:cTn id="56" dur="500" fill="hold"/>
                                        <p:tgtEl>
                                          <p:spTgt spid="42"/>
                                        </p:tgtEl>
                                        <p:attrNameLst>
                                          <p:attrName>ppt_w</p:attrName>
                                        </p:attrNameLst>
                                      </p:cBhvr>
                                      <p:tavLst>
                                        <p:tav tm="0">
                                          <p:val>
                                            <p:fltVal val="0"/>
                                          </p:val>
                                        </p:tav>
                                        <p:tav tm="100000">
                                          <p:val>
                                            <p:strVal val="#ppt_w"/>
                                          </p:val>
                                        </p:tav>
                                      </p:tavLst>
                                    </p:anim>
                                    <p:anim calcmode="lin" valueType="num">
                                      <p:cBhvr>
                                        <p:cTn id="57" dur="500" fill="hold"/>
                                        <p:tgtEl>
                                          <p:spTgt spid="42"/>
                                        </p:tgtEl>
                                        <p:attrNameLst>
                                          <p:attrName>ppt_h</p:attrName>
                                        </p:attrNameLst>
                                      </p:cBhvr>
                                      <p:tavLst>
                                        <p:tav tm="0">
                                          <p:val>
                                            <p:fltVal val="0"/>
                                          </p:val>
                                        </p:tav>
                                        <p:tav tm="100000">
                                          <p:val>
                                            <p:strVal val="#ppt_h"/>
                                          </p:val>
                                        </p:tav>
                                      </p:tavLst>
                                    </p:anim>
                                    <p:animEffect transition="in" filter="fade">
                                      <p:cBhvr>
                                        <p:cTn id="58" dur="500"/>
                                        <p:tgtEl>
                                          <p:spTgt spid="42"/>
                                        </p:tgtEl>
                                      </p:cBhvr>
                                    </p:animEffect>
                                  </p:childTnLst>
                                </p:cTn>
                              </p:par>
                              <p:par>
                                <p:cTn id="59" presetID="2" presetClass="entr" presetSubtype="2" accel="50000" decel="50000" fill="hold" grpId="0" nodeType="withEffect">
                                  <p:stCondLst>
                                    <p:cond delay="0"/>
                                  </p:stCondLst>
                                  <p:childTnLst>
                                    <p:set>
                                      <p:cBhvr>
                                        <p:cTn id="60" dur="1" fill="hold">
                                          <p:stCondLst>
                                            <p:cond delay="0"/>
                                          </p:stCondLst>
                                        </p:cTn>
                                        <p:tgtEl>
                                          <p:spTgt spid="122"/>
                                        </p:tgtEl>
                                        <p:attrNameLst>
                                          <p:attrName>style.visibility</p:attrName>
                                        </p:attrNameLst>
                                      </p:cBhvr>
                                      <p:to>
                                        <p:strVal val="visible"/>
                                      </p:to>
                                    </p:set>
                                    <p:anim calcmode="lin" valueType="num">
                                      <p:cBhvr additive="base">
                                        <p:cTn id="61" dur="500" fill="hold"/>
                                        <p:tgtEl>
                                          <p:spTgt spid="122"/>
                                        </p:tgtEl>
                                        <p:attrNameLst>
                                          <p:attrName>ppt_x</p:attrName>
                                        </p:attrNameLst>
                                      </p:cBhvr>
                                      <p:tavLst>
                                        <p:tav tm="0">
                                          <p:val>
                                            <p:strVal val="1+#ppt_w/2"/>
                                          </p:val>
                                        </p:tav>
                                        <p:tav tm="100000">
                                          <p:val>
                                            <p:strVal val="#ppt_x"/>
                                          </p:val>
                                        </p:tav>
                                      </p:tavLst>
                                    </p:anim>
                                    <p:anim calcmode="lin" valueType="num">
                                      <p:cBhvr additive="base">
                                        <p:cTn id="62" dur="500" fill="hold"/>
                                        <p:tgtEl>
                                          <p:spTgt spid="122"/>
                                        </p:tgtEl>
                                        <p:attrNameLst>
                                          <p:attrName>ppt_y</p:attrName>
                                        </p:attrNameLst>
                                      </p:cBhvr>
                                      <p:tavLst>
                                        <p:tav tm="0">
                                          <p:val>
                                            <p:strVal val="#ppt_y"/>
                                          </p:val>
                                        </p:tav>
                                        <p:tav tm="100000">
                                          <p:val>
                                            <p:strVal val="#ppt_y"/>
                                          </p:val>
                                        </p:tav>
                                      </p:tavLst>
                                    </p:anim>
                                  </p:childTnLst>
                                </p:cTn>
                              </p:par>
                            </p:childTnLst>
                          </p:cTn>
                        </p:par>
                        <p:par>
                          <p:cTn id="63" fill="hold">
                            <p:stCondLst>
                              <p:cond delay="5000"/>
                            </p:stCondLst>
                            <p:childTnLst>
                              <p:par>
                                <p:cTn id="64" presetID="18" presetClass="entr" presetSubtype="3" fill="hold" nodeType="after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strips(upRight)">
                                      <p:cBhvr>
                                        <p:cTn id="66" dur="500"/>
                                        <p:tgtEl>
                                          <p:spTgt spid="52"/>
                                        </p:tgtEl>
                                      </p:cBhvr>
                                    </p:animEffect>
                                  </p:childTnLst>
                                </p:cTn>
                              </p:par>
                            </p:childTnLst>
                          </p:cTn>
                        </p:par>
                        <p:par>
                          <p:cTn id="67" fill="hold">
                            <p:stCondLst>
                              <p:cond delay="5500"/>
                            </p:stCondLst>
                            <p:childTnLst>
                              <p:par>
                                <p:cTn id="68" presetID="53" presetClass="entr" presetSubtype="0" fill="hold" grpId="0" nodeType="afterEffect">
                                  <p:stCondLst>
                                    <p:cond delay="0"/>
                                  </p:stCondLst>
                                  <p:childTnLst>
                                    <p:set>
                                      <p:cBhvr>
                                        <p:cTn id="69" dur="1" fill="hold">
                                          <p:stCondLst>
                                            <p:cond delay="0"/>
                                          </p:stCondLst>
                                        </p:cTn>
                                        <p:tgtEl>
                                          <p:spTgt spid="43"/>
                                        </p:tgtEl>
                                        <p:attrNameLst>
                                          <p:attrName>style.visibility</p:attrName>
                                        </p:attrNameLst>
                                      </p:cBhvr>
                                      <p:to>
                                        <p:strVal val="visible"/>
                                      </p:to>
                                    </p:set>
                                    <p:anim calcmode="lin" valueType="num">
                                      <p:cBhvr>
                                        <p:cTn id="70" dur="500" fill="hold"/>
                                        <p:tgtEl>
                                          <p:spTgt spid="43"/>
                                        </p:tgtEl>
                                        <p:attrNameLst>
                                          <p:attrName>ppt_w</p:attrName>
                                        </p:attrNameLst>
                                      </p:cBhvr>
                                      <p:tavLst>
                                        <p:tav tm="0">
                                          <p:val>
                                            <p:fltVal val="0"/>
                                          </p:val>
                                        </p:tav>
                                        <p:tav tm="100000">
                                          <p:val>
                                            <p:strVal val="#ppt_w"/>
                                          </p:val>
                                        </p:tav>
                                      </p:tavLst>
                                    </p:anim>
                                    <p:anim calcmode="lin" valueType="num">
                                      <p:cBhvr>
                                        <p:cTn id="71" dur="500" fill="hold"/>
                                        <p:tgtEl>
                                          <p:spTgt spid="43"/>
                                        </p:tgtEl>
                                        <p:attrNameLst>
                                          <p:attrName>ppt_h</p:attrName>
                                        </p:attrNameLst>
                                      </p:cBhvr>
                                      <p:tavLst>
                                        <p:tav tm="0">
                                          <p:val>
                                            <p:fltVal val="0"/>
                                          </p:val>
                                        </p:tav>
                                        <p:tav tm="100000">
                                          <p:val>
                                            <p:strVal val="#ppt_h"/>
                                          </p:val>
                                        </p:tav>
                                      </p:tavLst>
                                    </p:anim>
                                    <p:animEffect transition="in" filter="fade">
                                      <p:cBhvr>
                                        <p:cTn id="72" dur="500"/>
                                        <p:tgtEl>
                                          <p:spTgt spid="43"/>
                                        </p:tgtEl>
                                      </p:cBhvr>
                                    </p:animEffect>
                                  </p:childTnLst>
                                </p:cTn>
                              </p:par>
                              <p:par>
                                <p:cTn id="73" presetID="2" presetClass="entr" presetSubtype="2" accel="50000" decel="50000" fill="hold" grpId="0" nodeType="withEffect">
                                  <p:stCondLst>
                                    <p:cond delay="0"/>
                                  </p:stCondLst>
                                  <p:childTnLst>
                                    <p:set>
                                      <p:cBhvr>
                                        <p:cTn id="74" dur="1" fill="hold">
                                          <p:stCondLst>
                                            <p:cond delay="0"/>
                                          </p:stCondLst>
                                        </p:cTn>
                                        <p:tgtEl>
                                          <p:spTgt spid="124"/>
                                        </p:tgtEl>
                                        <p:attrNameLst>
                                          <p:attrName>style.visibility</p:attrName>
                                        </p:attrNameLst>
                                      </p:cBhvr>
                                      <p:to>
                                        <p:strVal val="visible"/>
                                      </p:to>
                                    </p:set>
                                    <p:anim calcmode="lin" valueType="num">
                                      <p:cBhvr additive="base">
                                        <p:cTn id="75" dur="500" fill="hold"/>
                                        <p:tgtEl>
                                          <p:spTgt spid="124"/>
                                        </p:tgtEl>
                                        <p:attrNameLst>
                                          <p:attrName>ppt_x</p:attrName>
                                        </p:attrNameLst>
                                      </p:cBhvr>
                                      <p:tavLst>
                                        <p:tav tm="0">
                                          <p:val>
                                            <p:strVal val="1+#ppt_w/2"/>
                                          </p:val>
                                        </p:tav>
                                        <p:tav tm="100000">
                                          <p:val>
                                            <p:strVal val="#ppt_x"/>
                                          </p:val>
                                        </p:tav>
                                      </p:tavLst>
                                    </p:anim>
                                    <p:anim calcmode="lin" valueType="num">
                                      <p:cBhvr additive="base">
                                        <p:cTn id="76" dur="500" fill="hold"/>
                                        <p:tgtEl>
                                          <p:spTgt spid="124"/>
                                        </p:tgtEl>
                                        <p:attrNameLst>
                                          <p:attrName>ppt_y</p:attrName>
                                        </p:attrNameLst>
                                      </p:cBhvr>
                                      <p:tavLst>
                                        <p:tav tm="0">
                                          <p:val>
                                            <p:strVal val="#ppt_y"/>
                                          </p:val>
                                        </p:tav>
                                        <p:tav tm="100000">
                                          <p:val>
                                            <p:strVal val="#ppt_y"/>
                                          </p:val>
                                        </p:tav>
                                      </p:tavLst>
                                    </p:anim>
                                  </p:childTnLst>
                                </p:cTn>
                              </p:par>
                            </p:childTnLst>
                          </p:cTn>
                        </p:par>
                        <p:par>
                          <p:cTn id="77" fill="hold">
                            <p:stCondLst>
                              <p:cond delay="6000"/>
                            </p:stCondLst>
                            <p:childTnLst>
                              <p:par>
                                <p:cTn id="78" presetID="18" presetClass="entr" presetSubtype="3" fill="hold" nodeType="afterEffect">
                                  <p:stCondLst>
                                    <p:cond delay="0"/>
                                  </p:stCondLst>
                                  <p:childTnLst>
                                    <p:set>
                                      <p:cBhvr>
                                        <p:cTn id="79" dur="1" fill="hold">
                                          <p:stCondLst>
                                            <p:cond delay="0"/>
                                          </p:stCondLst>
                                        </p:cTn>
                                        <p:tgtEl>
                                          <p:spTgt spid="113"/>
                                        </p:tgtEl>
                                        <p:attrNameLst>
                                          <p:attrName>style.visibility</p:attrName>
                                        </p:attrNameLst>
                                      </p:cBhvr>
                                      <p:to>
                                        <p:strVal val="visible"/>
                                      </p:to>
                                    </p:set>
                                    <p:animEffect transition="in" filter="strips(upRight)">
                                      <p:cBhvr>
                                        <p:cTn id="80" dur="500"/>
                                        <p:tgtEl>
                                          <p:spTgt spid="113"/>
                                        </p:tgtEl>
                                      </p:cBhvr>
                                    </p:animEffect>
                                  </p:childTnLst>
                                </p:cTn>
                              </p:par>
                            </p:childTnLst>
                          </p:cTn>
                        </p:par>
                        <p:par>
                          <p:cTn id="81" fill="hold">
                            <p:stCondLst>
                              <p:cond delay="6500"/>
                            </p:stCondLst>
                            <p:childTnLst>
                              <p:par>
                                <p:cTn id="82" presetID="53" presetClass="entr" presetSubtype="0" fill="hold" grpId="0" nodeType="afterEffect">
                                  <p:stCondLst>
                                    <p:cond delay="0"/>
                                  </p:stCondLst>
                                  <p:childTnLst>
                                    <p:set>
                                      <p:cBhvr>
                                        <p:cTn id="83" dur="1" fill="hold">
                                          <p:stCondLst>
                                            <p:cond delay="0"/>
                                          </p:stCondLst>
                                        </p:cTn>
                                        <p:tgtEl>
                                          <p:spTgt spid="44"/>
                                        </p:tgtEl>
                                        <p:attrNameLst>
                                          <p:attrName>style.visibility</p:attrName>
                                        </p:attrNameLst>
                                      </p:cBhvr>
                                      <p:to>
                                        <p:strVal val="visible"/>
                                      </p:to>
                                    </p:set>
                                    <p:anim calcmode="lin" valueType="num">
                                      <p:cBhvr>
                                        <p:cTn id="84" dur="500" fill="hold"/>
                                        <p:tgtEl>
                                          <p:spTgt spid="44"/>
                                        </p:tgtEl>
                                        <p:attrNameLst>
                                          <p:attrName>ppt_w</p:attrName>
                                        </p:attrNameLst>
                                      </p:cBhvr>
                                      <p:tavLst>
                                        <p:tav tm="0">
                                          <p:val>
                                            <p:fltVal val="0"/>
                                          </p:val>
                                        </p:tav>
                                        <p:tav tm="100000">
                                          <p:val>
                                            <p:strVal val="#ppt_w"/>
                                          </p:val>
                                        </p:tav>
                                      </p:tavLst>
                                    </p:anim>
                                    <p:anim calcmode="lin" valueType="num">
                                      <p:cBhvr>
                                        <p:cTn id="85" dur="500" fill="hold"/>
                                        <p:tgtEl>
                                          <p:spTgt spid="44"/>
                                        </p:tgtEl>
                                        <p:attrNameLst>
                                          <p:attrName>ppt_h</p:attrName>
                                        </p:attrNameLst>
                                      </p:cBhvr>
                                      <p:tavLst>
                                        <p:tav tm="0">
                                          <p:val>
                                            <p:fltVal val="0"/>
                                          </p:val>
                                        </p:tav>
                                        <p:tav tm="100000">
                                          <p:val>
                                            <p:strVal val="#ppt_h"/>
                                          </p:val>
                                        </p:tav>
                                      </p:tavLst>
                                    </p:anim>
                                    <p:animEffect transition="in" filter="fade">
                                      <p:cBhvr>
                                        <p:cTn id="86" dur="500"/>
                                        <p:tgtEl>
                                          <p:spTgt spid="44"/>
                                        </p:tgtEl>
                                      </p:cBhvr>
                                    </p:animEffect>
                                  </p:childTnLst>
                                </p:cTn>
                              </p:par>
                              <p:par>
                                <p:cTn id="87" presetID="2" presetClass="entr" presetSubtype="2" accel="50000" decel="50000" fill="hold" grpId="0" nodeType="withEffect">
                                  <p:stCondLst>
                                    <p:cond delay="0"/>
                                  </p:stCondLst>
                                  <p:childTnLst>
                                    <p:set>
                                      <p:cBhvr>
                                        <p:cTn id="88" dur="1" fill="hold">
                                          <p:stCondLst>
                                            <p:cond delay="0"/>
                                          </p:stCondLst>
                                        </p:cTn>
                                        <p:tgtEl>
                                          <p:spTgt spid="126"/>
                                        </p:tgtEl>
                                        <p:attrNameLst>
                                          <p:attrName>style.visibility</p:attrName>
                                        </p:attrNameLst>
                                      </p:cBhvr>
                                      <p:to>
                                        <p:strVal val="visible"/>
                                      </p:to>
                                    </p:set>
                                    <p:anim calcmode="lin" valueType="num">
                                      <p:cBhvr additive="base">
                                        <p:cTn id="89" dur="500" fill="hold"/>
                                        <p:tgtEl>
                                          <p:spTgt spid="126"/>
                                        </p:tgtEl>
                                        <p:attrNameLst>
                                          <p:attrName>ppt_x</p:attrName>
                                        </p:attrNameLst>
                                      </p:cBhvr>
                                      <p:tavLst>
                                        <p:tav tm="0">
                                          <p:val>
                                            <p:strVal val="1+#ppt_w/2"/>
                                          </p:val>
                                        </p:tav>
                                        <p:tav tm="100000">
                                          <p:val>
                                            <p:strVal val="#ppt_x"/>
                                          </p:val>
                                        </p:tav>
                                      </p:tavLst>
                                    </p:anim>
                                    <p:anim calcmode="lin" valueType="num">
                                      <p:cBhvr additive="base">
                                        <p:cTn id="90" dur="500" fill="hold"/>
                                        <p:tgtEl>
                                          <p:spTgt spid="126"/>
                                        </p:tgtEl>
                                        <p:attrNameLst>
                                          <p:attrName>ppt_y</p:attrName>
                                        </p:attrNameLst>
                                      </p:cBhvr>
                                      <p:tavLst>
                                        <p:tav tm="0">
                                          <p:val>
                                            <p:strVal val="#ppt_y"/>
                                          </p:val>
                                        </p:tav>
                                        <p:tav tm="100000">
                                          <p:val>
                                            <p:strVal val="#ppt_y"/>
                                          </p:val>
                                        </p:tav>
                                      </p:tavLst>
                                    </p:anim>
                                  </p:childTnLst>
                                </p:cTn>
                              </p:par>
                            </p:childTnLst>
                          </p:cTn>
                        </p:par>
                        <p:par>
                          <p:cTn id="91" fill="hold">
                            <p:stCondLst>
                              <p:cond delay="7000"/>
                            </p:stCondLst>
                            <p:childTnLst>
                              <p:par>
                                <p:cTn id="92" presetID="10" presetClass="entr" presetSubtype="0" fill="hold" grpId="0" nodeType="afterEffect">
                                  <p:stCondLst>
                                    <p:cond delay="0"/>
                                  </p:stCondLst>
                                  <p:childTnLst>
                                    <p:set>
                                      <p:cBhvr>
                                        <p:cTn id="93" dur="1" fill="hold">
                                          <p:stCondLst>
                                            <p:cond delay="0"/>
                                          </p:stCondLst>
                                        </p:cTn>
                                        <p:tgtEl>
                                          <p:spTgt spid="57">
                                            <p:graphicEl>
                                              <a:chart seriesIdx="-3" categoryIdx="-3" bldStep="gridLegend"/>
                                            </p:graphicEl>
                                          </p:spTgt>
                                        </p:tgtEl>
                                        <p:attrNameLst>
                                          <p:attrName>style.visibility</p:attrName>
                                        </p:attrNameLst>
                                      </p:cBhvr>
                                      <p:to>
                                        <p:strVal val="visible"/>
                                      </p:to>
                                    </p:set>
                                    <p:animEffect transition="in" filter="fade">
                                      <p:cBhvr>
                                        <p:cTn id="94" dur="500"/>
                                        <p:tgtEl>
                                          <p:spTgt spid="57">
                                            <p:graphicEl>
                                              <a:chart seriesIdx="-3" categoryIdx="-3" bldStep="gridLegend"/>
                                            </p:graphicEl>
                                          </p:spTgt>
                                        </p:tgtEl>
                                      </p:cBhvr>
                                    </p:animEffect>
                                  </p:childTnLst>
                                </p:cTn>
                              </p:par>
                            </p:childTnLst>
                          </p:cTn>
                        </p:par>
                        <p:par>
                          <p:cTn id="95" fill="hold">
                            <p:stCondLst>
                              <p:cond delay="7500"/>
                            </p:stCondLst>
                            <p:childTnLst>
                              <p:par>
                                <p:cTn id="96" presetID="12" presetClass="entr" presetSubtype="4" fill="hold" grpId="0" nodeType="afterEffect">
                                  <p:stCondLst>
                                    <p:cond delay="0"/>
                                  </p:stCondLst>
                                  <p:childTnLst>
                                    <p:set>
                                      <p:cBhvr>
                                        <p:cTn id="97" dur="1" fill="hold">
                                          <p:stCondLst>
                                            <p:cond delay="0"/>
                                          </p:stCondLst>
                                        </p:cTn>
                                        <p:tgtEl>
                                          <p:spTgt spid="57">
                                            <p:graphicEl>
                                              <a:chart seriesIdx="0" categoryIdx="-4" bldStep="series"/>
                                            </p:graphicEl>
                                          </p:spTgt>
                                        </p:tgtEl>
                                        <p:attrNameLst>
                                          <p:attrName>style.visibility</p:attrName>
                                        </p:attrNameLst>
                                      </p:cBhvr>
                                      <p:to>
                                        <p:strVal val="visible"/>
                                      </p:to>
                                    </p:set>
                                    <p:animEffect transition="in" filter="slide(fromBottom)">
                                      <p:cBhvr>
                                        <p:cTn id="98" dur="500"/>
                                        <p:tgtEl>
                                          <p:spTgt spid="57">
                                            <p:graphicEl>
                                              <a:chart seriesIdx="0" categoryIdx="-4" bldStep="series"/>
                                            </p:graphicEl>
                                          </p:spTgt>
                                        </p:tgtEl>
                                      </p:cBhvr>
                                    </p:animEffect>
                                  </p:childTnLst>
                                </p:cTn>
                              </p:par>
                            </p:childTnLst>
                          </p:cTn>
                        </p:par>
                        <p:par>
                          <p:cTn id="99" fill="hold">
                            <p:stCondLst>
                              <p:cond delay="8000"/>
                            </p:stCondLst>
                            <p:childTnLst>
                              <p:par>
                                <p:cTn id="100" presetID="12" presetClass="entr" presetSubtype="4" fill="hold" grpId="0" nodeType="afterEffect">
                                  <p:stCondLst>
                                    <p:cond delay="0"/>
                                  </p:stCondLst>
                                  <p:childTnLst>
                                    <p:set>
                                      <p:cBhvr>
                                        <p:cTn id="101" dur="1" fill="hold">
                                          <p:stCondLst>
                                            <p:cond delay="0"/>
                                          </p:stCondLst>
                                        </p:cTn>
                                        <p:tgtEl>
                                          <p:spTgt spid="57">
                                            <p:graphicEl>
                                              <a:chart seriesIdx="1" categoryIdx="-4" bldStep="series"/>
                                            </p:graphicEl>
                                          </p:spTgt>
                                        </p:tgtEl>
                                        <p:attrNameLst>
                                          <p:attrName>style.visibility</p:attrName>
                                        </p:attrNameLst>
                                      </p:cBhvr>
                                      <p:to>
                                        <p:strVal val="visible"/>
                                      </p:to>
                                    </p:set>
                                    <p:animEffect transition="in" filter="slide(fromBottom)">
                                      <p:cBhvr>
                                        <p:cTn id="102" dur="500"/>
                                        <p:tgtEl>
                                          <p:spTgt spid="57">
                                            <p:graphicEl>
                                              <a:chart seriesIdx="1" categoryIdx="-4" bldStep="series"/>
                                            </p:graphicEl>
                                          </p:spTgt>
                                        </p:tgtEl>
                                      </p:cBhvr>
                                    </p:animEffect>
                                  </p:childTnLst>
                                </p:cTn>
                              </p:par>
                            </p:childTnLst>
                          </p:cTn>
                        </p:par>
                        <p:par>
                          <p:cTn id="103" fill="hold">
                            <p:stCondLst>
                              <p:cond delay="8500"/>
                            </p:stCondLst>
                            <p:childTnLst>
                              <p:par>
                                <p:cTn id="104" presetID="12" presetClass="entr" presetSubtype="4" fill="hold" grpId="0" nodeType="afterEffect">
                                  <p:stCondLst>
                                    <p:cond delay="0"/>
                                  </p:stCondLst>
                                  <p:childTnLst>
                                    <p:set>
                                      <p:cBhvr>
                                        <p:cTn id="105" dur="1" fill="hold">
                                          <p:stCondLst>
                                            <p:cond delay="0"/>
                                          </p:stCondLst>
                                        </p:cTn>
                                        <p:tgtEl>
                                          <p:spTgt spid="57">
                                            <p:graphicEl>
                                              <a:chart seriesIdx="2" categoryIdx="-4" bldStep="series"/>
                                            </p:graphicEl>
                                          </p:spTgt>
                                        </p:tgtEl>
                                        <p:attrNameLst>
                                          <p:attrName>style.visibility</p:attrName>
                                        </p:attrNameLst>
                                      </p:cBhvr>
                                      <p:to>
                                        <p:strVal val="visible"/>
                                      </p:to>
                                    </p:set>
                                    <p:animEffect transition="in" filter="slide(fromBottom)">
                                      <p:cBhvr>
                                        <p:cTn id="106" dur="500"/>
                                        <p:tgtEl>
                                          <p:spTgt spid="57">
                                            <p:graphicEl>
                                              <a:chart seriesIdx="2" categoryIdx="-4" bldStep="series"/>
                                            </p:graphicEl>
                                          </p:spTgt>
                                        </p:tgtEl>
                                      </p:cBhvr>
                                    </p:animEffect>
                                  </p:childTnLst>
                                </p:cTn>
                              </p:par>
                            </p:childTnLst>
                          </p:cTn>
                        </p:par>
                        <p:par>
                          <p:cTn id="107" fill="hold">
                            <p:stCondLst>
                              <p:cond delay="9000"/>
                            </p:stCondLst>
                            <p:childTnLst>
                              <p:par>
                                <p:cTn id="108" presetID="12" presetClass="entr" presetSubtype="4" fill="hold" grpId="0" nodeType="afterEffect">
                                  <p:stCondLst>
                                    <p:cond delay="0"/>
                                  </p:stCondLst>
                                  <p:childTnLst>
                                    <p:set>
                                      <p:cBhvr>
                                        <p:cTn id="109" dur="1" fill="hold">
                                          <p:stCondLst>
                                            <p:cond delay="0"/>
                                          </p:stCondLst>
                                        </p:cTn>
                                        <p:tgtEl>
                                          <p:spTgt spid="57">
                                            <p:graphicEl>
                                              <a:chart seriesIdx="3" categoryIdx="-4" bldStep="series"/>
                                            </p:graphicEl>
                                          </p:spTgt>
                                        </p:tgtEl>
                                        <p:attrNameLst>
                                          <p:attrName>style.visibility</p:attrName>
                                        </p:attrNameLst>
                                      </p:cBhvr>
                                      <p:to>
                                        <p:strVal val="visible"/>
                                      </p:to>
                                    </p:set>
                                    <p:animEffect transition="in" filter="slide(fromBottom)">
                                      <p:cBhvr>
                                        <p:cTn id="110" dur="500"/>
                                        <p:tgtEl>
                                          <p:spTgt spid="57">
                                            <p:graphicEl>
                                              <a:chart seriesIdx="3" categoryIdx="-4" bldStep="series"/>
                                            </p:graphicEl>
                                          </p:spTgt>
                                        </p:tgtEl>
                                      </p:cBhvr>
                                    </p:animEffect>
                                  </p:childTnLst>
                                </p:cTn>
                              </p:par>
                            </p:childTnLst>
                          </p:cTn>
                        </p:par>
                        <p:par>
                          <p:cTn id="111" fill="hold">
                            <p:stCondLst>
                              <p:cond delay="9500"/>
                            </p:stCondLst>
                            <p:childTnLst>
                              <p:par>
                                <p:cTn id="112" presetID="12" presetClass="entr" presetSubtype="4" fill="hold" grpId="0" nodeType="afterEffect">
                                  <p:stCondLst>
                                    <p:cond delay="0"/>
                                  </p:stCondLst>
                                  <p:childTnLst>
                                    <p:set>
                                      <p:cBhvr>
                                        <p:cTn id="113" dur="1" fill="hold">
                                          <p:stCondLst>
                                            <p:cond delay="0"/>
                                          </p:stCondLst>
                                        </p:cTn>
                                        <p:tgtEl>
                                          <p:spTgt spid="57">
                                            <p:graphicEl>
                                              <a:chart seriesIdx="4" categoryIdx="-4" bldStep="series"/>
                                            </p:graphicEl>
                                          </p:spTgt>
                                        </p:tgtEl>
                                        <p:attrNameLst>
                                          <p:attrName>style.visibility</p:attrName>
                                        </p:attrNameLst>
                                      </p:cBhvr>
                                      <p:to>
                                        <p:strVal val="visible"/>
                                      </p:to>
                                    </p:set>
                                    <p:animEffect transition="in" filter="slide(fromBottom)">
                                      <p:cBhvr>
                                        <p:cTn id="114" dur="500"/>
                                        <p:tgtEl>
                                          <p:spTgt spid="57">
                                            <p:graphicEl>
                                              <a:chart seriesIdx="4"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2" grpId="0" animBg="1"/>
      <p:bldP spid="1033" grpId="0" animBg="1"/>
      <p:bldP spid="1034" grpId="0" animBg="1"/>
      <p:bldP spid="120" grpId="0"/>
      <p:bldP spid="122" grpId="0"/>
      <p:bldP spid="124" grpId="0"/>
      <p:bldP spid="126" grpId="0"/>
      <p:bldGraphic spid="57" grpId="0">
        <p:bldSub>
          <a:bldChart bld="series"/>
        </p:bldSub>
      </p:bldGraphic>
      <p:bldP spid="41" grpId="0" animBg="1"/>
      <p:bldP spid="42" grpId="0" animBg="1"/>
      <p:bldP spid="43" grpId="0" animBg="1"/>
      <p:bldP spid="4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11580813" y="6340475"/>
            <a:ext cx="611187" cy="366713"/>
          </a:xfrm>
          <a:prstGeom prst="rect">
            <a:avLst/>
          </a:prstGeom>
        </p:spPr>
        <p:txBody>
          <a:bodyPr/>
          <a:lstStyle/>
          <a:p>
            <a:pPr defTabSz="1375467"/>
            <a:fld id="{C136B7D2-B98C-44FD-8D04-7EC62A564975}" type="slidenum">
              <a:rPr lang="en-US" sz="800">
                <a:solidFill>
                  <a:srgbClr val="262626">
                    <a:lumMod val="75000"/>
                    <a:lumOff val="25000"/>
                  </a:srgbClr>
                </a:solidFill>
                <a:cs typeface="+mn-ea"/>
                <a:sym typeface="+mn-lt"/>
              </a:rPr>
              <a:pPr defTabSz="1375467"/>
              <a:t>8</a:t>
            </a:fld>
            <a:endParaRPr lang="en-US" sz="800" dirty="0">
              <a:solidFill>
                <a:srgbClr val="262626">
                  <a:lumMod val="75000"/>
                  <a:lumOff val="25000"/>
                </a:srgbClr>
              </a:solidFill>
              <a:cs typeface="+mn-ea"/>
              <a:sym typeface="+mn-lt"/>
            </a:endParaRPr>
          </a:p>
        </p:txBody>
      </p:sp>
      <p:grpSp>
        <p:nvGrpSpPr>
          <p:cNvPr id="21" name="Group 20"/>
          <p:cNvGrpSpPr/>
          <p:nvPr/>
        </p:nvGrpSpPr>
        <p:grpSpPr>
          <a:xfrm>
            <a:off x="7762455" y="2124454"/>
            <a:ext cx="1788629" cy="1083308"/>
            <a:chOff x="3433763" y="1131575"/>
            <a:chExt cx="2241550" cy="1357626"/>
          </a:xfrm>
          <a:solidFill>
            <a:schemeClr val="accent1"/>
          </a:solidFill>
        </p:grpSpPr>
        <p:sp>
          <p:nvSpPr>
            <p:cNvPr id="6158" name="Freeform 14"/>
            <p:cNvSpPr>
              <a:spLocks/>
            </p:cNvSpPr>
            <p:nvPr/>
          </p:nvSpPr>
          <p:spPr bwMode="auto">
            <a:xfrm>
              <a:off x="3433763" y="1474788"/>
              <a:ext cx="2241550" cy="1014413"/>
            </a:xfrm>
            <a:custGeom>
              <a:avLst/>
              <a:gdLst/>
              <a:ahLst/>
              <a:cxnLst>
                <a:cxn ang="0">
                  <a:pos x="634" y="369"/>
                </a:cxn>
                <a:cxn ang="0">
                  <a:pos x="420" y="284"/>
                </a:cxn>
                <a:cxn ang="0">
                  <a:pos x="201" y="375"/>
                </a:cxn>
                <a:cxn ang="0">
                  <a:pos x="0" y="174"/>
                </a:cxn>
                <a:cxn ang="0">
                  <a:pos x="420" y="0"/>
                </a:cxn>
                <a:cxn ang="0">
                  <a:pos x="829" y="163"/>
                </a:cxn>
                <a:cxn ang="0">
                  <a:pos x="634" y="369"/>
                </a:cxn>
              </a:cxnLst>
              <a:rect l="0" t="0" r="r" b="b"/>
              <a:pathLst>
                <a:path w="829" h="375">
                  <a:moveTo>
                    <a:pt x="634" y="369"/>
                  </a:moveTo>
                  <a:cubicBezTo>
                    <a:pt x="574" y="312"/>
                    <a:pt x="503" y="284"/>
                    <a:pt x="420" y="284"/>
                  </a:cubicBezTo>
                  <a:cubicBezTo>
                    <a:pt x="334" y="284"/>
                    <a:pt x="261" y="314"/>
                    <a:pt x="201" y="375"/>
                  </a:cubicBezTo>
                  <a:cubicBezTo>
                    <a:pt x="0" y="174"/>
                    <a:pt x="0" y="174"/>
                    <a:pt x="0" y="174"/>
                  </a:cubicBezTo>
                  <a:cubicBezTo>
                    <a:pt x="116" y="58"/>
                    <a:pt x="256" y="0"/>
                    <a:pt x="420" y="0"/>
                  </a:cubicBezTo>
                  <a:cubicBezTo>
                    <a:pt x="579" y="0"/>
                    <a:pt x="716" y="54"/>
                    <a:pt x="829" y="163"/>
                  </a:cubicBezTo>
                  <a:lnTo>
                    <a:pt x="634" y="369"/>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9" name="Isosceles Triangle 18"/>
            <p:cNvSpPr/>
            <p:nvPr/>
          </p:nvSpPr>
          <p:spPr>
            <a:xfrm>
              <a:off x="4372937" y="1131575"/>
              <a:ext cx="398127" cy="46085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25" name="Group 24"/>
          <p:cNvGrpSpPr/>
          <p:nvPr/>
        </p:nvGrpSpPr>
        <p:grpSpPr>
          <a:xfrm>
            <a:off x="7069457" y="2798605"/>
            <a:ext cx="1126223" cy="1791163"/>
            <a:chOff x="3008635" y="1967798"/>
            <a:chExt cx="1112911" cy="1769992"/>
          </a:xfrm>
          <a:solidFill>
            <a:schemeClr val="accent2"/>
          </a:solidFill>
        </p:grpSpPr>
        <p:sp>
          <p:nvSpPr>
            <p:cNvPr id="6157" name="Freeform 13"/>
            <p:cNvSpPr>
              <a:spLocks/>
            </p:cNvSpPr>
            <p:nvPr/>
          </p:nvSpPr>
          <p:spPr bwMode="auto">
            <a:xfrm>
              <a:off x="3321669" y="1967798"/>
              <a:ext cx="799877" cy="1769992"/>
            </a:xfrm>
            <a:custGeom>
              <a:avLst/>
              <a:gdLst/>
              <a:ahLst/>
              <a:cxnLst>
                <a:cxn ang="0">
                  <a:pos x="163" y="0"/>
                </a:cxn>
                <a:cxn ang="0">
                  <a:pos x="369" y="195"/>
                </a:cxn>
                <a:cxn ang="0">
                  <a:pos x="284" y="409"/>
                </a:cxn>
                <a:cxn ang="0">
                  <a:pos x="375" y="628"/>
                </a:cxn>
                <a:cxn ang="0">
                  <a:pos x="375" y="629"/>
                </a:cxn>
                <a:cxn ang="0">
                  <a:pos x="174" y="830"/>
                </a:cxn>
                <a:cxn ang="0">
                  <a:pos x="174" y="829"/>
                </a:cxn>
                <a:cxn ang="0">
                  <a:pos x="0" y="409"/>
                </a:cxn>
                <a:cxn ang="0">
                  <a:pos x="163" y="0"/>
                </a:cxn>
              </a:cxnLst>
              <a:rect l="0" t="0" r="r" b="b"/>
              <a:pathLst>
                <a:path w="375" h="830">
                  <a:moveTo>
                    <a:pt x="163" y="0"/>
                  </a:moveTo>
                  <a:cubicBezTo>
                    <a:pt x="369" y="195"/>
                    <a:pt x="369" y="195"/>
                    <a:pt x="369" y="195"/>
                  </a:cubicBezTo>
                  <a:cubicBezTo>
                    <a:pt x="312" y="255"/>
                    <a:pt x="284" y="326"/>
                    <a:pt x="284" y="409"/>
                  </a:cubicBezTo>
                  <a:cubicBezTo>
                    <a:pt x="284" y="495"/>
                    <a:pt x="314" y="568"/>
                    <a:pt x="375" y="628"/>
                  </a:cubicBezTo>
                  <a:cubicBezTo>
                    <a:pt x="375" y="629"/>
                    <a:pt x="375" y="629"/>
                    <a:pt x="375" y="629"/>
                  </a:cubicBezTo>
                  <a:cubicBezTo>
                    <a:pt x="174" y="830"/>
                    <a:pt x="174" y="830"/>
                    <a:pt x="174" y="830"/>
                  </a:cubicBezTo>
                  <a:cubicBezTo>
                    <a:pt x="174" y="829"/>
                    <a:pt x="174" y="829"/>
                    <a:pt x="174" y="829"/>
                  </a:cubicBezTo>
                  <a:cubicBezTo>
                    <a:pt x="58" y="713"/>
                    <a:pt x="0" y="573"/>
                    <a:pt x="0" y="409"/>
                  </a:cubicBezTo>
                  <a:cubicBezTo>
                    <a:pt x="0" y="250"/>
                    <a:pt x="54" y="114"/>
                    <a:pt x="163" y="0"/>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0" name="Isosceles Triangle 19"/>
            <p:cNvSpPr/>
            <p:nvPr/>
          </p:nvSpPr>
          <p:spPr>
            <a:xfrm rot="16200000">
              <a:off x="3033366" y="2671099"/>
              <a:ext cx="313928" cy="36339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26" name="Group 25"/>
          <p:cNvGrpSpPr/>
          <p:nvPr/>
        </p:nvGrpSpPr>
        <p:grpSpPr>
          <a:xfrm>
            <a:off x="9143197" y="2774539"/>
            <a:ext cx="1090388" cy="1788631"/>
            <a:chOff x="5057865" y="1944015"/>
            <a:chExt cx="1077500" cy="1767489"/>
          </a:xfrm>
          <a:solidFill>
            <a:schemeClr val="accent2"/>
          </a:solidFill>
        </p:grpSpPr>
        <p:sp>
          <p:nvSpPr>
            <p:cNvPr id="6156" name="Freeform 12"/>
            <p:cNvSpPr>
              <a:spLocks/>
            </p:cNvSpPr>
            <p:nvPr/>
          </p:nvSpPr>
          <p:spPr bwMode="auto">
            <a:xfrm>
              <a:off x="5057865" y="1944015"/>
              <a:ext cx="797373" cy="1767489"/>
            </a:xfrm>
            <a:custGeom>
              <a:avLst/>
              <a:gdLst/>
              <a:ahLst/>
              <a:cxnLst>
                <a:cxn ang="0">
                  <a:pos x="201" y="0"/>
                </a:cxn>
                <a:cxn ang="0">
                  <a:pos x="374" y="420"/>
                </a:cxn>
                <a:cxn ang="0">
                  <a:pos x="211" y="829"/>
                </a:cxn>
                <a:cxn ang="0">
                  <a:pos x="5" y="634"/>
                </a:cxn>
                <a:cxn ang="0">
                  <a:pos x="90" y="420"/>
                </a:cxn>
                <a:cxn ang="0">
                  <a:pos x="0" y="201"/>
                </a:cxn>
                <a:cxn ang="0">
                  <a:pos x="201" y="0"/>
                </a:cxn>
              </a:cxnLst>
              <a:rect l="0" t="0" r="r" b="b"/>
              <a:pathLst>
                <a:path w="374" h="829">
                  <a:moveTo>
                    <a:pt x="201" y="0"/>
                  </a:moveTo>
                  <a:cubicBezTo>
                    <a:pt x="316" y="116"/>
                    <a:pt x="374" y="256"/>
                    <a:pt x="374" y="420"/>
                  </a:cubicBezTo>
                  <a:cubicBezTo>
                    <a:pt x="374" y="579"/>
                    <a:pt x="320" y="715"/>
                    <a:pt x="211" y="829"/>
                  </a:cubicBezTo>
                  <a:cubicBezTo>
                    <a:pt x="5" y="634"/>
                    <a:pt x="5" y="634"/>
                    <a:pt x="5" y="634"/>
                  </a:cubicBezTo>
                  <a:cubicBezTo>
                    <a:pt x="62" y="574"/>
                    <a:pt x="90" y="503"/>
                    <a:pt x="90" y="420"/>
                  </a:cubicBezTo>
                  <a:cubicBezTo>
                    <a:pt x="90" y="335"/>
                    <a:pt x="60" y="262"/>
                    <a:pt x="0" y="201"/>
                  </a:cubicBezTo>
                  <a:lnTo>
                    <a:pt x="201"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2" name="Isosceles Triangle 21"/>
            <p:cNvSpPr/>
            <p:nvPr/>
          </p:nvSpPr>
          <p:spPr>
            <a:xfrm rot="5400000" flipH="1">
              <a:off x="5796706" y="2671100"/>
              <a:ext cx="313928" cy="36339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27" name="Group 26"/>
          <p:cNvGrpSpPr/>
          <p:nvPr/>
        </p:nvGrpSpPr>
        <p:grpSpPr>
          <a:xfrm>
            <a:off x="7786523" y="4152747"/>
            <a:ext cx="1788629" cy="1105459"/>
            <a:chOff x="3717226" y="3305933"/>
            <a:chExt cx="1767489" cy="1092393"/>
          </a:xfrm>
          <a:solidFill>
            <a:schemeClr val="accent1"/>
          </a:solidFill>
        </p:grpSpPr>
        <p:sp>
          <p:nvSpPr>
            <p:cNvPr id="6159" name="Freeform 15"/>
            <p:cNvSpPr>
              <a:spLocks/>
            </p:cNvSpPr>
            <p:nvPr/>
          </p:nvSpPr>
          <p:spPr bwMode="auto">
            <a:xfrm>
              <a:off x="3717226" y="3305933"/>
              <a:ext cx="1767489" cy="799877"/>
            </a:xfrm>
            <a:custGeom>
              <a:avLst/>
              <a:gdLst/>
              <a:ahLst/>
              <a:cxnLst>
                <a:cxn ang="0">
                  <a:pos x="628" y="0"/>
                </a:cxn>
                <a:cxn ang="0">
                  <a:pos x="629" y="0"/>
                </a:cxn>
                <a:cxn ang="0">
                  <a:pos x="829" y="201"/>
                </a:cxn>
                <a:cxn ang="0">
                  <a:pos x="829" y="201"/>
                </a:cxn>
                <a:cxn ang="0">
                  <a:pos x="409" y="375"/>
                </a:cxn>
                <a:cxn ang="0">
                  <a:pos x="0" y="212"/>
                </a:cxn>
                <a:cxn ang="0">
                  <a:pos x="196" y="6"/>
                </a:cxn>
                <a:cxn ang="0">
                  <a:pos x="409" y="91"/>
                </a:cxn>
                <a:cxn ang="0">
                  <a:pos x="628" y="0"/>
                </a:cxn>
              </a:cxnLst>
              <a:rect l="0" t="0" r="r" b="b"/>
              <a:pathLst>
                <a:path w="829" h="375">
                  <a:moveTo>
                    <a:pt x="628" y="0"/>
                  </a:moveTo>
                  <a:cubicBezTo>
                    <a:pt x="629" y="0"/>
                    <a:pt x="629" y="0"/>
                    <a:pt x="629" y="0"/>
                  </a:cubicBezTo>
                  <a:cubicBezTo>
                    <a:pt x="829" y="201"/>
                    <a:pt x="829" y="201"/>
                    <a:pt x="829" y="201"/>
                  </a:cubicBezTo>
                  <a:cubicBezTo>
                    <a:pt x="829" y="201"/>
                    <a:pt x="829" y="201"/>
                    <a:pt x="829" y="201"/>
                  </a:cubicBezTo>
                  <a:cubicBezTo>
                    <a:pt x="713" y="317"/>
                    <a:pt x="573" y="375"/>
                    <a:pt x="409" y="375"/>
                  </a:cubicBezTo>
                  <a:cubicBezTo>
                    <a:pt x="250" y="375"/>
                    <a:pt x="114" y="321"/>
                    <a:pt x="0" y="212"/>
                  </a:cubicBezTo>
                  <a:cubicBezTo>
                    <a:pt x="196" y="6"/>
                    <a:pt x="196" y="6"/>
                    <a:pt x="196" y="6"/>
                  </a:cubicBezTo>
                  <a:cubicBezTo>
                    <a:pt x="255" y="63"/>
                    <a:pt x="326" y="91"/>
                    <a:pt x="409" y="91"/>
                  </a:cubicBezTo>
                  <a:cubicBezTo>
                    <a:pt x="495" y="91"/>
                    <a:pt x="568" y="61"/>
                    <a:pt x="628" y="0"/>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23" name="Isosceles Triangle 22"/>
            <p:cNvSpPr/>
            <p:nvPr/>
          </p:nvSpPr>
          <p:spPr>
            <a:xfrm rot="10800000" flipH="1">
              <a:off x="4433993" y="4034936"/>
              <a:ext cx="313928" cy="363390"/>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grpSp>
        <p:nvGrpSpPr>
          <p:cNvPr id="47" name="Group 46"/>
          <p:cNvGrpSpPr/>
          <p:nvPr/>
        </p:nvGrpSpPr>
        <p:grpSpPr>
          <a:xfrm>
            <a:off x="10405435" y="3258561"/>
            <a:ext cx="728643" cy="860916"/>
            <a:chOff x="193675" y="3013076"/>
            <a:chExt cx="1014413" cy="1198563"/>
          </a:xfrm>
          <a:solidFill>
            <a:schemeClr val="accent2"/>
          </a:solidFill>
        </p:grpSpPr>
        <p:sp>
          <p:nvSpPr>
            <p:cNvPr id="6172" name="Freeform 28"/>
            <p:cNvSpPr>
              <a:spLocks noEditPoints="1"/>
            </p:cNvSpPr>
            <p:nvPr/>
          </p:nvSpPr>
          <p:spPr bwMode="auto">
            <a:xfrm>
              <a:off x="212725" y="3013076"/>
              <a:ext cx="922338" cy="1198563"/>
            </a:xfrm>
            <a:custGeom>
              <a:avLst/>
              <a:gdLst/>
              <a:ahLst/>
              <a:cxnLst>
                <a:cxn ang="0">
                  <a:pos x="195" y="24"/>
                </a:cxn>
                <a:cxn ang="0">
                  <a:pos x="202" y="7"/>
                </a:cxn>
                <a:cxn ang="0">
                  <a:pos x="219" y="0"/>
                </a:cxn>
                <a:cxn ang="0">
                  <a:pos x="219" y="0"/>
                </a:cxn>
                <a:cxn ang="0">
                  <a:pos x="236" y="7"/>
                </a:cxn>
                <a:cxn ang="0">
                  <a:pos x="244" y="24"/>
                </a:cxn>
                <a:cxn ang="0">
                  <a:pos x="244" y="318"/>
                </a:cxn>
                <a:cxn ang="0">
                  <a:pos x="195" y="318"/>
                </a:cxn>
                <a:cxn ang="0">
                  <a:pos x="195" y="24"/>
                </a:cxn>
                <a:cxn ang="0">
                  <a:pos x="0" y="110"/>
                </a:cxn>
                <a:cxn ang="0">
                  <a:pos x="22" y="73"/>
                </a:cxn>
                <a:cxn ang="0">
                  <a:pos x="87" y="46"/>
                </a:cxn>
                <a:cxn ang="0">
                  <a:pos x="87" y="46"/>
                </a:cxn>
                <a:cxn ang="0">
                  <a:pos x="152" y="73"/>
                </a:cxn>
                <a:cxn ang="0">
                  <a:pos x="175" y="110"/>
                </a:cxn>
                <a:cxn ang="0">
                  <a:pos x="0" y="110"/>
                </a:cxn>
              </a:cxnLst>
              <a:rect l="0" t="0" r="r" b="b"/>
              <a:pathLst>
                <a:path w="244" h="318">
                  <a:moveTo>
                    <a:pt x="195" y="24"/>
                  </a:moveTo>
                  <a:cubicBezTo>
                    <a:pt x="195" y="17"/>
                    <a:pt x="197" y="12"/>
                    <a:pt x="202" y="7"/>
                  </a:cubicBezTo>
                  <a:cubicBezTo>
                    <a:pt x="206" y="2"/>
                    <a:pt x="212" y="0"/>
                    <a:pt x="219" y="0"/>
                  </a:cubicBezTo>
                  <a:cubicBezTo>
                    <a:pt x="219" y="0"/>
                    <a:pt x="219" y="0"/>
                    <a:pt x="219" y="0"/>
                  </a:cubicBezTo>
                  <a:cubicBezTo>
                    <a:pt x="226" y="0"/>
                    <a:pt x="232" y="2"/>
                    <a:pt x="236" y="7"/>
                  </a:cubicBezTo>
                  <a:cubicBezTo>
                    <a:pt x="241" y="12"/>
                    <a:pt x="244" y="17"/>
                    <a:pt x="244" y="24"/>
                  </a:cubicBezTo>
                  <a:cubicBezTo>
                    <a:pt x="244" y="318"/>
                    <a:pt x="244" y="318"/>
                    <a:pt x="244" y="318"/>
                  </a:cubicBezTo>
                  <a:cubicBezTo>
                    <a:pt x="195" y="318"/>
                    <a:pt x="195" y="318"/>
                    <a:pt x="195" y="318"/>
                  </a:cubicBezTo>
                  <a:lnTo>
                    <a:pt x="195" y="24"/>
                  </a:lnTo>
                  <a:close/>
                  <a:moveTo>
                    <a:pt x="0" y="110"/>
                  </a:moveTo>
                  <a:cubicBezTo>
                    <a:pt x="4" y="96"/>
                    <a:pt x="11" y="84"/>
                    <a:pt x="22" y="73"/>
                  </a:cubicBezTo>
                  <a:cubicBezTo>
                    <a:pt x="40" y="55"/>
                    <a:pt x="61" y="46"/>
                    <a:pt x="87" y="46"/>
                  </a:cubicBezTo>
                  <a:cubicBezTo>
                    <a:pt x="87" y="46"/>
                    <a:pt x="87" y="46"/>
                    <a:pt x="87" y="46"/>
                  </a:cubicBezTo>
                  <a:cubicBezTo>
                    <a:pt x="113" y="46"/>
                    <a:pt x="134" y="55"/>
                    <a:pt x="152" y="73"/>
                  </a:cubicBezTo>
                  <a:cubicBezTo>
                    <a:pt x="163" y="84"/>
                    <a:pt x="170" y="96"/>
                    <a:pt x="175" y="110"/>
                  </a:cubicBezTo>
                  <a:lnTo>
                    <a:pt x="0" y="11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173" name="Freeform 29"/>
            <p:cNvSpPr>
              <a:spLocks/>
            </p:cNvSpPr>
            <p:nvPr/>
          </p:nvSpPr>
          <p:spPr bwMode="auto">
            <a:xfrm>
              <a:off x="825500" y="4170363"/>
              <a:ext cx="382588" cy="33338"/>
            </a:xfrm>
            <a:custGeom>
              <a:avLst/>
              <a:gdLst/>
              <a:ahLst/>
              <a:cxnLst>
                <a:cxn ang="0">
                  <a:pos x="101" y="5"/>
                </a:cxn>
                <a:cxn ang="0">
                  <a:pos x="100" y="8"/>
                </a:cxn>
                <a:cxn ang="0">
                  <a:pos x="96" y="9"/>
                </a:cxn>
                <a:cxn ang="0">
                  <a:pos x="5" y="9"/>
                </a:cxn>
                <a:cxn ang="0">
                  <a:pos x="1" y="8"/>
                </a:cxn>
                <a:cxn ang="0">
                  <a:pos x="0" y="5"/>
                </a:cxn>
                <a:cxn ang="0">
                  <a:pos x="1" y="1"/>
                </a:cxn>
                <a:cxn ang="0">
                  <a:pos x="5" y="0"/>
                </a:cxn>
                <a:cxn ang="0">
                  <a:pos x="96" y="0"/>
                </a:cxn>
                <a:cxn ang="0">
                  <a:pos x="100" y="1"/>
                </a:cxn>
                <a:cxn ang="0">
                  <a:pos x="101" y="5"/>
                </a:cxn>
              </a:cxnLst>
              <a:rect l="0" t="0" r="r" b="b"/>
              <a:pathLst>
                <a:path w="101" h="9">
                  <a:moveTo>
                    <a:pt x="101" y="5"/>
                  </a:moveTo>
                  <a:cubicBezTo>
                    <a:pt x="101" y="6"/>
                    <a:pt x="100" y="7"/>
                    <a:pt x="100" y="8"/>
                  </a:cubicBezTo>
                  <a:cubicBezTo>
                    <a:pt x="99" y="9"/>
                    <a:pt x="98" y="9"/>
                    <a:pt x="96" y="9"/>
                  </a:cubicBezTo>
                  <a:cubicBezTo>
                    <a:pt x="5" y="9"/>
                    <a:pt x="5" y="9"/>
                    <a:pt x="5" y="9"/>
                  </a:cubicBezTo>
                  <a:cubicBezTo>
                    <a:pt x="3" y="9"/>
                    <a:pt x="2" y="9"/>
                    <a:pt x="1" y="8"/>
                  </a:cubicBezTo>
                  <a:cubicBezTo>
                    <a:pt x="0" y="7"/>
                    <a:pt x="0" y="6"/>
                    <a:pt x="0" y="5"/>
                  </a:cubicBezTo>
                  <a:cubicBezTo>
                    <a:pt x="0" y="3"/>
                    <a:pt x="0" y="2"/>
                    <a:pt x="1" y="1"/>
                  </a:cubicBezTo>
                  <a:cubicBezTo>
                    <a:pt x="2" y="0"/>
                    <a:pt x="3" y="0"/>
                    <a:pt x="5" y="0"/>
                  </a:cubicBezTo>
                  <a:cubicBezTo>
                    <a:pt x="96" y="0"/>
                    <a:pt x="96" y="0"/>
                    <a:pt x="96" y="0"/>
                  </a:cubicBezTo>
                  <a:cubicBezTo>
                    <a:pt x="98" y="0"/>
                    <a:pt x="99" y="0"/>
                    <a:pt x="100" y="1"/>
                  </a:cubicBezTo>
                  <a:cubicBezTo>
                    <a:pt x="100" y="2"/>
                    <a:pt x="101" y="3"/>
                    <a:pt x="101" y="5"/>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174" name="Freeform 30"/>
            <p:cNvSpPr>
              <a:spLocks/>
            </p:cNvSpPr>
            <p:nvPr/>
          </p:nvSpPr>
          <p:spPr bwMode="auto">
            <a:xfrm>
              <a:off x="825500" y="3717926"/>
              <a:ext cx="382588" cy="395288"/>
            </a:xfrm>
            <a:custGeom>
              <a:avLst/>
              <a:gdLst/>
              <a:ahLst/>
              <a:cxnLst>
                <a:cxn ang="0">
                  <a:pos x="92" y="9"/>
                </a:cxn>
                <a:cxn ang="0">
                  <a:pos x="5" y="9"/>
                </a:cxn>
                <a:cxn ang="0">
                  <a:pos x="1" y="8"/>
                </a:cxn>
                <a:cxn ang="0">
                  <a:pos x="0" y="5"/>
                </a:cxn>
                <a:cxn ang="0">
                  <a:pos x="1" y="1"/>
                </a:cxn>
                <a:cxn ang="0">
                  <a:pos x="5" y="0"/>
                </a:cxn>
                <a:cxn ang="0">
                  <a:pos x="96" y="0"/>
                </a:cxn>
                <a:cxn ang="0">
                  <a:pos x="100" y="1"/>
                </a:cxn>
                <a:cxn ang="0">
                  <a:pos x="101" y="5"/>
                </a:cxn>
                <a:cxn ang="0">
                  <a:pos x="101" y="101"/>
                </a:cxn>
                <a:cxn ang="0">
                  <a:pos x="100" y="104"/>
                </a:cxn>
                <a:cxn ang="0">
                  <a:pos x="96" y="105"/>
                </a:cxn>
                <a:cxn ang="0">
                  <a:pos x="5" y="105"/>
                </a:cxn>
                <a:cxn ang="0">
                  <a:pos x="1" y="104"/>
                </a:cxn>
                <a:cxn ang="0">
                  <a:pos x="0" y="101"/>
                </a:cxn>
                <a:cxn ang="0">
                  <a:pos x="1" y="97"/>
                </a:cxn>
                <a:cxn ang="0">
                  <a:pos x="5" y="96"/>
                </a:cxn>
                <a:cxn ang="0">
                  <a:pos x="92" y="96"/>
                </a:cxn>
                <a:cxn ang="0">
                  <a:pos x="92" y="9"/>
                </a:cxn>
              </a:cxnLst>
              <a:rect l="0" t="0" r="r" b="b"/>
              <a:pathLst>
                <a:path w="101" h="105">
                  <a:moveTo>
                    <a:pt x="92" y="9"/>
                  </a:moveTo>
                  <a:cubicBezTo>
                    <a:pt x="5" y="9"/>
                    <a:pt x="5" y="9"/>
                    <a:pt x="5" y="9"/>
                  </a:cubicBezTo>
                  <a:cubicBezTo>
                    <a:pt x="3" y="9"/>
                    <a:pt x="2" y="9"/>
                    <a:pt x="1" y="8"/>
                  </a:cubicBezTo>
                  <a:cubicBezTo>
                    <a:pt x="0" y="7"/>
                    <a:pt x="0" y="6"/>
                    <a:pt x="0" y="5"/>
                  </a:cubicBezTo>
                  <a:cubicBezTo>
                    <a:pt x="0" y="3"/>
                    <a:pt x="0" y="2"/>
                    <a:pt x="1" y="1"/>
                  </a:cubicBezTo>
                  <a:cubicBezTo>
                    <a:pt x="2" y="1"/>
                    <a:pt x="3" y="0"/>
                    <a:pt x="5" y="0"/>
                  </a:cubicBezTo>
                  <a:cubicBezTo>
                    <a:pt x="96" y="0"/>
                    <a:pt x="96" y="0"/>
                    <a:pt x="96" y="0"/>
                  </a:cubicBezTo>
                  <a:cubicBezTo>
                    <a:pt x="98" y="0"/>
                    <a:pt x="99" y="1"/>
                    <a:pt x="100" y="1"/>
                  </a:cubicBezTo>
                  <a:cubicBezTo>
                    <a:pt x="100" y="2"/>
                    <a:pt x="101" y="3"/>
                    <a:pt x="101" y="5"/>
                  </a:cubicBezTo>
                  <a:cubicBezTo>
                    <a:pt x="101" y="101"/>
                    <a:pt x="101" y="101"/>
                    <a:pt x="101" y="101"/>
                  </a:cubicBezTo>
                  <a:cubicBezTo>
                    <a:pt x="101" y="102"/>
                    <a:pt x="100" y="103"/>
                    <a:pt x="100" y="104"/>
                  </a:cubicBezTo>
                  <a:cubicBezTo>
                    <a:pt x="99" y="105"/>
                    <a:pt x="98" y="105"/>
                    <a:pt x="96" y="105"/>
                  </a:cubicBezTo>
                  <a:cubicBezTo>
                    <a:pt x="5" y="105"/>
                    <a:pt x="5" y="105"/>
                    <a:pt x="5" y="105"/>
                  </a:cubicBezTo>
                  <a:cubicBezTo>
                    <a:pt x="3" y="105"/>
                    <a:pt x="2" y="105"/>
                    <a:pt x="1" y="104"/>
                  </a:cubicBezTo>
                  <a:cubicBezTo>
                    <a:pt x="0" y="103"/>
                    <a:pt x="0" y="102"/>
                    <a:pt x="0" y="101"/>
                  </a:cubicBezTo>
                  <a:cubicBezTo>
                    <a:pt x="0" y="99"/>
                    <a:pt x="0" y="98"/>
                    <a:pt x="1" y="97"/>
                  </a:cubicBezTo>
                  <a:cubicBezTo>
                    <a:pt x="2" y="96"/>
                    <a:pt x="3" y="96"/>
                    <a:pt x="5" y="96"/>
                  </a:cubicBezTo>
                  <a:cubicBezTo>
                    <a:pt x="92" y="96"/>
                    <a:pt x="92" y="96"/>
                    <a:pt x="92" y="96"/>
                  </a:cubicBezTo>
                  <a:lnTo>
                    <a:pt x="92" y="9"/>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175" name="Freeform 31"/>
            <p:cNvSpPr>
              <a:spLocks/>
            </p:cNvSpPr>
            <p:nvPr/>
          </p:nvSpPr>
          <p:spPr bwMode="auto">
            <a:xfrm>
              <a:off x="760413" y="3375026"/>
              <a:ext cx="447675" cy="244475"/>
            </a:xfrm>
            <a:custGeom>
              <a:avLst/>
              <a:gdLst/>
              <a:ahLst/>
              <a:cxnLst>
                <a:cxn ang="0">
                  <a:pos x="113" y="0"/>
                </a:cxn>
                <a:cxn ang="0">
                  <a:pos x="117" y="1"/>
                </a:cxn>
                <a:cxn ang="0">
                  <a:pos x="118" y="4"/>
                </a:cxn>
                <a:cxn ang="0">
                  <a:pos x="118" y="60"/>
                </a:cxn>
                <a:cxn ang="0">
                  <a:pos x="117" y="64"/>
                </a:cxn>
                <a:cxn ang="0">
                  <a:pos x="113" y="65"/>
                </a:cxn>
                <a:cxn ang="0">
                  <a:pos x="22" y="65"/>
                </a:cxn>
                <a:cxn ang="0">
                  <a:pos x="18" y="64"/>
                </a:cxn>
                <a:cxn ang="0">
                  <a:pos x="17" y="60"/>
                </a:cxn>
                <a:cxn ang="0">
                  <a:pos x="18" y="57"/>
                </a:cxn>
                <a:cxn ang="0">
                  <a:pos x="22" y="56"/>
                </a:cxn>
                <a:cxn ang="0">
                  <a:pos x="109" y="56"/>
                </a:cxn>
                <a:cxn ang="0">
                  <a:pos x="109" y="9"/>
                </a:cxn>
                <a:cxn ang="0">
                  <a:pos x="5" y="9"/>
                </a:cxn>
                <a:cxn ang="0">
                  <a:pos x="1" y="8"/>
                </a:cxn>
                <a:cxn ang="0">
                  <a:pos x="0" y="4"/>
                </a:cxn>
                <a:cxn ang="0">
                  <a:pos x="1" y="1"/>
                </a:cxn>
                <a:cxn ang="0">
                  <a:pos x="5" y="0"/>
                </a:cxn>
                <a:cxn ang="0">
                  <a:pos x="113" y="0"/>
                </a:cxn>
              </a:cxnLst>
              <a:rect l="0" t="0" r="r" b="b"/>
              <a:pathLst>
                <a:path w="118" h="65">
                  <a:moveTo>
                    <a:pt x="113" y="0"/>
                  </a:moveTo>
                  <a:cubicBezTo>
                    <a:pt x="115" y="0"/>
                    <a:pt x="116" y="0"/>
                    <a:pt x="117" y="1"/>
                  </a:cubicBezTo>
                  <a:cubicBezTo>
                    <a:pt x="117" y="2"/>
                    <a:pt x="118" y="3"/>
                    <a:pt x="118" y="4"/>
                  </a:cubicBezTo>
                  <a:cubicBezTo>
                    <a:pt x="118" y="60"/>
                    <a:pt x="118" y="60"/>
                    <a:pt x="118" y="60"/>
                  </a:cubicBezTo>
                  <a:cubicBezTo>
                    <a:pt x="118" y="62"/>
                    <a:pt x="117" y="63"/>
                    <a:pt x="117" y="64"/>
                  </a:cubicBezTo>
                  <a:cubicBezTo>
                    <a:pt x="116" y="64"/>
                    <a:pt x="115" y="65"/>
                    <a:pt x="113" y="65"/>
                  </a:cubicBezTo>
                  <a:cubicBezTo>
                    <a:pt x="22" y="65"/>
                    <a:pt x="22" y="65"/>
                    <a:pt x="22" y="65"/>
                  </a:cubicBezTo>
                  <a:cubicBezTo>
                    <a:pt x="20" y="65"/>
                    <a:pt x="19" y="64"/>
                    <a:pt x="18" y="64"/>
                  </a:cubicBezTo>
                  <a:cubicBezTo>
                    <a:pt x="17" y="63"/>
                    <a:pt x="17" y="62"/>
                    <a:pt x="17" y="60"/>
                  </a:cubicBezTo>
                  <a:cubicBezTo>
                    <a:pt x="17" y="59"/>
                    <a:pt x="17" y="58"/>
                    <a:pt x="18" y="57"/>
                  </a:cubicBezTo>
                  <a:cubicBezTo>
                    <a:pt x="19" y="56"/>
                    <a:pt x="20" y="56"/>
                    <a:pt x="22" y="56"/>
                  </a:cubicBezTo>
                  <a:cubicBezTo>
                    <a:pt x="109" y="56"/>
                    <a:pt x="109" y="56"/>
                    <a:pt x="109" y="56"/>
                  </a:cubicBezTo>
                  <a:cubicBezTo>
                    <a:pt x="109" y="9"/>
                    <a:pt x="109" y="9"/>
                    <a:pt x="109" y="9"/>
                  </a:cubicBezTo>
                  <a:cubicBezTo>
                    <a:pt x="5" y="9"/>
                    <a:pt x="5" y="9"/>
                    <a:pt x="5" y="9"/>
                  </a:cubicBezTo>
                  <a:cubicBezTo>
                    <a:pt x="3" y="9"/>
                    <a:pt x="2" y="9"/>
                    <a:pt x="1" y="8"/>
                  </a:cubicBezTo>
                  <a:cubicBezTo>
                    <a:pt x="1" y="7"/>
                    <a:pt x="0" y="6"/>
                    <a:pt x="0" y="4"/>
                  </a:cubicBezTo>
                  <a:cubicBezTo>
                    <a:pt x="0" y="3"/>
                    <a:pt x="1" y="2"/>
                    <a:pt x="1" y="1"/>
                  </a:cubicBezTo>
                  <a:cubicBezTo>
                    <a:pt x="2" y="0"/>
                    <a:pt x="3" y="0"/>
                    <a:pt x="5" y="0"/>
                  </a:cubicBezTo>
                  <a:lnTo>
                    <a:pt x="113"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176" name="Freeform 32"/>
            <p:cNvSpPr>
              <a:spLocks/>
            </p:cNvSpPr>
            <p:nvPr/>
          </p:nvSpPr>
          <p:spPr bwMode="auto">
            <a:xfrm>
              <a:off x="825500" y="3646488"/>
              <a:ext cx="382588" cy="33338"/>
            </a:xfrm>
            <a:custGeom>
              <a:avLst/>
              <a:gdLst/>
              <a:ahLst/>
              <a:cxnLst>
                <a:cxn ang="0">
                  <a:pos x="0" y="5"/>
                </a:cxn>
                <a:cxn ang="0">
                  <a:pos x="1" y="1"/>
                </a:cxn>
                <a:cxn ang="0">
                  <a:pos x="5" y="0"/>
                </a:cxn>
                <a:cxn ang="0">
                  <a:pos x="96" y="0"/>
                </a:cxn>
                <a:cxn ang="0">
                  <a:pos x="100" y="1"/>
                </a:cxn>
                <a:cxn ang="0">
                  <a:pos x="101" y="5"/>
                </a:cxn>
                <a:cxn ang="0">
                  <a:pos x="100" y="8"/>
                </a:cxn>
                <a:cxn ang="0">
                  <a:pos x="96" y="9"/>
                </a:cxn>
                <a:cxn ang="0">
                  <a:pos x="5" y="9"/>
                </a:cxn>
                <a:cxn ang="0">
                  <a:pos x="1" y="8"/>
                </a:cxn>
                <a:cxn ang="0">
                  <a:pos x="0" y="5"/>
                </a:cxn>
              </a:cxnLst>
              <a:rect l="0" t="0" r="r" b="b"/>
              <a:pathLst>
                <a:path w="101" h="9">
                  <a:moveTo>
                    <a:pt x="0" y="5"/>
                  </a:moveTo>
                  <a:cubicBezTo>
                    <a:pt x="0" y="3"/>
                    <a:pt x="0" y="2"/>
                    <a:pt x="1" y="1"/>
                  </a:cubicBezTo>
                  <a:cubicBezTo>
                    <a:pt x="2" y="1"/>
                    <a:pt x="3" y="0"/>
                    <a:pt x="5" y="0"/>
                  </a:cubicBezTo>
                  <a:cubicBezTo>
                    <a:pt x="96" y="0"/>
                    <a:pt x="96" y="0"/>
                    <a:pt x="96" y="0"/>
                  </a:cubicBezTo>
                  <a:cubicBezTo>
                    <a:pt x="98" y="0"/>
                    <a:pt x="99" y="1"/>
                    <a:pt x="100" y="1"/>
                  </a:cubicBezTo>
                  <a:cubicBezTo>
                    <a:pt x="100" y="2"/>
                    <a:pt x="101" y="3"/>
                    <a:pt x="101" y="5"/>
                  </a:cubicBezTo>
                  <a:cubicBezTo>
                    <a:pt x="101" y="6"/>
                    <a:pt x="100" y="7"/>
                    <a:pt x="100" y="8"/>
                  </a:cubicBezTo>
                  <a:cubicBezTo>
                    <a:pt x="99" y="9"/>
                    <a:pt x="98" y="9"/>
                    <a:pt x="96" y="9"/>
                  </a:cubicBezTo>
                  <a:cubicBezTo>
                    <a:pt x="5" y="9"/>
                    <a:pt x="5" y="9"/>
                    <a:pt x="5" y="9"/>
                  </a:cubicBezTo>
                  <a:cubicBezTo>
                    <a:pt x="3" y="9"/>
                    <a:pt x="2" y="9"/>
                    <a:pt x="1" y="8"/>
                  </a:cubicBezTo>
                  <a:cubicBezTo>
                    <a:pt x="0" y="7"/>
                    <a:pt x="0" y="6"/>
                    <a:pt x="0" y="5"/>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177" name="Rectangle 33"/>
            <p:cNvSpPr>
              <a:spLocks noChangeArrowheads="1"/>
            </p:cNvSpPr>
            <p:nvPr/>
          </p:nvSpPr>
          <p:spPr bwMode="auto">
            <a:xfrm>
              <a:off x="193675" y="3473451"/>
              <a:ext cx="696913" cy="447675"/>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178" name="Rectangle 34"/>
            <p:cNvSpPr>
              <a:spLocks noChangeArrowheads="1"/>
            </p:cNvSpPr>
            <p:nvPr/>
          </p:nvSpPr>
          <p:spPr bwMode="auto">
            <a:xfrm>
              <a:off x="193675" y="3981451"/>
              <a:ext cx="696913" cy="230188"/>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nvGrpSpPr>
          <p:cNvPr id="50" name="Group 49"/>
          <p:cNvGrpSpPr/>
          <p:nvPr/>
        </p:nvGrpSpPr>
        <p:grpSpPr>
          <a:xfrm flipH="1">
            <a:off x="8346720" y="3243560"/>
            <a:ext cx="692809" cy="781232"/>
            <a:chOff x="1817688" y="3025777"/>
            <a:chExt cx="658813" cy="742896"/>
          </a:xfrm>
          <a:solidFill>
            <a:schemeClr val="bg1">
              <a:lumMod val="65000"/>
            </a:schemeClr>
          </a:solidFill>
        </p:grpSpPr>
        <p:sp>
          <p:nvSpPr>
            <p:cNvPr id="51" name="Freeform 101"/>
            <p:cNvSpPr>
              <a:spLocks/>
            </p:cNvSpPr>
            <p:nvPr/>
          </p:nvSpPr>
          <p:spPr bwMode="auto">
            <a:xfrm>
              <a:off x="1833563" y="3025777"/>
              <a:ext cx="642938" cy="422275"/>
            </a:xfrm>
            <a:custGeom>
              <a:avLst/>
              <a:gdLst/>
              <a:ahLst/>
              <a:cxnLst>
                <a:cxn ang="0">
                  <a:pos x="13" y="253"/>
                </a:cxn>
                <a:cxn ang="0">
                  <a:pos x="277" y="135"/>
                </a:cxn>
                <a:cxn ang="0">
                  <a:pos x="323" y="227"/>
                </a:cxn>
                <a:cxn ang="0">
                  <a:pos x="343" y="227"/>
                </a:cxn>
                <a:cxn ang="0">
                  <a:pos x="286" y="0"/>
                </a:cxn>
                <a:cxn ang="0">
                  <a:pos x="255" y="63"/>
                </a:cxn>
                <a:cxn ang="0">
                  <a:pos x="267" y="103"/>
                </a:cxn>
                <a:cxn ang="0">
                  <a:pos x="0" y="226"/>
                </a:cxn>
                <a:cxn ang="0">
                  <a:pos x="13" y="253"/>
                </a:cxn>
              </a:cxnLst>
              <a:rect l="0" t="0" r="r" b="b"/>
              <a:pathLst>
                <a:path w="386" h="253">
                  <a:moveTo>
                    <a:pt x="13" y="253"/>
                  </a:moveTo>
                  <a:cubicBezTo>
                    <a:pt x="277" y="135"/>
                    <a:pt x="277" y="135"/>
                    <a:pt x="277" y="135"/>
                  </a:cubicBezTo>
                  <a:cubicBezTo>
                    <a:pt x="323" y="227"/>
                    <a:pt x="323" y="227"/>
                    <a:pt x="323" y="227"/>
                  </a:cubicBezTo>
                  <a:cubicBezTo>
                    <a:pt x="323" y="227"/>
                    <a:pt x="329" y="243"/>
                    <a:pt x="343" y="227"/>
                  </a:cubicBezTo>
                  <a:cubicBezTo>
                    <a:pt x="343" y="227"/>
                    <a:pt x="386" y="45"/>
                    <a:pt x="286" y="0"/>
                  </a:cubicBezTo>
                  <a:cubicBezTo>
                    <a:pt x="255" y="63"/>
                    <a:pt x="255" y="63"/>
                    <a:pt x="255" y="63"/>
                  </a:cubicBezTo>
                  <a:cubicBezTo>
                    <a:pt x="267" y="103"/>
                    <a:pt x="267" y="103"/>
                    <a:pt x="267" y="103"/>
                  </a:cubicBezTo>
                  <a:cubicBezTo>
                    <a:pt x="0" y="226"/>
                    <a:pt x="0" y="226"/>
                    <a:pt x="0" y="226"/>
                  </a:cubicBezTo>
                  <a:lnTo>
                    <a:pt x="13" y="25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52" name="Freeform 102"/>
            <p:cNvSpPr>
              <a:spLocks/>
            </p:cNvSpPr>
            <p:nvPr/>
          </p:nvSpPr>
          <p:spPr bwMode="auto">
            <a:xfrm>
              <a:off x="2384425" y="3405189"/>
              <a:ext cx="1588" cy="250825"/>
            </a:xfrm>
            <a:custGeom>
              <a:avLst/>
              <a:gdLst/>
              <a:ahLst/>
              <a:cxnLst>
                <a:cxn ang="0">
                  <a:pos x="0" y="0"/>
                </a:cxn>
                <a:cxn ang="0">
                  <a:pos x="0" y="158"/>
                </a:cxn>
                <a:cxn ang="0">
                  <a:pos x="0" y="0"/>
                </a:cxn>
              </a:cxnLst>
              <a:rect l="0" t="0" r="r" b="b"/>
              <a:pathLst>
                <a:path h="158">
                  <a:moveTo>
                    <a:pt x="0" y="0"/>
                  </a:moveTo>
                  <a:lnTo>
                    <a:pt x="0" y="158"/>
                  </a:lnTo>
                  <a:lnTo>
                    <a:pt x="0"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53" name="Line 103"/>
            <p:cNvSpPr>
              <a:spLocks noChangeShapeType="1"/>
            </p:cNvSpPr>
            <p:nvPr/>
          </p:nvSpPr>
          <p:spPr bwMode="auto">
            <a:xfrm>
              <a:off x="2384425" y="3405189"/>
              <a:ext cx="1588" cy="250825"/>
            </a:xfrm>
            <a:prstGeom prst="line">
              <a:avLst/>
            </a:pr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54" name="Rectangle 104"/>
            <p:cNvSpPr>
              <a:spLocks noChangeArrowheads="1"/>
            </p:cNvSpPr>
            <p:nvPr/>
          </p:nvSpPr>
          <p:spPr bwMode="auto">
            <a:xfrm>
              <a:off x="2376488" y="3405189"/>
              <a:ext cx="15875" cy="250825"/>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55" name="Freeform 105"/>
            <p:cNvSpPr>
              <a:spLocks/>
            </p:cNvSpPr>
            <p:nvPr/>
          </p:nvSpPr>
          <p:spPr bwMode="auto">
            <a:xfrm>
              <a:off x="2003425" y="3173414"/>
              <a:ext cx="119063" cy="490538"/>
            </a:xfrm>
            <a:custGeom>
              <a:avLst/>
              <a:gdLst/>
              <a:ahLst/>
              <a:cxnLst>
                <a:cxn ang="0">
                  <a:pos x="5" y="294"/>
                </a:cxn>
                <a:cxn ang="0">
                  <a:pos x="4" y="294"/>
                </a:cxn>
                <a:cxn ang="0">
                  <a:pos x="0" y="288"/>
                </a:cxn>
                <a:cxn ang="0">
                  <a:pos x="61" y="4"/>
                </a:cxn>
                <a:cxn ang="0">
                  <a:pos x="67" y="0"/>
                </a:cxn>
                <a:cxn ang="0">
                  <a:pos x="71" y="6"/>
                </a:cxn>
                <a:cxn ang="0">
                  <a:pos x="10" y="291"/>
                </a:cxn>
                <a:cxn ang="0">
                  <a:pos x="5" y="294"/>
                </a:cxn>
              </a:cxnLst>
              <a:rect l="0" t="0" r="r" b="b"/>
              <a:pathLst>
                <a:path w="71" h="294">
                  <a:moveTo>
                    <a:pt x="5" y="294"/>
                  </a:moveTo>
                  <a:cubicBezTo>
                    <a:pt x="4" y="294"/>
                    <a:pt x="4" y="294"/>
                    <a:pt x="4" y="294"/>
                  </a:cubicBezTo>
                  <a:cubicBezTo>
                    <a:pt x="1" y="294"/>
                    <a:pt x="0" y="291"/>
                    <a:pt x="0" y="288"/>
                  </a:cubicBezTo>
                  <a:cubicBezTo>
                    <a:pt x="61" y="4"/>
                    <a:pt x="61" y="4"/>
                    <a:pt x="61" y="4"/>
                  </a:cubicBezTo>
                  <a:cubicBezTo>
                    <a:pt x="62" y="1"/>
                    <a:pt x="64" y="0"/>
                    <a:pt x="67" y="0"/>
                  </a:cubicBezTo>
                  <a:cubicBezTo>
                    <a:pt x="70" y="1"/>
                    <a:pt x="71" y="4"/>
                    <a:pt x="71" y="6"/>
                  </a:cubicBezTo>
                  <a:cubicBezTo>
                    <a:pt x="10" y="291"/>
                    <a:pt x="10" y="291"/>
                    <a:pt x="10" y="291"/>
                  </a:cubicBezTo>
                  <a:cubicBezTo>
                    <a:pt x="9" y="293"/>
                    <a:pt x="7" y="294"/>
                    <a:pt x="5" y="294"/>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56" name="Freeform 106"/>
            <p:cNvSpPr>
              <a:spLocks/>
            </p:cNvSpPr>
            <p:nvPr/>
          </p:nvSpPr>
          <p:spPr bwMode="auto">
            <a:xfrm>
              <a:off x="2106613" y="3176589"/>
              <a:ext cx="133350" cy="490538"/>
            </a:xfrm>
            <a:custGeom>
              <a:avLst/>
              <a:gdLst/>
              <a:ahLst/>
              <a:cxnLst>
                <a:cxn ang="0">
                  <a:pos x="75" y="294"/>
                </a:cxn>
                <a:cxn ang="0">
                  <a:pos x="70" y="290"/>
                </a:cxn>
                <a:cxn ang="0">
                  <a:pos x="0" y="7"/>
                </a:cxn>
                <a:cxn ang="0">
                  <a:pos x="4" y="1"/>
                </a:cxn>
                <a:cxn ang="0">
                  <a:pos x="10" y="4"/>
                </a:cxn>
                <a:cxn ang="0">
                  <a:pos x="79" y="288"/>
                </a:cxn>
                <a:cxn ang="0">
                  <a:pos x="76" y="294"/>
                </a:cxn>
                <a:cxn ang="0">
                  <a:pos x="75" y="294"/>
                </a:cxn>
              </a:cxnLst>
              <a:rect l="0" t="0" r="r" b="b"/>
              <a:pathLst>
                <a:path w="80" h="294">
                  <a:moveTo>
                    <a:pt x="75" y="294"/>
                  </a:moveTo>
                  <a:cubicBezTo>
                    <a:pt x="72" y="294"/>
                    <a:pt x="70" y="292"/>
                    <a:pt x="70" y="290"/>
                  </a:cubicBezTo>
                  <a:cubicBezTo>
                    <a:pt x="0" y="7"/>
                    <a:pt x="0" y="7"/>
                    <a:pt x="0" y="7"/>
                  </a:cubicBezTo>
                  <a:cubicBezTo>
                    <a:pt x="0" y="4"/>
                    <a:pt x="1" y="1"/>
                    <a:pt x="4" y="1"/>
                  </a:cubicBezTo>
                  <a:cubicBezTo>
                    <a:pt x="7" y="0"/>
                    <a:pt x="9" y="2"/>
                    <a:pt x="10" y="4"/>
                  </a:cubicBezTo>
                  <a:cubicBezTo>
                    <a:pt x="79" y="288"/>
                    <a:pt x="79" y="288"/>
                    <a:pt x="79" y="288"/>
                  </a:cubicBezTo>
                  <a:cubicBezTo>
                    <a:pt x="80" y="290"/>
                    <a:pt x="78" y="293"/>
                    <a:pt x="76" y="294"/>
                  </a:cubicBezTo>
                  <a:cubicBezTo>
                    <a:pt x="75" y="294"/>
                    <a:pt x="75" y="294"/>
                    <a:pt x="75" y="294"/>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57" name="Rectangle 107"/>
            <p:cNvSpPr>
              <a:spLocks noChangeArrowheads="1"/>
            </p:cNvSpPr>
            <p:nvPr/>
          </p:nvSpPr>
          <p:spPr bwMode="auto">
            <a:xfrm>
              <a:off x="1885950" y="3408364"/>
              <a:ext cx="15875" cy="141288"/>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58" name="Freeform 108"/>
            <p:cNvSpPr>
              <a:spLocks/>
            </p:cNvSpPr>
            <p:nvPr/>
          </p:nvSpPr>
          <p:spPr bwMode="auto">
            <a:xfrm>
              <a:off x="2017713" y="3432176"/>
              <a:ext cx="169863" cy="238125"/>
            </a:xfrm>
            <a:custGeom>
              <a:avLst/>
              <a:gdLst/>
              <a:ahLst/>
              <a:cxnLst>
                <a:cxn ang="0">
                  <a:pos x="6" y="143"/>
                </a:cxn>
                <a:cxn ang="0">
                  <a:pos x="3" y="142"/>
                </a:cxn>
                <a:cxn ang="0">
                  <a:pos x="2" y="135"/>
                </a:cxn>
                <a:cxn ang="0">
                  <a:pos x="92" y="3"/>
                </a:cxn>
                <a:cxn ang="0">
                  <a:pos x="99" y="1"/>
                </a:cxn>
                <a:cxn ang="0">
                  <a:pos x="100" y="8"/>
                </a:cxn>
                <a:cxn ang="0">
                  <a:pos x="10" y="141"/>
                </a:cxn>
                <a:cxn ang="0">
                  <a:pos x="6" y="143"/>
                </a:cxn>
              </a:cxnLst>
              <a:rect l="0" t="0" r="r" b="b"/>
              <a:pathLst>
                <a:path w="102" h="143">
                  <a:moveTo>
                    <a:pt x="6" y="143"/>
                  </a:moveTo>
                  <a:cubicBezTo>
                    <a:pt x="5" y="143"/>
                    <a:pt x="4" y="143"/>
                    <a:pt x="3" y="142"/>
                  </a:cubicBezTo>
                  <a:cubicBezTo>
                    <a:pt x="1" y="141"/>
                    <a:pt x="0" y="138"/>
                    <a:pt x="2" y="135"/>
                  </a:cubicBezTo>
                  <a:cubicBezTo>
                    <a:pt x="92" y="3"/>
                    <a:pt x="92" y="3"/>
                    <a:pt x="92" y="3"/>
                  </a:cubicBezTo>
                  <a:cubicBezTo>
                    <a:pt x="93" y="0"/>
                    <a:pt x="96" y="0"/>
                    <a:pt x="99" y="1"/>
                  </a:cubicBezTo>
                  <a:cubicBezTo>
                    <a:pt x="101" y="3"/>
                    <a:pt x="102" y="6"/>
                    <a:pt x="100" y="8"/>
                  </a:cubicBezTo>
                  <a:cubicBezTo>
                    <a:pt x="10" y="141"/>
                    <a:pt x="10" y="141"/>
                    <a:pt x="10" y="141"/>
                  </a:cubicBezTo>
                  <a:cubicBezTo>
                    <a:pt x="9" y="142"/>
                    <a:pt x="8" y="143"/>
                    <a:pt x="6" y="14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59" name="Freeform 109"/>
            <p:cNvSpPr>
              <a:spLocks/>
            </p:cNvSpPr>
            <p:nvPr/>
          </p:nvSpPr>
          <p:spPr bwMode="auto">
            <a:xfrm>
              <a:off x="2051050" y="3440114"/>
              <a:ext cx="185738" cy="228600"/>
            </a:xfrm>
            <a:custGeom>
              <a:avLst/>
              <a:gdLst/>
              <a:ahLst/>
              <a:cxnLst>
                <a:cxn ang="0">
                  <a:pos x="106" y="137"/>
                </a:cxn>
                <a:cxn ang="0">
                  <a:pos x="102" y="136"/>
                </a:cxn>
                <a:cxn ang="0">
                  <a:pos x="2" y="9"/>
                </a:cxn>
                <a:cxn ang="0">
                  <a:pos x="3" y="2"/>
                </a:cxn>
                <a:cxn ang="0">
                  <a:pos x="10" y="3"/>
                </a:cxn>
                <a:cxn ang="0">
                  <a:pos x="110" y="129"/>
                </a:cxn>
                <a:cxn ang="0">
                  <a:pos x="109" y="136"/>
                </a:cxn>
                <a:cxn ang="0">
                  <a:pos x="106" y="137"/>
                </a:cxn>
              </a:cxnLst>
              <a:rect l="0" t="0" r="r" b="b"/>
              <a:pathLst>
                <a:path w="112" h="137">
                  <a:moveTo>
                    <a:pt x="106" y="137"/>
                  </a:moveTo>
                  <a:cubicBezTo>
                    <a:pt x="105" y="137"/>
                    <a:pt x="103" y="137"/>
                    <a:pt x="102" y="136"/>
                  </a:cubicBezTo>
                  <a:cubicBezTo>
                    <a:pt x="2" y="9"/>
                    <a:pt x="2" y="9"/>
                    <a:pt x="2" y="9"/>
                  </a:cubicBezTo>
                  <a:cubicBezTo>
                    <a:pt x="0" y="7"/>
                    <a:pt x="0" y="4"/>
                    <a:pt x="3" y="2"/>
                  </a:cubicBezTo>
                  <a:cubicBezTo>
                    <a:pt x="5" y="0"/>
                    <a:pt x="8" y="1"/>
                    <a:pt x="10" y="3"/>
                  </a:cubicBezTo>
                  <a:cubicBezTo>
                    <a:pt x="110" y="129"/>
                    <a:pt x="110" y="129"/>
                    <a:pt x="110" y="129"/>
                  </a:cubicBezTo>
                  <a:cubicBezTo>
                    <a:pt x="112" y="132"/>
                    <a:pt x="111" y="135"/>
                    <a:pt x="109" y="136"/>
                  </a:cubicBezTo>
                  <a:cubicBezTo>
                    <a:pt x="108" y="137"/>
                    <a:pt x="107" y="137"/>
                    <a:pt x="106" y="137"/>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0" name="Freeform 110"/>
            <p:cNvSpPr>
              <a:spLocks/>
            </p:cNvSpPr>
            <p:nvPr/>
          </p:nvSpPr>
          <p:spPr bwMode="auto">
            <a:xfrm>
              <a:off x="2052638" y="3308351"/>
              <a:ext cx="107950" cy="141288"/>
            </a:xfrm>
            <a:custGeom>
              <a:avLst/>
              <a:gdLst/>
              <a:ahLst/>
              <a:cxnLst>
                <a:cxn ang="0">
                  <a:pos x="6" y="84"/>
                </a:cxn>
                <a:cxn ang="0">
                  <a:pos x="3" y="83"/>
                </a:cxn>
                <a:cxn ang="0">
                  <a:pos x="2" y="76"/>
                </a:cxn>
                <a:cxn ang="0">
                  <a:pos x="55" y="3"/>
                </a:cxn>
                <a:cxn ang="0">
                  <a:pos x="62" y="2"/>
                </a:cxn>
                <a:cxn ang="0">
                  <a:pos x="63" y="9"/>
                </a:cxn>
                <a:cxn ang="0">
                  <a:pos x="10" y="82"/>
                </a:cxn>
                <a:cxn ang="0">
                  <a:pos x="6" y="84"/>
                </a:cxn>
              </a:cxnLst>
              <a:rect l="0" t="0" r="r" b="b"/>
              <a:pathLst>
                <a:path w="65" h="84">
                  <a:moveTo>
                    <a:pt x="6" y="84"/>
                  </a:moveTo>
                  <a:cubicBezTo>
                    <a:pt x="5" y="84"/>
                    <a:pt x="4" y="84"/>
                    <a:pt x="3" y="83"/>
                  </a:cubicBezTo>
                  <a:cubicBezTo>
                    <a:pt x="1" y="82"/>
                    <a:pt x="0" y="79"/>
                    <a:pt x="2" y="76"/>
                  </a:cubicBezTo>
                  <a:cubicBezTo>
                    <a:pt x="55" y="3"/>
                    <a:pt x="55" y="3"/>
                    <a:pt x="55" y="3"/>
                  </a:cubicBezTo>
                  <a:cubicBezTo>
                    <a:pt x="57" y="1"/>
                    <a:pt x="60" y="0"/>
                    <a:pt x="62" y="2"/>
                  </a:cubicBezTo>
                  <a:cubicBezTo>
                    <a:pt x="64" y="4"/>
                    <a:pt x="65" y="7"/>
                    <a:pt x="63" y="9"/>
                  </a:cubicBezTo>
                  <a:cubicBezTo>
                    <a:pt x="10" y="82"/>
                    <a:pt x="10" y="82"/>
                    <a:pt x="10" y="82"/>
                  </a:cubicBezTo>
                  <a:cubicBezTo>
                    <a:pt x="9" y="84"/>
                    <a:pt x="7" y="84"/>
                    <a:pt x="6" y="84"/>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1" name="Freeform 111"/>
            <p:cNvSpPr>
              <a:spLocks/>
            </p:cNvSpPr>
            <p:nvPr/>
          </p:nvSpPr>
          <p:spPr bwMode="auto">
            <a:xfrm>
              <a:off x="2065338" y="3324226"/>
              <a:ext cx="122238" cy="119063"/>
            </a:xfrm>
            <a:custGeom>
              <a:avLst/>
              <a:gdLst/>
              <a:ahLst/>
              <a:cxnLst>
                <a:cxn ang="0">
                  <a:pos x="67" y="72"/>
                </a:cxn>
                <a:cxn ang="0">
                  <a:pos x="64" y="70"/>
                </a:cxn>
                <a:cxn ang="0">
                  <a:pos x="2" y="9"/>
                </a:cxn>
                <a:cxn ang="0">
                  <a:pos x="2" y="2"/>
                </a:cxn>
                <a:cxn ang="0">
                  <a:pos x="9" y="2"/>
                </a:cxn>
                <a:cxn ang="0">
                  <a:pos x="71" y="63"/>
                </a:cxn>
                <a:cxn ang="0">
                  <a:pos x="71" y="70"/>
                </a:cxn>
                <a:cxn ang="0">
                  <a:pos x="67" y="72"/>
                </a:cxn>
              </a:cxnLst>
              <a:rect l="0" t="0" r="r" b="b"/>
              <a:pathLst>
                <a:path w="73" h="72">
                  <a:moveTo>
                    <a:pt x="67" y="72"/>
                  </a:moveTo>
                  <a:cubicBezTo>
                    <a:pt x="66" y="72"/>
                    <a:pt x="65" y="71"/>
                    <a:pt x="64" y="70"/>
                  </a:cubicBezTo>
                  <a:cubicBezTo>
                    <a:pt x="2" y="9"/>
                    <a:pt x="2" y="9"/>
                    <a:pt x="2" y="9"/>
                  </a:cubicBezTo>
                  <a:cubicBezTo>
                    <a:pt x="0" y="7"/>
                    <a:pt x="0" y="4"/>
                    <a:pt x="2" y="2"/>
                  </a:cubicBezTo>
                  <a:cubicBezTo>
                    <a:pt x="4" y="0"/>
                    <a:pt x="7" y="0"/>
                    <a:pt x="9" y="2"/>
                  </a:cubicBezTo>
                  <a:cubicBezTo>
                    <a:pt x="71" y="63"/>
                    <a:pt x="71" y="63"/>
                    <a:pt x="71" y="63"/>
                  </a:cubicBezTo>
                  <a:cubicBezTo>
                    <a:pt x="73" y="65"/>
                    <a:pt x="73" y="68"/>
                    <a:pt x="71" y="70"/>
                  </a:cubicBezTo>
                  <a:cubicBezTo>
                    <a:pt x="70" y="71"/>
                    <a:pt x="69" y="72"/>
                    <a:pt x="67" y="72"/>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2" name="Rectangle 112"/>
            <p:cNvSpPr>
              <a:spLocks noChangeArrowheads="1"/>
            </p:cNvSpPr>
            <p:nvPr/>
          </p:nvSpPr>
          <p:spPr bwMode="auto">
            <a:xfrm>
              <a:off x="1817688" y="3651251"/>
              <a:ext cx="619125" cy="117422"/>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3" name="Rectangle 113"/>
            <p:cNvSpPr>
              <a:spLocks noChangeArrowheads="1"/>
            </p:cNvSpPr>
            <p:nvPr/>
          </p:nvSpPr>
          <p:spPr bwMode="auto">
            <a:xfrm>
              <a:off x="1852613" y="3530601"/>
              <a:ext cx="84138" cy="128588"/>
            </a:xfrm>
            <a:prstGeom prst="rect">
              <a:avLst/>
            </a:prstGeom>
            <a:grpFill/>
            <a:ln w="9525">
              <a:noFill/>
              <a:miter lim="800000"/>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sp>
        <p:nvSpPr>
          <p:cNvPr id="64" name="Freeform 5"/>
          <p:cNvSpPr>
            <a:spLocks noEditPoints="1"/>
          </p:cNvSpPr>
          <p:nvPr/>
        </p:nvSpPr>
        <p:spPr bwMode="auto">
          <a:xfrm>
            <a:off x="6298290" y="3242889"/>
            <a:ext cx="663425" cy="906884"/>
          </a:xfrm>
          <a:custGeom>
            <a:avLst/>
            <a:gdLst/>
            <a:ahLst/>
            <a:cxnLst>
              <a:cxn ang="0">
                <a:pos x="495" y="412"/>
              </a:cxn>
              <a:cxn ang="0">
                <a:pos x="534" y="373"/>
              </a:cxn>
              <a:cxn ang="0">
                <a:pos x="495" y="334"/>
              </a:cxn>
              <a:cxn ang="0">
                <a:pos x="478" y="334"/>
              </a:cxn>
              <a:cxn ang="0">
                <a:pos x="478" y="78"/>
              </a:cxn>
              <a:cxn ang="0">
                <a:pos x="495" y="78"/>
              </a:cxn>
              <a:cxn ang="0">
                <a:pos x="534" y="39"/>
              </a:cxn>
              <a:cxn ang="0">
                <a:pos x="495" y="0"/>
              </a:cxn>
              <a:cxn ang="0">
                <a:pos x="39" y="0"/>
              </a:cxn>
              <a:cxn ang="0">
                <a:pos x="0" y="39"/>
              </a:cxn>
              <a:cxn ang="0">
                <a:pos x="39" y="78"/>
              </a:cxn>
              <a:cxn ang="0">
                <a:pos x="56" y="78"/>
              </a:cxn>
              <a:cxn ang="0">
                <a:pos x="56" y="334"/>
              </a:cxn>
              <a:cxn ang="0">
                <a:pos x="39" y="334"/>
              </a:cxn>
              <a:cxn ang="0">
                <a:pos x="0" y="373"/>
              </a:cxn>
              <a:cxn ang="0">
                <a:pos x="39" y="412"/>
              </a:cxn>
              <a:cxn ang="0">
                <a:pos x="56" y="412"/>
              </a:cxn>
              <a:cxn ang="0">
                <a:pos x="56" y="658"/>
              </a:cxn>
              <a:cxn ang="0">
                <a:pos x="39" y="658"/>
              </a:cxn>
              <a:cxn ang="0">
                <a:pos x="0" y="697"/>
              </a:cxn>
              <a:cxn ang="0">
                <a:pos x="39" y="736"/>
              </a:cxn>
              <a:cxn ang="0">
                <a:pos x="495" y="736"/>
              </a:cxn>
              <a:cxn ang="0">
                <a:pos x="534" y="697"/>
              </a:cxn>
              <a:cxn ang="0">
                <a:pos x="495" y="658"/>
              </a:cxn>
              <a:cxn ang="0">
                <a:pos x="478" y="658"/>
              </a:cxn>
              <a:cxn ang="0">
                <a:pos x="478" y="412"/>
              </a:cxn>
              <a:cxn ang="0">
                <a:pos x="495" y="412"/>
              </a:cxn>
              <a:cxn ang="0">
                <a:pos x="267" y="424"/>
              </a:cxn>
              <a:cxn ang="0">
                <a:pos x="193" y="350"/>
              </a:cxn>
              <a:cxn ang="0">
                <a:pos x="267" y="204"/>
              </a:cxn>
              <a:cxn ang="0">
                <a:pos x="341" y="350"/>
              </a:cxn>
              <a:cxn ang="0">
                <a:pos x="267" y="424"/>
              </a:cxn>
              <a:cxn ang="0">
                <a:pos x="267" y="424"/>
              </a:cxn>
              <a:cxn ang="0">
                <a:pos x="267" y="424"/>
              </a:cxn>
            </a:cxnLst>
            <a:rect l="0" t="0" r="r" b="b"/>
            <a:pathLst>
              <a:path w="534" h="736">
                <a:moveTo>
                  <a:pt x="495" y="412"/>
                </a:moveTo>
                <a:cubicBezTo>
                  <a:pt x="517" y="412"/>
                  <a:pt x="534" y="395"/>
                  <a:pt x="534" y="373"/>
                </a:cubicBezTo>
                <a:cubicBezTo>
                  <a:pt x="534" y="352"/>
                  <a:pt x="517" y="334"/>
                  <a:pt x="495" y="334"/>
                </a:cubicBezTo>
                <a:cubicBezTo>
                  <a:pt x="478" y="334"/>
                  <a:pt x="478" y="334"/>
                  <a:pt x="478" y="334"/>
                </a:cubicBezTo>
                <a:cubicBezTo>
                  <a:pt x="478" y="78"/>
                  <a:pt x="478" y="78"/>
                  <a:pt x="478" y="78"/>
                </a:cubicBezTo>
                <a:cubicBezTo>
                  <a:pt x="495" y="78"/>
                  <a:pt x="495" y="78"/>
                  <a:pt x="495" y="78"/>
                </a:cubicBezTo>
                <a:cubicBezTo>
                  <a:pt x="517" y="78"/>
                  <a:pt x="534" y="61"/>
                  <a:pt x="534" y="39"/>
                </a:cubicBezTo>
                <a:cubicBezTo>
                  <a:pt x="534" y="17"/>
                  <a:pt x="517" y="0"/>
                  <a:pt x="495" y="0"/>
                </a:cubicBezTo>
                <a:cubicBezTo>
                  <a:pt x="39" y="0"/>
                  <a:pt x="39" y="0"/>
                  <a:pt x="39" y="0"/>
                </a:cubicBezTo>
                <a:cubicBezTo>
                  <a:pt x="18" y="0"/>
                  <a:pt x="0" y="17"/>
                  <a:pt x="0" y="39"/>
                </a:cubicBezTo>
                <a:cubicBezTo>
                  <a:pt x="0" y="61"/>
                  <a:pt x="18" y="78"/>
                  <a:pt x="39" y="78"/>
                </a:cubicBezTo>
                <a:cubicBezTo>
                  <a:pt x="56" y="78"/>
                  <a:pt x="56" y="78"/>
                  <a:pt x="56" y="78"/>
                </a:cubicBezTo>
                <a:cubicBezTo>
                  <a:pt x="56" y="334"/>
                  <a:pt x="56" y="334"/>
                  <a:pt x="56" y="334"/>
                </a:cubicBezTo>
                <a:cubicBezTo>
                  <a:pt x="39" y="334"/>
                  <a:pt x="39" y="334"/>
                  <a:pt x="39" y="334"/>
                </a:cubicBezTo>
                <a:cubicBezTo>
                  <a:pt x="18" y="334"/>
                  <a:pt x="0" y="352"/>
                  <a:pt x="0" y="373"/>
                </a:cubicBezTo>
                <a:cubicBezTo>
                  <a:pt x="0" y="395"/>
                  <a:pt x="18" y="412"/>
                  <a:pt x="39" y="412"/>
                </a:cubicBezTo>
                <a:cubicBezTo>
                  <a:pt x="56" y="412"/>
                  <a:pt x="56" y="412"/>
                  <a:pt x="56" y="412"/>
                </a:cubicBezTo>
                <a:cubicBezTo>
                  <a:pt x="56" y="658"/>
                  <a:pt x="56" y="658"/>
                  <a:pt x="56" y="658"/>
                </a:cubicBezTo>
                <a:cubicBezTo>
                  <a:pt x="39" y="658"/>
                  <a:pt x="39" y="658"/>
                  <a:pt x="39" y="658"/>
                </a:cubicBezTo>
                <a:cubicBezTo>
                  <a:pt x="18" y="658"/>
                  <a:pt x="0" y="675"/>
                  <a:pt x="0" y="697"/>
                </a:cubicBezTo>
                <a:cubicBezTo>
                  <a:pt x="0" y="718"/>
                  <a:pt x="18" y="736"/>
                  <a:pt x="39" y="736"/>
                </a:cubicBezTo>
                <a:cubicBezTo>
                  <a:pt x="495" y="736"/>
                  <a:pt x="495" y="736"/>
                  <a:pt x="495" y="736"/>
                </a:cubicBezTo>
                <a:cubicBezTo>
                  <a:pt x="517" y="736"/>
                  <a:pt x="534" y="718"/>
                  <a:pt x="534" y="697"/>
                </a:cubicBezTo>
                <a:cubicBezTo>
                  <a:pt x="534" y="675"/>
                  <a:pt x="517" y="658"/>
                  <a:pt x="495" y="658"/>
                </a:cubicBezTo>
                <a:cubicBezTo>
                  <a:pt x="478" y="658"/>
                  <a:pt x="478" y="658"/>
                  <a:pt x="478" y="658"/>
                </a:cubicBezTo>
                <a:cubicBezTo>
                  <a:pt x="478" y="412"/>
                  <a:pt x="478" y="412"/>
                  <a:pt x="478" y="412"/>
                </a:cubicBezTo>
                <a:lnTo>
                  <a:pt x="495" y="412"/>
                </a:lnTo>
                <a:close/>
                <a:moveTo>
                  <a:pt x="267" y="424"/>
                </a:moveTo>
                <a:cubicBezTo>
                  <a:pt x="227" y="424"/>
                  <a:pt x="193" y="390"/>
                  <a:pt x="193" y="350"/>
                </a:cubicBezTo>
                <a:cubicBezTo>
                  <a:pt x="193" y="309"/>
                  <a:pt x="267" y="204"/>
                  <a:pt x="267" y="204"/>
                </a:cubicBezTo>
                <a:cubicBezTo>
                  <a:pt x="267" y="204"/>
                  <a:pt x="341" y="309"/>
                  <a:pt x="341" y="350"/>
                </a:cubicBezTo>
                <a:cubicBezTo>
                  <a:pt x="341" y="390"/>
                  <a:pt x="308" y="424"/>
                  <a:pt x="267" y="424"/>
                </a:cubicBezTo>
                <a:close/>
                <a:moveTo>
                  <a:pt x="267" y="424"/>
                </a:moveTo>
                <a:cubicBezTo>
                  <a:pt x="267" y="424"/>
                  <a:pt x="267" y="424"/>
                  <a:pt x="267" y="424"/>
                </a:cubicBezTo>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5" name="Freeform 23"/>
          <p:cNvSpPr>
            <a:spLocks noEditPoints="1"/>
          </p:cNvSpPr>
          <p:nvPr/>
        </p:nvSpPr>
        <p:spPr bwMode="auto">
          <a:xfrm>
            <a:off x="8165215" y="5353187"/>
            <a:ext cx="765029" cy="840949"/>
          </a:xfrm>
          <a:custGeom>
            <a:avLst/>
            <a:gdLst/>
            <a:ahLst/>
            <a:cxnLst>
              <a:cxn ang="0">
                <a:pos x="610" y="651"/>
              </a:cxn>
              <a:cxn ang="0">
                <a:pos x="610" y="51"/>
              </a:cxn>
              <a:cxn ang="0">
                <a:pos x="568" y="9"/>
              </a:cxn>
              <a:cxn ang="0">
                <a:pos x="303" y="9"/>
              </a:cxn>
              <a:cxn ang="0">
                <a:pos x="261" y="51"/>
              </a:cxn>
              <a:cxn ang="0">
                <a:pos x="261" y="262"/>
              </a:cxn>
              <a:cxn ang="0">
                <a:pos x="181" y="296"/>
              </a:cxn>
              <a:cxn ang="0">
                <a:pos x="160" y="357"/>
              </a:cxn>
              <a:cxn ang="0">
                <a:pos x="164" y="528"/>
              </a:cxn>
              <a:cxn ang="0">
                <a:pos x="164" y="538"/>
              </a:cxn>
              <a:cxn ang="0">
                <a:pos x="121" y="614"/>
              </a:cxn>
              <a:cxn ang="0">
                <a:pos x="94" y="605"/>
              </a:cxn>
              <a:cxn ang="0">
                <a:pos x="72" y="538"/>
              </a:cxn>
              <a:cxn ang="0">
                <a:pos x="72" y="289"/>
              </a:cxn>
              <a:cxn ang="0">
                <a:pos x="94" y="248"/>
              </a:cxn>
              <a:cxn ang="0">
                <a:pos x="129" y="107"/>
              </a:cxn>
              <a:cxn ang="0">
                <a:pos x="182" y="86"/>
              </a:cxn>
              <a:cxn ang="0">
                <a:pos x="225" y="43"/>
              </a:cxn>
              <a:cxn ang="0">
                <a:pos x="182" y="0"/>
              </a:cxn>
              <a:cxn ang="0">
                <a:pos x="66" y="49"/>
              </a:cxn>
              <a:cxn ang="0">
                <a:pos x="8" y="255"/>
              </a:cxn>
              <a:cxn ang="0">
                <a:pos x="29" y="288"/>
              </a:cxn>
              <a:cxn ang="0">
                <a:pos x="29" y="538"/>
              </a:cxn>
              <a:cxn ang="0">
                <a:pos x="64" y="636"/>
              </a:cxn>
              <a:cxn ang="0">
                <a:pos x="118" y="657"/>
              </a:cxn>
              <a:cxn ang="0">
                <a:pos x="123" y="657"/>
              </a:cxn>
              <a:cxn ang="0">
                <a:pos x="207" y="536"/>
              </a:cxn>
              <a:cxn ang="0">
                <a:pos x="207" y="528"/>
              </a:cxn>
              <a:cxn ang="0">
                <a:pos x="203" y="354"/>
              </a:cxn>
              <a:cxn ang="0">
                <a:pos x="214" y="325"/>
              </a:cxn>
              <a:cxn ang="0">
                <a:pos x="261" y="305"/>
              </a:cxn>
              <a:cxn ang="0">
                <a:pos x="261" y="651"/>
              </a:cxn>
              <a:cxn ang="0">
                <a:pos x="252" y="651"/>
              </a:cxn>
              <a:cxn ang="0">
                <a:pos x="219" y="683"/>
              </a:cxn>
              <a:cxn ang="0">
                <a:pos x="219" y="711"/>
              </a:cxn>
              <a:cxn ang="0">
                <a:pos x="645" y="711"/>
              </a:cxn>
              <a:cxn ang="0">
                <a:pos x="645" y="685"/>
              </a:cxn>
              <a:cxn ang="0">
                <a:pos x="610" y="651"/>
              </a:cxn>
              <a:cxn ang="0">
                <a:pos x="368" y="443"/>
              </a:cxn>
              <a:cxn ang="0">
                <a:pos x="344" y="467"/>
              </a:cxn>
              <a:cxn ang="0">
                <a:pos x="340" y="467"/>
              </a:cxn>
              <a:cxn ang="0">
                <a:pos x="316" y="443"/>
              </a:cxn>
              <a:cxn ang="0">
                <a:pos x="316" y="387"/>
              </a:cxn>
              <a:cxn ang="0">
                <a:pos x="344" y="360"/>
              </a:cxn>
              <a:cxn ang="0">
                <a:pos x="368" y="384"/>
              </a:cxn>
              <a:cxn ang="0">
                <a:pos x="368" y="443"/>
              </a:cxn>
              <a:cxn ang="0">
                <a:pos x="555" y="185"/>
              </a:cxn>
              <a:cxn ang="0">
                <a:pos x="527" y="213"/>
              </a:cxn>
              <a:cxn ang="0">
                <a:pos x="344" y="213"/>
              </a:cxn>
              <a:cxn ang="0">
                <a:pos x="316" y="185"/>
              </a:cxn>
              <a:cxn ang="0">
                <a:pos x="316" y="89"/>
              </a:cxn>
              <a:cxn ang="0">
                <a:pos x="344" y="62"/>
              </a:cxn>
              <a:cxn ang="0">
                <a:pos x="527" y="62"/>
              </a:cxn>
              <a:cxn ang="0">
                <a:pos x="555" y="89"/>
              </a:cxn>
              <a:cxn ang="0">
                <a:pos x="555" y="185"/>
              </a:cxn>
              <a:cxn ang="0">
                <a:pos x="555" y="185"/>
              </a:cxn>
              <a:cxn ang="0">
                <a:pos x="555" y="185"/>
              </a:cxn>
            </a:cxnLst>
            <a:rect l="0" t="0" r="r" b="b"/>
            <a:pathLst>
              <a:path w="645" h="711">
                <a:moveTo>
                  <a:pt x="610" y="651"/>
                </a:moveTo>
                <a:cubicBezTo>
                  <a:pt x="610" y="51"/>
                  <a:pt x="610" y="51"/>
                  <a:pt x="610" y="51"/>
                </a:cubicBezTo>
                <a:cubicBezTo>
                  <a:pt x="610" y="28"/>
                  <a:pt x="591" y="9"/>
                  <a:pt x="568" y="9"/>
                </a:cubicBezTo>
                <a:cubicBezTo>
                  <a:pt x="303" y="9"/>
                  <a:pt x="303" y="9"/>
                  <a:pt x="303" y="9"/>
                </a:cubicBezTo>
                <a:cubicBezTo>
                  <a:pt x="280" y="9"/>
                  <a:pt x="261" y="28"/>
                  <a:pt x="261" y="51"/>
                </a:cubicBezTo>
                <a:cubicBezTo>
                  <a:pt x="261" y="262"/>
                  <a:pt x="261" y="262"/>
                  <a:pt x="261" y="262"/>
                </a:cubicBezTo>
                <a:cubicBezTo>
                  <a:pt x="226" y="265"/>
                  <a:pt x="199" y="277"/>
                  <a:pt x="181" y="296"/>
                </a:cubicBezTo>
                <a:cubicBezTo>
                  <a:pt x="157" y="324"/>
                  <a:pt x="160" y="355"/>
                  <a:pt x="160" y="357"/>
                </a:cubicBezTo>
                <a:cubicBezTo>
                  <a:pt x="160" y="359"/>
                  <a:pt x="164" y="505"/>
                  <a:pt x="164" y="528"/>
                </a:cubicBezTo>
                <a:cubicBezTo>
                  <a:pt x="164" y="531"/>
                  <a:pt x="164" y="534"/>
                  <a:pt x="164" y="538"/>
                </a:cubicBezTo>
                <a:cubicBezTo>
                  <a:pt x="166" y="585"/>
                  <a:pt x="160" y="612"/>
                  <a:pt x="121" y="614"/>
                </a:cubicBezTo>
                <a:cubicBezTo>
                  <a:pt x="109" y="614"/>
                  <a:pt x="101" y="612"/>
                  <a:pt x="94" y="605"/>
                </a:cubicBezTo>
                <a:cubicBezTo>
                  <a:pt x="76" y="588"/>
                  <a:pt x="72" y="551"/>
                  <a:pt x="72" y="538"/>
                </a:cubicBezTo>
                <a:cubicBezTo>
                  <a:pt x="72" y="289"/>
                  <a:pt x="72" y="289"/>
                  <a:pt x="72" y="289"/>
                </a:cubicBezTo>
                <a:cubicBezTo>
                  <a:pt x="87" y="281"/>
                  <a:pt x="96" y="265"/>
                  <a:pt x="94" y="248"/>
                </a:cubicBezTo>
                <a:cubicBezTo>
                  <a:pt x="92" y="223"/>
                  <a:pt x="95" y="144"/>
                  <a:pt x="129" y="107"/>
                </a:cubicBezTo>
                <a:cubicBezTo>
                  <a:pt x="142" y="93"/>
                  <a:pt x="159" y="86"/>
                  <a:pt x="182" y="86"/>
                </a:cubicBezTo>
                <a:cubicBezTo>
                  <a:pt x="205" y="86"/>
                  <a:pt x="225" y="67"/>
                  <a:pt x="225" y="43"/>
                </a:cubicBezTo>
                <a:cubicBezTo>
                  <a:pt x="225" y="19"/>
                  <a:pt x="205" y="0"/>
                  <a:pt x="182" y="0"/>
                </a:cubicBezTo>
                <a:cubicBezTo>
                  <a:pt x="135" y="0"/>
                  <a:pt x="95" y="17"/>
                  <a:pt x="66" y="49"/>
                </a:cubicBezTo>
                <a:cubicBezTo>
                  <a:pt x="0" y="120"/>
                  <a:pt x="7" y="241"/>
                  <a:pt x="8" y="255"/>
                </a:cubicBezTo>
                <a:cubicBezTo>
                  <a:pt x="10" y="269"/>
                  <a:pt x="18" y="281"/>
                  <a:pt x="29" y="288"/>
                </a:cubicBezTo>
                <a:cubicBezTo>
                  <a:pt x="29" y="538"/>
                  <a:pt x="29" y="538"/>
                  <a:pt x="29" y="538"/>
                </a:cubicBezTo>
                <a:cubicBezTo>
                  <a:pt x="29" y="545"/>
                  <a:pt x="30" y="603"/>
                  <a:pt x="64" y="636"/>
                </a:cubicBezTo>
                <a:cubicBezTo>
                  <a:pt x="79" y="650"/>
                  <a:pt x="97" y="657"/>
                  <a:pt x="118" y="657"/>
                </a:cubicBezTo>
                <a:cubicBezTo>
                  <a:pt x="120" y="657"/>
                  <a:pt x="121" y="657"/>
                  <a:pt x="123" y="657"/>
                </a:cubicBezTo>
                <a:cubicBezTo>
                  <a:pt x="212" y="652"/>
                  <a:pt x="209" y="565"/>
                  <a:pt x="207" y="536"/>
                </a:cubicBezTo>
                <a:cubicBezTo>
                  <a:pt x="207" y="533"/>
                  <a:pt x="207" y="530"/>
                  <a:pt x="207" y="528"/>
                </a:cubicBezTo>
                <a:cubicBezTo>
                  <a:pt x="207" y="504"/>
                  <a:pt x="203" y="362"/>
                  <a:pt x="203" y="354"/>
                </a:cubicBezTo>
                <a:cubicBezTo>
                  <a:pt x="203" y="354"/>
                  <a:pt x="202" y="338"/>
                  <a:pt x="214" y="325"/>
                </a:cubicBezTo>
                <a:cubicBezTo>
                  <a:pt x="224" y="314"/>
                  <a:pt x="239" y="308"/>
                  <a:pt x="261" y="305"/>
                </a:cubicBezTo>
                <a:cubicBezTo>
                  <a:pt x="261" y="651"/>
                  <a:pt x="261" y="651"/>
                  <a:pt x="261" y="651"/>
                </a:cubicBezTo>
                <a:cubicBezTo>
                  <a:pt x="252" y="651"/>
                  <a:pt x="252" y="651"/>
                  <a:pt x="252" y="651"/>
                </a:cubicBezTo>
                <a:cubicBezTo>
                  <a:pt x="233" y="651"/>
                  <a:pt x="219" y="665"/>
                  <a:pt x="219" y="683"/>
                </a:cubicBezTo>
                <a:cubicBezTo>
                  <a:pt x="219" y="711"/>
                  <a:pt x="219" y="711"/>
                  <a:pt x="219" y="711"/>
                </a:cubicBezTo>
                <a:cubicBezTo>
                  <a:pt x="645" y="711"/>
                  <a:pt x="645" y="711"/>
                  <a:pt x="645" y="711"/>
                </a:cubicBezTo>
                <a:cubicBezTo>
                  <a:pt x="645" y="685"/>
                  <a:pt x="645" y="685"/>
                  <a:pt x="645" y="685"/>
                </a:cubicBezTo>
                <a:cubicBezTo>
                  <a:pt x="645" y="666"/>
                  <a:pt x="630" y="651"/>
                  <a:pt x="610" y="651"/>
                </a:cubicBezTo>
                <a:close/>
                <a:moveTo>
                  <a:pt x="368" y="443"/>
                </a:moveTo>
                <a:cubicBezTo>
                  <a:pt x="368" y="456"/>
                  <a:pt x="357" y="467"/>
                  <a:pt x="344" y="467"/>
                </a:cubicBezTo>
                <a:cubicBezTo>
                  <a:pt x="340" y="467"/>
                  <a:pt x="340" y="467"/>
                  <a:pt x="340" y="467"/>
                </a:cubicBezTo>
                <a:cubicBezTo>
                  <a:pt x="327" y="467"/>
                  <a:pt x="316" y="456"/>
                  <a:pt x="316" y="443"/>
                </a:cubicBezTo>
                <a:cubicBezTo>
                  <a:pt x="316" y="387"/>
                  <a:pt x="316" y="387"/>
                  <a:pt x="316" y="387"/>
                </a:cubicBezTo>
                <a:cubicBezTo>
                  <a:pt x="316" y="372"/>
                  <a:pt x="328" y="360"/>
                  <a:pt x="344" y="360"/>
                </a:cubicBezTo>
                <a:cubicBezTo>
                  <a:pt x="357" y="360"/>
                  <a:pt x="368" y="371"/>
                  <a:pt x="368" y="384"/>
                </a:cubicBezTo>
                <a:lnTo>
                  <a:pt x="368" y="443"/>
                </a:lnTo>
                <a:close/>
                <a:moveTo>
                  <a:pt x="555" y="185"/>
                </a:moveTo>
                <a:cubicBezTo>
                  <a:pt x="555" y="200"/>
                  <a:pt x="542" y="213"/>
                  <a:pt x="527" y="213"/>
                </a:cubicBezTo>
                <a:cubicBezTo>
                  <a:pt x="344" y="213"/>
                  <a:pt x="344" y="213"/>
                  <a:pt x="344" y="213"/>
                </a:cubicBezTo>
                <a:cubicBezTo>
                  <a:pt x="328" y="213"/>
                  <a:pt x="316" y="200"/>
                  <a:pt x="316" y="185"/>
                </a:cubicBezTo>
                <a:cubicBezTo>
                  <a:pt x="316" y="89"/>
                  <a:pt x="316" y="89"/>
                  <a:pt x="316" y="89"/>
                </a:cubicBezTo>
                <a:cubicBezTo>
                  <a:pt x="316" y="74"/>
                  <a:pt x="328" y="62"/>
                  <a:pt x="344" y="62"/>
                </a:cubicBezTo>
                <a:cubicBezTo>
                  <a:pt x="527" y="62"/>
                  <a:pt x="527" y="62"/>
                  <a:pt x="527" y="62"/>
                </a:cubicBezTo>
                <a:cubicBezTo>
                  <a:pt x="542" y="62"/>
                  <a:pt x="555" y="74"/>
                  <a:pt x="555" y="89"/>
                </a:cubicBezTo>
                <a:lnTo>
                  <a:pt x="555" y="185"/>
                </a:lnTo>
                <a:close/>
                <a:moveTo>
                  <a:pt x="555" y="185"/>
                </a:moveTo>
                <a:cubicBezTo>
                  <a:pt x="555" y="185"/>
                  <a:pt x="555" y="185"/>
                  <a:pt x="555" y="185"/>
                </a:cubicBezTo>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nvGrpSpPr>
          <p:cNvPr id="68" name="Group 67"/>
          <p:cNvGrpSpPr/>
          <p:nvPr/>
        </p:nvGrpSpPr>
        <p:grpSpPr>
          <a:xfrm>
            <a:off x="8130758" y="1526250"/>
            <a:ext cx="1084437" cy="694269"/>
            <a:chOff x="196850" y="1958976"/>
            <a:chExt cx="1200150" cy="768350"/>
          </a:xfrm>
          <a:solidFill>
            <a:schemeClr val="accent1"/>
          </a:solidFill>
        </p:grpSpPr>
        <p:grpSp>
          <p:nvGrpSpPr>
            <p:cNvPr id="48" name="Group 47"/>
            <p:cNvGrpSpPr/>
            <p:nvPr/>
          </p:nvGrpSpPr>
          <p:grpSpPr>
            <a:xfrm>
              <a:off x="196850" y="1958976"/>
              <a:ext cx="1200150" cy="768350"/>
              <a:chOff x="196850" y="1958976"/>
              <a:chExt cx="1200150" cy="768350"/>
            </a:xfrm>
            <a:grpFill/>
          </p:grpSpPr>
          <p:sp>
            <p:nvSpPr>
              <p:cNvPr id="6163" name="Freeform 19"/>
              <p:cNvSpPr>
                <a:spLocks noEditPoints="1"/>
              </p:cNvSpPr>
              <p:nvPr/>
            </p:nvSpPr>
            <p:spPr bwMode="auto">
              <a:xfrm>
                <a:off x="196850" y="1958976"/>
                <a:ext cx="1200150" cy="641350"/>
              </a:xfrm>
              <a:custGeom>
                <a:avLst/>
                <a:gdLst/>
                <a:ahLst/>
                <a:cxnLst>
                  <a:cxn ang="0">
                    <a:pos x="2" y="159"/>
                  </a:cxn>
                  <a:cxn ang="0">
                    <a:pos x="6" y="157"/>
                  </a:cxn>
                  <a:cxn ang="0">
                    <a:pos x="100" y="157"/>
                  </a:cxn>
                  <a:cxn ang="0">
                    <a:pos x="105" y="159"/>
                  </a:cxn>
                  <a:cxn ang="0">
                    <a:pos x="107" y="163"/>
                  </a:cxn>
                  <a:cxn ang="0">
                    <a:pos x="107" y="164"/>
                  </a:cxn>
                  <a:cxn ang="0">
                    <a:pos x="105" y="168"/>
                  </a:cxn>
                  <a:cxn ang="0">
                    <a:pos x="100" y="170"/>
                  </a:cxn>
                  <a:cxn ang="0">
                    <a:pos x="6" y="170"/>
                  </a:cxn>
                  <a:cxn ang="0">
                    <a:pos x="2" y="168"/>
                  </a:cxn>
                  <a:cxn ang="0">
                    <a:pos x="0" y="164"/>
                  </a:cxn>
                  <a:cxn ang="0">
                    <a:pos x="0" y="163"/>
                  </a:cxn>
                  <a:cxn ang="0">
                    <a:pos x="2" y="159"/>
                  </a:cxn>
                  <a:cxn ang="0">
                    <a:pos x="317" y="90"/>
                  </a:cxn>
                  <a:cxn ang="0">
                    <a:pos x="299" y="132"/>
                  </a:cxn>
                  <a:cxn ang="0">
                    <a:pos x="257" y="150"/>
                  </a:cxn>
                  <a:cxn ang="0">
                    <a:pos x="63" y="150"/>
                  </a:cxn>
                  <a:cxn ang="0">
                    <a:pos x="20" y="132"/>
                  </a:cxn>
                  <a:cxn ang="0">
                    <a:pos x="3" y="90"/>
                  </a:cxn>
                  <a:cxn ang="0">
                    <a:pos x="3" y="83"/>
                  </a:cxn>
                  <a:cxn ang="0">
                    <a:pos x="20" y="41"/>
                  </a:cxn>
                  <a:cxn ang="0">
                    <a:pos x="63" y="23"/>
                  </a:cxn>
                  <a:cxn ang="0">
                    <a:pos x="68" y="23"/>
                  </a:cxn>
                  <a:cxn ang="0">
                    <a:pos x="68" y="20"/>
                  </a:cxn>
                  <a:cxn ang="0">
                    <a:pos x="71" y="12"/>
                  </a:cxn>
                  <a:cxn ang="0">
                    <a:pos x="79" y="9"/>
                  </a:cxn>
                  <a:cxn ang="0">
                    <a:pos x="87" y="12"/>
                  </a:cxn>
                  <a:cxn ang="0">
                    <a:pos x="90" y="20"/>
                  </a:cxn>
                  <a:cxn ang="0">
                    <a:pos x="90" y="23"/>
                  </a:cxn>
                  <a:cxn ang="0">
                    <a:pos x="123" y="23"/>
                  </a:cxn>
                  <a:cxn ang="0">
                    <a:pos x="122" y="18"/>
                  </a:cxn>
                  <a:cxn ang="0">
                    <a:pos x="122" y="17"/>
                  </a:cxn>
                  <a:cxn ang="0">
                    <a:pos x="127" y="5"/>
                  </a:cxn>
                  <a:cxn ang="0">
                    <a:pos x="140" y="0"/>
                  </a:cxn>
                  <a:cxn ang="0">
                    <a:pos x="180" y="0"/>
                  </a:cxn>
                  <a:cxn ang="0">
                    <a:pos x="193" y="5"/>
                  </a:cxn>
                  <a:cxn ang="0">
                    <a:pos x="198" y="17"/>
                  </a:cxn>
                  <a:cxn ang="0">
                    <a:pos x="198" y="18"/>
                  </a:cxn>
                  <a:cxn ang="0">
                    <a:pos x="197" y="23"/>
                  </a:cxn>
                  <a:cxn ang="0">
                    <a:pos x="226" y="23"/>
                  </a:cxn>
                  <a:cxn ang="0">
                    <a:pos x="226" y="20"/>
                  </a:cxn>
                  <a:cxn ang="0">
                    <a:pos x="229" y="12"/>
                  </a:cxn>
                  <a:cxn ang="0">
                    <a:pos x="237" y="9"/>
                  </a:cxn>
                  <a:cxn ang="0">
                    <a:pos x="245" y="12"/>
                  </a:cxn>
                  <a:cxn ang="0">
                    <a:pos x="248" y="20"/>
                  </a:cxn>
                  <a:cxn ang="0">
                    <a:pos x="248" y="23"/>
                  </a:cxn>
                  <a:cxn ang="0">
                    <a:pos x="257" y="23"/>
                  </a:cxn>
                  <a:cxn ang="0">
                    <a:pos x="299" y="41"/>
                  </a:cxn>
                  <a:cxn ang="0">
                    <a:pos x="317" y="83"/>
                  </a:cxn>
                  <a:cxn ang="0">
                    <a:pos x="317" y="90"/>
                  </a:cxn>
                  <a:cxn ang="0">
                    <a:pos x="301" y="159"/>
                  </a:cxn>
                  <a:cxn ang="0">
                    <a:pos x="303" y="163"/>
                  </a:cxn>
                  <a:cxn ang="0">
                    <a:pos x="303" y="164"/>
                  </a:cxn>
                  <a:cxn ang="0">
                    <a:pos x="301" y="168"/>
                  </a:cxn>
                  <a:cxn ang="0">
                    <a:pos x="296" y="170"/>
                  </a:cxn>
                  <a:cxn ang="0">
                    <a:pos x="202" y="170"/>
                  </a:cxn>
                  <a:cxn ang="0">
                    <a:pos x="198" y="168"/>
                  </a:cxn>
                  <a:cxn ang="0">
                    <a:pos x="196" y="164"/>
                  </a:cxn>
                  <a:cxn ang="0">
                    <a:pos x="196" y="163"/>
                  </a:cxn>
                  <a:cxn ang="0">
                    <a:pos x="198" y="159"/>
                  </a:cxn>
                  <a:cxn ang="0">
                    <a:pos x="202" y="157"/>
                  </a:cxn>
                  <a:cxn ang="0">
                    <a:pos x="296" y="157"/>
                  </a:cxn>
                  <a:cxn ang="0">
                    <a:pos x="301" y="159"/>
                  </a:cxn>
                </a:cxnLst>
                <a:rect l="0" t="0" r="r" b="b"/>
                <a:pathLst>
                  <a:path w="317" h="170">
                    <a:moveTo>
                      <a:pt x="2" y="159"/>
                    </a:moveTo>
                    <a:cubicBezTo>
                      <a:pt x="3" y="158"/>
                      <a:pt x="4" y="157"/>
                      <a:pt x="6" y="157"/>
                    </a:cubicBezTo>
                    <a:cubicBezTo>
                      <a:pt x="100" y="157"/>
                      <a:pt x="100" y="157"/>
                      <a:pt x="100" y="157"/>
                    </a:cubicBezTo>
                    <a:cubicBezTo>
                      <a:pt x="102" y="157"/>
                      <a:pt x="104" y="158"/>
                      <a:pt x="105" y="159"/>
                    </a:cubicBezTo>
                    <a:cubicBezTo>
                      <a:pt x="106" y="160"/>
                      <a:pt x="107" y="162"/>
                      <a:pt x="107" y="163"/>
                    </a:cubicBezTo>
                    <a:cubicBezTo>
                      <a:pt x="107" y="164"/>
                      <a:pt x="107" y="164"/>
                      <a:pt x="107" y="164"/>
                    </a:cubicBezTo>
                    <a:cubicBezTo>
                      <a:pt x="107" y="165"/>
                      <a:pt x="106" y="167"/>
                      <a:pt x="105" y="168"/>
                    </a:cubicBezTo>
                    <a:cubicBezTo>
                      <a:pt x="104" y="169"/>
                      <a:pt x="102" y="170"/>
                      <a:pt x="100" y="170"/>
                    </a:cubicBezTo>
                    <a:cubicBezTo>
                      <a:pt x="6" y="170"/>
                      <a:pt x="6" y="170"/>
                      <a:pt x="6" y="170"/>
                    </a:cubicBezTo>
                    <a:cubicBezTo>
                      <a:pt x="4" y="170"/>
                      <a:pt x="3" y="169"/>
                      <a:pt x="2" y="168"/>
                    </a:cubicBezTo>
                    <a:cubicBezTo>
                      <a:pt x="0" y="167"/>
                      <a:pt x="0" y="165"/>
                      <a:pt x="0" y="164"/>
                    </a:cubicBezTo>
                    <a:cubicBezTo>
                      <a:pt x="0" y="163"/>
                      <a:pt x="0" y="163"/>
                      <a:pt x="0" y="163"/>
                    </a:cubicBezTo>
                    <a:cubicBezTo>
                      <a:pt x="0" y="162"/>
                      <a:pt x="0" y="160"/>
                      <a:pt x="2" y="159"/>
                    </a:cubicBezTo>
                    <a:close/>
                    <a:moveTo>
                      <a:pt x="317" y="90"/>
                    </a:moveTo>
                    <a:cubicBezTo>
                      <a:pt x="317" y="107"/>
                      <a:pt x="311" y="121"/>
                      <a:pt x="299" y="132"/>
                    </a:cubicBezTo>
                    <a:cubicBezTo>
                      <a:pt x="287" y="144"/>
                      <a:pt x="273" y="150"/>
                      <a:pt x="257" y="150"/>
                    </a:cubicBezTo>
                    <a:cubicBezTo>
                      <a:pt x="63" y="150"/>
                      <a:pt x="63" y="150"/>
                      <a:pt x="63" y="150"/>
                    </a:cubicBezTo>
                    <a:cubicBezTo>
                      <a:pt x="46" y="150"/>
                      <a:pt x="32" y="144"/>
                      <a:pt x="20" y="132"/>
                    </a:cubicBezTo>
                    <a:cubicBezTo>
                      <a:pt x="9" y="121"/>
                      <a:pt x="3" y="107"/>
                      <a:pt x="3" y="90"/>
                    </a:cubicBezTo>
                    <a:cubicBezTo>
                      <a:pt x="3" y="83"/>
                      <a:pt x="3" y="83"/>
                      <a:pt x="3" y="83"/>
                    </a:cubicBezTo>
                    <a:cubicBezTo>
                      <a:pt x="3" y="66"/>
                      <a:pt x="9" y="52"/>
                      <a:pt x="20" y="41"/>
                    </a:cubicBezTo>
                    <a:cubicBezTo>
                      <a:pt x="32" y="29"/>
                      <a:pt x="46" y="23"/>
                      <a:pt x="63" y="23"/>
                    </a:cubicBezTo>
                    <a:cubicBezTo>
                      <a:pt x="68" y="23"/>
                      <a:pt x="68" y="23"/>
                      <a:pt x="68" y="23"/>
                    </a:cubicBezTo>
                    <a:cubicBezTo>
                      <a:pt x="68" y="20"/>
                      <a:pt x="68" y="20"/>
                      <a:pt x="68" y="20"/>
                    </a:cubicBezTo>
                    <a:cubicBezTo>
                      <a:pt x="68" y="17"/>
                      <a:pt x="69" y="14"/>
                      <a:pt x="71" y="12"/>
                    </a:cubicBezTo>
                    <a:cubicBezTo>
                      <a:pt x="73" y="10"/>
                      <a:pt x="76" y="9"/>
                      <a:pt x="79" y="9"/>
                    </a:cubicBezTo>
                    <a:cubicBezTo>
                      <a:pt x="82" y="9"/>
                      <a:pt x="84" y="10"/>
                      <a:pt x="87" y="12"/>
                    </a:cubicBezTo>
                    <a:cubicBezTo>
                      <a:pt x="89" y="14"/>
                      <a:pt x="90" y="17"/>
                      <a:pt x="90" y="20"/>
                    </a:cubicBezTo>
                    <a:cubicBezTo>
                      <a:pt x="90" y="23"/>
                      <a:pt x="90" y="23"/>
                      <a:pt x="90" y="23"/>
                    </a:cubicBezTo>
                    <a:cubicBezTo>
                      <a:pt x="123" y="23"/>
                      <a:pt x="123" y="23"/>
                      <a:pt x="123" y="23"/>
                    </a:cubicBezTo>
                    <a:cubicBezTo>
                      <a:pt x="122" y="21"/>
                      <a:pt x="122" y="20"/>
                      <a:pt x="122" y="18"/>
                    </a:cubicBezTo>
                    <a:cubicBezTo>
                      <a:pt x="122" y="17"/>
                      <a:pt x="122" y="17"/>
                      <a:pt x="122" y="17"/>
                    </a:cubicBezTo>
                    <a:cubicBezTo>
                      <a:pt x="122" y="12"/>
                      <a:pt x="124" y="8"/>
                      <a:pt x="127" y="5"/>
                    </a:cubicBezTo>
                    <a:cubicBezTo>
                      <a:pt x="130" y="1"/>
                      <a:pt x="135" y="0"/>
                      <a:pt x="140" y="0"/>
                    </a:cubicBezTo>
                    <a:cubicBezTo>
                      <a:pt x="180" y="0"/>
                      <a:pt x="180" y="0"/>
                      <a:pt x="180" y="0"/>
                    </a:cubicBezTo>
                    <a:cubicBezTo>
                      <a:pt x="185" y="0"/>
                      <a:pt x="189" y="1"/>
                      <a:pt x="193" y="5"/>
                    </a:cubicBezTo>
                    <a:cubicBezTo>
                      <a:pt x="196" y="8"/>
                      <a:pt x="198" y="12"/>
                      <a:pt x="198" y="17"/>
                    </a:cubicBezTo>
                    <a:cubicBezTo>
                      <a:pt x="198" y="18"/>
                      <a:pt x="198" y="18"/>
                      <a:pt x="198" y="18"/>
                    </a:cubicBezTo>
                    <a:cubicBezTo>
                      <a:pt x="198" y="20"/>
                      <a:pt x="198" y="21"/>
                      <a:pt x="197" y="23"/>
                    </a:cubicBezTo>
                    <a:cubicBezTo>
                      <a:pt x="226" y="23"/>
                      <a:pt x="226" y="23"/>
                      <a:pt x="226" y="23"/>
                    </a:cubicBezTo>
                    <a:cubicBezTo>
                      <a:pt x="226" y="20"/>
                      <a:pt x="226" y="20"/>
                      <a:pt x="226" y="20"/>
                    </a:cubicBezTo>
                    <a:cubicBezTo>
                      <a:pt x="226" y="17"/>
                      <a:pt x="227" y="14"/>
                      <a:pt x="229" y="12"/>
                    </a:cubicBezTo>
                    <a:cubicBezTo>
                      <a:pt x="231" y="10"/>
                      <a:pt x="234" y="9"/>
                      <a:pt x="237" y="9"/>
                    </a:cubicBezTo>
                    <a:cubicBezTo>
                      <a:pt x="240" y="9"/>
                      <a:pt x="242" y="10"/>
                      <a:pt x="245" y="12"/>
                    </a:cubicBezTo>
                    <a:cubicBezTo>
                      <a:pt x="247" y="14"/>
                      <a:pt x="248" y="17"/>
                      <a:pt x="248" y="20"/>
                    </a:cubicBezTo>
                    <a:cubicBezTo>
                      <a:pt x="248" y="23"/>
                      <a:pt x="248" y="23"/>
                      <a:pt x="248" y="23"/>
                    </a:cubicBezTo>
                    <a:cubicBezTo>
                      <a:pt x="257" y="23"/>
                      <a:pt x="257" y="23"/>
                      <a:pt x="257" y="23"/>
                    </a:cubicBezTo>
                    <a:cubicBezTo>
                      <a:pt x="273" y="23"/>
                      <a:pt x="287" y="29"/>
                      <a:pt x="299" y="41"/>
                    </a:cubicBezTo>
                    <a:cubicBezTo>
                      <a:pt x="311" y="52"/>
                      <a:pt x="317" y="66"/>
                      <a:pt x="317" y="83"/>
                    </a:cubicBezTo>
                    <a:lnTo>
                      <a:pt x="317" y="90"/>
                    </a:lnTo>
                    <a:close/>
                    <a:moveTo>
                      <a:pt x="301" y="159"/>
                    </a:moveTo>
                    <a:cubicBezTo>
                      <a:pt x="302" y="160"/>
                      <a:pt x="303" y="162"/>
                      <a:pt x="303" y="163"/>
                    </a:cubicBezTo>
                    <a:cubicBezTo>
                      <a:pt x="303" y="164"/>
                      <a:pt x="303" y="164"/>
                      <a:pt x="303" y="164"/>
                    </a:cubicBezTo>
                    <a:cubicBezTo>
                      <a:pt x="303" y="165"/>
                      <a:pt x="302" y="167"/>
                      <a:pt x="301" y="168"/>
                    </a:cubicBezTo>
                    <a:cubicBezTo>
                      <a:pt x="300" y="169"/>
                      <a:pt x="298" y="170"/>
                      <a:pt x="296" y="170"/>
                    </a:cubicBezTo>
                    <a:cubicBezTo>
                      <a:pt x="202" y="170"/>
                      <a:pt x="202" y="170"/>
                      <a:pt x="202" y="170"/>
                    </a:cubicBezTo>
                    <a:cubicBezTo>
                      <a:pt x="200" y="170"/>
                      <a:pt x="199" y="169"/>
                      <a:pt x="198" y="168"/>
                    </a:cubicBezTo>
                    <a:cubicBezTo>
                      <a:pt x="196" y="167"/>
                      <a:pt x="196" y="165"/>
                      <a:pt x="196" y="164"/>
                    </a:cubicBezTo>
                    <a:cubicBezTo>
                      <a:pt x="196" y="163"/>
                      <a:pt x="196" y="163"/>
                      <a:pt x="196" y="163"/>
                    </a:cubicBezTo>
                    <a:cubicBezTo>
                      <a:pt x="196" y="162"/>
                      <a:pt x="196" y="160"/>
                      <a:pt x="198" y="159"/>
                    </a:cubicBezTo>
                    <a:cubicBezTo>
                      <a:pt x="199" y="158"/>
                      <a:pt x="200" y="157"/>
                      <a:pt x="202" y="157"/>
                    </a:cubicBezTo>
                    <a:cubicBezTo>
                      <a:pt x="296" y="157"/>
                      <a:pt x="296" y="157"/>
                      <a:pt x="296" y="157"/>
                    </a:cubicBezTo>
                    <a:cubicBezTo>
                      <a:pt x="298" y="157"/>
                      <a:pt x="300" y="158"/>
                      <a:pt x="301" y="159"/>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164" name="Freeform 20"/>
              <p:cNvSpPr>
                <a:spLocks/>
              </p:cNvSpPr>
              <p:nvPr/>
            </p:nvSpPr>
            <p:spPr bwMode="auto">
              <a:xfrm>
                <a:off x="261938" y="2611438"/>
                <a:ext cx="117475" cy="115888"/>
              </a:xfrm>
              <a:custGeom>
                <a:avLst/>
                <a:gdLst/>
                <a:ahLst/>
                <a:cxnLst>
                  <a:cxn ang="0">
                    <a:pos x="26" y="26"/>
                  </a:cxn>
                  <a:cxn ang="0">
                    <a:pos x="15" y="31"/>
                  </a:cxn>
                  <a:cxn ang="0">
                    <a:pos x="4" y="26"/>
                  </a:cxn>
                  <a:cxn ang="0">
                    <a:pos x="0" y="15"/>
                  </a:cxn>
                  <a:cxn ang="0">
                    <a:pos x="4" y="4"/>
                  </a:cxn>
                  <a:cxn ang="0">
                    <a:pos x="15" y="0"/>
                  </a:cxn>
                  <a:cxn ang="0">
                    <a:pos x="26" y="4"/>
                  </a:cxn>
                  <a:cxn ang="0">
                    <a:pos x="31" y="15"/>
                  </a:cxn>
                  <a:cxn ang="0">
                    <a:pos x="26" y="26"/>
                  </a:cxn>
                </a:cxnLst>
                <a:rect l="0" t="0" r="r" b="b"/>
                <a:pathLst>
                  <a:path w="31" h="31">
                    <a:moveTo>
                      <a:pt x="26" y="26"/>
                    </a:moveTo>
                    <a:cubicBezTo>
                      <a:pt x="23" y="29"/>
                      <a:pt x="19" y="31"/>
                      <a:pt x="15" y="31"/>
                    </a:cubicBezTo>
                    <a:cubicBezTo>
                      <a:pt x="11" y="31"/>
                      <a:pt x="7" y="29"/>
                      <a:pt x="4" y="26"/>
                    </a:cubicBezTo>
                    <a:cubicBezTo>
                      <a:pt x="1" y="23"/>
                      <a:pt x="0" y="20"/>
                      <a:pt x="0" y="15"/>
                    </a:cubicBezTo>
                    <a:cubicBezTo>
                      <a:pt x="0" y="11"/>
                      <a:pt x="1" y="7"/>
                      <a:pt x="4" y="4"/>
                    </a:cubicBezTo>
                    <a:cubicBezTo>
                      <a:pt x="7" y="1"/>
                      <a:pt x="11" y="0"/>
                      <a:pt x="15" y="0"/>
                    </a:cubicBezTo>
                    <a:cubicBezTo>
                      <a:pt x="19" y="0"/>
                      <a:pt x="23" y="1"/>
                      <a:pt x="26" y="4"/>
                    </a:cubicBezTo>
                    <a:cubicBezTo>
                      <a:pt x="29" y="7"/>
                      <a:pt x="31" y="11"/>
                      <a:pt x="31" y="15"/>
                    </a:cubicBezTo>
                    <a:cubicBezTo>
                      <a:pt x="31" y="20"/>
                      <a:pt x="29" y="23"/>
                      <a:pt x="26" y="26"/>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165" name="Freeform 21"/>
              <p:cNvSpPr>
                <a:spLocks/>
              </p:cNvSpPr>
              <p:nvPr/>
            </p:nvSpPr>
            <p:spPr bwMode="auto">
              <a:xfrm>
                <a:off x="420688" y="2611438"/>
                <a:ext cx="117475" cy="115888"/>
              </a:xfrm>
              <a:custGeom>
                <a:avLst/>
                <a:gdLst/>
                <a:ahLst/>
                <a:cxnLst>
                  <a:cxn ang="0">
                    <a:pos x="15" y="31"/>
                  </a:cxn>
                  <a:cxn ang="0">
                    <a:pos x="4" y="26"/>
                  </a:cxn>
                  <a:cxn ang="0">
                    <a:pos x="0" y="15"/>
                  </a:cxn>
                  <a:cxn ang="0">
                    <a:pos x="4" y="4"/>
                  </a:cxn>
                  <a:cxn ang="0">
                    <a:pos x="15" y="0"/>
                  </a:cxn>
                  <a:cxn ang="0">
                    <a:pos x="26" y="4"/>
                  </a:cxn>
                  <a:cxn ang="0">
                    <a:pos x="31" y="15"/>
                  </a:cxn>
                  <a:cxn ang="0">
                    <a:pos x="26" y="26"/>
                  </a:cxn>
                  <a:cxn ang="0">
                    <a:pos x="15" y="31"/>
                  </a:cxn>
                </a:cxnLst>
                <a:rect l="0" t="0" r="r" b="b"/>
                <a:pathLst>
                  <a:path w="31" h="31">
                    <a:moveTo>
                      <a:pt x="15" y="31"/>
                    </a:moveTo>
                    <a:cubicBezTo>
                      <a:pt x="11" y="31"/>
                      <a:pt x="7" y="29"/>
                      <a:pt x="4" y="26"/>
                    </a:cubicBezTo>
                    <a:cubicBezTo>
                      <a:pt x="1" y="23"/>
                      <a:pt x="0" y="20"/>
                      <a:pt x="0" y="15"/>
                    </a:cubicBezTo>
                    <a:cubicBezTo>
                      <a:pt x="0" y="11"/>
                      <a:pt x="1" y="7"/>
                      <a:pt x="4" y="4"/>
                    </a:cubicBezTo>
                    <a:cubicBezTo>
                      <a:pt x="7" y="1"/>
                      <a:pt x="11" y="0"/>
                      <a:pt x="15" y="0"/>
                    </a:cubicBezTo>
                    <a:cubicBezTo>
                      <a:pt x="19" y="0"/>
                      <a:pt x="23" y="1"/>
                      <a:pt x="26" y="4"/>
                    </a:cubicBezTo>
                    <a:cubicBezTo>
                      <a:pt x="29" y="7"/>
                      <a:pt x="31" y="11"/>
                      <a:pt x="31" y="15"/>
                    </a:cubicBezTo>
                    <a:cubicBezTo>
                      <a:pt x="31" y="20"/>
                      <a:pt x="29" y="23"/>
                      <a:pt x="26" y="26"/>
                    </a:cubicBezTo>
                    <a:cubicBezTo>
                      <a:pt x="23" y="29"/>
                      <a:pt x="19" y="31"/>
                      <a:pt x="15" y="3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166" name="Freeform 22"/>
              <p:cNvSpPr>
                <a:spLocks/>
              </p:cNvSpPr>
              <p:nvPr/>
            </p:nvSpPr>
            <p:spPr bwMode="auto">
              <a:xfrm>
                <a:off x="1003300" y="2611438"/>
                <a:ext cx="117475" cy="115888"/>
              </a:xfrm>
              <a:custGeom>
                <a:avLst/>
                <a:gdLst/>
                <a:ahLst/>
                <a:cxnLst>
                  <a:cxn ang="0">
                    <a:pos x="15" y="31"/>
                  </a:cxn>
                  <a:cxn ang="0">
                    <a:pos x="4" y="26"/>
                  </a:cxn>
                  <a:cxn ang="0">
                    <a:pos x="0" y="15"/>
                  </a:cxn>
                  <a:cxn ang="0">
                    <a:pos x="4" y="4"/>
                  </a:cxn>
                  <a:cxn ang="0">
                    <a:pos x="15" y="0"/>
                  </a:cxn>
                  <a:cxn ang="0">
                    <a:pos x="26" y="4"/>
                  </a:cxn>
                  <a:cxn ang="0">
                    <a:pos x="31" y="15"/>
                  </a:cxn>
                  <a:cxn ang="0">
                    <a:pos x="26" y="26"/>
                  </a:cxn>
                  <a:cxn ang="0">
                    <a:pos x="15" y="31"/>
                  </a:cxn>
                </a:cxnLst>
                <a:rect l="0" t="0" r="r" b="b"/>
                <a:pathLst>
                  <a:path w="31" h="31">
                    <a:moveTo>
                      <a:pt x="15" y="31"/>
                    </a:moveTo>
                    <a:cubicBezTo>
                      <a:pt x="11" y="31"/>
                      <a:pt x="7" y="29"/>
                      <a:pt x="4" y="26"/>
                    </a:cubicBezTo>
                    <a:cubicBezTo>
                      <a:pt x="1" y="23"/>
                      <a:pt x="0" y="20"/>
                      <a:pt x="0" y="15"/>
                    </a:cubicBezTo>
                    <a:cubicBezTo>
                      <a:pt x="0" y="11"/>
                      <a:pt x="1" y="7"/>
                      <a:pt x="4" y="4"/>
                    </a:cubicBezTo>
                    <a:cubicBezTo>
                      <a:pt x="7" y="1"/>
                      <a:pt x="11" y="0"/>
                      <a:pt x="15" y="0"/>
                    </a:cubicBezTo>
                    <a:cubicBezTo>
                      <a:pt x="19" y="0"/>
                      <a:pt x="23" y="1"/>
                      <a:pt x="26" y="4"/>
                    </a:cubicBezTo>
                    <a:cubicBezTo>
                      <a:pt x="29" y="7"/>
                      <a:pt x="31" y="11"/>
                      <a:pt x="31" y="15"/>
                    </a:cubicBezTo>
                    <a:cubicBezTo>
                      <a:pt x="31" y="20"/>
                      <a:pt x="29" y="23"/>
                      <a:pt x="26" y="26"/>
                    </a:cubicBezTo>
                    <a:cubicBezTo>
                      <a:pt x="23" y="29"/>
                      <a:pt x="19" y="31"/>
                      <a:pt x="15" y="31"/>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167" name="Freeform 23"/>
              <p:cNvSpPr>
                <a:spLocks/>
              </p:cNvSpPr>
              <p:nvPr/>
            </p:nvSpPr>
            <p:spPr bwMode="auto">
              <a:xfrm>
                <a:off x="1162050" y="2611438"/>
                <a:ext cx="117475" cy="115888"/>
              </a:xfrm>
              <a:custGeom>
                <a:avLst/>
                <a:gdLst/>
                <a:ahLst/>
                <a:cxnLst>
                  <a:cxn ang="0">
                    <a:pos x="4" y="26"/>
                  </a:cxn>
                  <a:cxn ang="0">
                    <a:pos x="0" y="15"/>
                  </a:cxn>
                  <a:cxn ang="0">
                    <a:pos x="4" y="4"/>
                  </a:cxn>
                  <a:cxn ang="0">
                    <a:pos x="15" y="0"/>
                  </a:cxn>
                  <a:cxn ang="0">
                    <a:pos x="26" y="4"/>
                  </a:cxn>
                  <a:cxn ang="0">
                    <a:pos x="31" y="15"/>
                  </a:cxn>
                  <a:cxn ang="0">
                    <a:pos x="26" y="26"/>
                  </a:cxn>
                  <a:cxn ang="0">
                    <a:pos x="15" y="31"/>
                  </a:cxn>
                  <a:cxn ang="0">
                    <a:pos x="4" y="26"/>
                  </a:cxn>
                </a:cxnLst>
                <a:rect l="0" t="0" r="r" b="b"/>
                <a:pathLst>
                  <a:path w="31" h="31">
                    <a:moveTo>
                      <a:pt x="4" y="26"/>
                    </a:moveTo>
                    <a:cubicBezTo>
                      <a:pt x="1" y="23"/>
                      <a:pt x="0" y="20"/>
                      <a:pt x="0" y="15"/>
                    </a:cubicBezTo>
                    <a:cubicBezTo>
                      <a:pt x="0" y="11"/>
                      <a:pt x="1" y="7"/>
                      <a:pt x="4" y="4"/>
                    </a:cubicBezTo>
                    <a:cubicBezTo>
                      <a:pt x="7" y="1"/>
                      <a:pt x="11" y="0"/>
                      <a:pt x="15" y="0"/>
                    </a:cubicBezTo>
                    <a:cubicBezTo>
                      <a:pt x="19" y="0"/>
                      <a:pt x="23" y="1"/>
                      <a:pt x="26" y="4"/>
                    </a:cubicBezTo>
                    <a:cubicBezTo>
                      <a:pt x="29" y="7"/>
                      <a:pt x="31" y="11"/>
                      <a:pt x="31" y="15"/>
                    </a:cubicBezTo>
                    <a:cubicBezTo>
                      <a:pt x="31" y="20"/>
                      <a:pt x="29" y="23"/>
                      <a:pt x="26" y="26"/>
                    </a:cubicBezTo>
                    <a:cubicBezTo>
                      <a:pt x="23" y="29"/>
                      <a:pt x="19" y="31"/>
                      <a:pt x="15" y="31"/>
                    </a:cubicBezTo>
                    <a:cubicBezTo>
                      <a:pt x="11" y="31"/>
                      <a:pt x="7" y="29"/>
                      <a:pt x="4" y="26"/>
                    </a:cubicBez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sp>
          <p:nvSpPr>
            <p:cNvPr id="67" name="Freeform 36"/>
            <p:cNvSpPr>
              <a:spLocks noEditPoints="1"/>
            </p:cNvSpPr>
            <p:nvPr/>
          </p:nvSpPr>
          <p:spPr bwMode="auto">
            <a:xfrm>
              <a:off x="668545" y="2082800"/>
              <a:ext cx="256761" cy="351747"/>
            </a:xfrm>
            <a:custGeom>
              <a:avLst/>
              <a:gdLst/>
              <a:ahLst/>
              <a:cxnLst>
                <a:cxn ang="0">
                  <a:pos x="39" y="2"/>
                </a:cxn>
                <a:cxn ang="0">
                  <a:pos x="35" y="0"/>
                </a:cxn>
                <a:cxn ang="0">
                  <a:pos x="32" y="2"/>
                </a:cxn>
                <a:cxn ang="0">
                  <a:pos x="0" y="63"/>
                </a:cxn>
                <a:cxn ang="0">
                  <a:pos x="35" y="98"/>
                </a:cxn>
                <a:cxn ang="0">
                  <a:pos x="70" y="63"/>
                </a:cxn>
                <a:cxn ang="0">
                  <a:pos x="39" y="2"/>
                </a:cxn>
                <a:cxn ang="0">
                  <a:pos x="23" y="83"/>
                </a:cxn>
                <a:cxn ang="0">
                  <a:pos x="19" y="85"/>
                </a:cxn>
                <a:cxn ang="0">
                  <a:pos x="16" y="83"/>
                </a:cxn>
                <a:cxn ang="0">
                  <a:pos x="7" y="54"/>
                </a:cxn>
                <a:cxn ang="0">
                  <a:pos x="13" y="50"/>
                </a:cxn>
                <a:cxn ang="0">
                  <a:pos x="16" y="56"/>
                </a:cxn>
                <a:cxn ang="0">
                  <a:pos x="22" y="76"/>
                </a:cxn>
                <a:cxn ang="0">
                  <a:pos x="23" y="83"/>
                </a:cxn>
                <a:cxn ang="0">
                  <a:pos x="32" y="93"/>
                </a:cxn>
                <a:cxn ang="0">
                  <a:pos x="27" y="87"/>
                </a:cxn>
                <a:cxn ang="0">
                  <a:pos x="32" y="82"/>
                </a:cxn>
                <a:cxn ang="0">
                  <a:pos x="38" y="87"/>
                </a:cxn>
                <a:cxn ang="0">
                  <a:pos x="32" y="93"/>
                </a:cxn>
                <a:cxn ang="0">
                  <a:pos x="32" y="93"/>
                </a:cxn>
                <a:cxn ang="0">
                  <a:pos x="32" y="93"/>
                </a:cxn>
              </a:cxnLst>
              <a:rect l="0" t="0" r="r" b="b"/>
              <a:pathLst>
                <a:path w="70" h="98">
                  <a:moveTo>
                    <a:pt x="39" y="2"/>
                  </a:moveTo>
                  <a:cubicBezTo>
                    <a:pt x="38" y="1"/>
                    <a:pt x="37" y="0"/>
                    <a:pt x="35" y="0"/>
                  </a:cubicBezTo>
                  <a:cubicBezTo>
                    <a:pt x="34" y="0"/>
                    <a:pt x="32" y="1"/>
                    <a:pt x="32" y="2"/>
                  </a:cubicBezTo>
                  <a:cubicBezTo>
                    <a:pt x="23" y="14"/>
                    <a:pt x="0" y="47"/>
                    <a:pt x="0" y="63"/>
                  </a:cubicBezTo>
                  <a:cubicBezTo>
                    <a:pt x="0" y="82"/>
                    <a:pt x="16" y="98"/>
                    <a:pt x="35" y="98"/>
                  </a:cubicBezTo>
                  <a:cubicBezTo>
                    <a:pt x="55" y="98"/>
                    <a:pt x="70" y="82"/>
                    <a:pt x="70" y="63"/>
                  </a:cubicBezTo>
                  <a:cubicBezTo>
                    <a:pt x="70" y="47"/>
                    <a:pt x="48" y="14"/>
                    <a:pt x="39" y="2"/>
                  </a:cubicBezTo>
                  <a:close/>
                  <a:moveTo>
                    <a:pt x="23" y="83"/>
                  </a:moveTo>
                  <a:cubicBezTo>
                    <a:pt x="22" y="84"/>
                    <a:pt x="20" y="85"/>
                    <a:pt x="19" y="85"/>
                  </a:cubicBezTo>
                  <a:cubicBezTo>
                    <a:pt x="18" y="85"/>
                    <a:pt x="17" y="84"/>
                    <a:pt x="16" y="83"/>
                  </a:cubicBezTo>
                  <a:cubicBezTo>
                    <a:pt x="2" y="72"/>
                    <a:pt x="7" y="55"/>
                    <a:pt x="7" y="54"/>
                  </a:cubicBezTo>
                  <a:cubicBezTo>
                    <a:pt x="8" y="51"/>
                    <a:pt x="11" y="50"/>
                    <a:pt x="13" y="50"/>
                  </a:cubicBezTo>
                  <a:cubicBezTo>
                    <a:pt x="16" y="51"/>
                    <a:pt x="17" y="54"/>
                    <a:pt x="16" y="56"/>
                  </a:cubicBezTo>
                  <a:cubicBezTo>
                    <a:pt x="16" y="57"/>
                    <a:pt x="13" y="68"/>
                    <a:pt x="22" y="76"/>
                  </a:cubicBezTo>
                  <a:cubicBezTo>
                    <a:pt x="24" y="78"/>
                    <a:pt x="25" y="81"/>
                    <a:pt x="23" y="83"/>
                  </a:cubicBezTo>
                  <a:close/>
                  <a:moveTo>
                    <a:pt x="32" y="93"/>
                  </a:moveTo>
                  <a:cubicBezTo>
                    <a:pt x="30" y="93"/>
                    <a:pt x="27" y="90"/>
                    <a:pt x="27" y="87"/>
                  </a:cubicBezTo>
                  <a:cubicBezTo>
                    <a:pt x="27" y="84"/>
                    <a:pt x="30" y="82"/>
                    <a:pt x="32" y="82"/>
                  </a:cubicBezTo>
                  <a:cubicBezTo>
                    <a:pt x="35" y="82"/>
                    <a:pt x="38" y="84"/>
                    <a:pt x="38" y="87"/>
                  </a:cubicBezTo>
                  <a:cubicBezTo>
                    <a:pt x="38" y="90"/>
                    <a:pt x="35" y="93"/>
                    <a:pt x="32" y="93"/>
                  </a:cubicBezTo>
                  <a:close/>
                  <a:moveTo>
                    <a:pt x="32" y="93"/>
                  </a:moveTo>
                  <a:cubicBezTo>
                    <a:pt x="32" y="93"/>
                    <a:pt x="32" y="93"/>
                    <a:pt x="32" y="9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nvGrpSpPr>
          <p:cNvPr id="72" name="Group 56"/>
          <p:cNvGrpSpPr/>
          <p:nvPr/>
        </p:nvGrpSpPr>
        <p:grpSpPr>
          <a:xfrm>
            <a:off x="5558335" y="1910292"/>
            <a:ext cx="2241591" cy="663423"/>
            <a:chOff x="270390" y="1425360"/>
            <a:chExt cx="1681193" cy="497568"/>
          </a:xfrm>
        </p:grpSpPr>
        <p:sp>
          <p:nvSpPr>
            <p:cNvPr id="73" name="TextBox 72"/>
            <p:cNvSpPr txBox="1"/>
            <p:nvPr/>
          </p:nvSpPr>
          <p:spPr>
            <a:xfrm>
              <a:off x="270390" y="1611304"/>
              <a:ext cx="1681193" cy="311624"/>
            </a:xfrm>
            <a:prstGeom prst="rect">
              <a:avLst/>
            </a:prstGeom>
            <a:noFill/>
          </p:spPr>
          <p:txBody>
            <a:bodyPr wrap="square" lIns="0" tIns="0" rIns="0" bIns="0" rtlCol="0">
              <a:spAutoFit/>
            </a:bodyPr>
            <a:lstStyle/>
            <a:p>
              <a:pPr algn="ctr" defTabSz="1219170">
                <a:spcBef>
                  <a:spcPct val="20000"/>
                </a:spcBef>
                <a:defRPr/>
              </a:pPr>
              <a:r>
                <a:rPr lang="en-US" sz="900" dirty="0">
                  <a:solidFill>
                    <a:srgbClr val="262626">
                      <a:lumMod val="50000"/>
                      <a:lumOff val="50000"/>
                    </a:srgbClr>
                  </a:solidFill>
                  <a:cs typeface="+mn-ea"/>
                  <a:sym typeface="+mn-lt"/>
                </a:rPr>
                <a:t>There are many variations</a:t>
              </a:r>
              <a:br>
                <a:rPr lang="en-US" sz="900" dirty="0">
                  <a:solidFill>
                    <a:srgbClr val="262626">
                      <a:lumMod val="50000"/>
                      <a:lumOff val="50000"/>
                    </a:srgbClr>
                  </a:solidFill>
                  <a:cs typeface="+mn-ea"/>
                  <a:sym typeface="+mn-lt"/>
                </a:rPr>
              </a:br>
              <a:r>
                <a:rPr lang="en-US" sz="900" dirty="0">
                  <a:solidFill>
                    <a:srgbClr val="262626">
                      <a:lumMod val="50000"/>
                      <a:lumOff val="50000"/>
                    </a:srgbClr>
                  </a:solidFill>
                  <a:cs typeface="+mn-ea"/>
                  <a:sym typeface="+mn-lt"/>
                </a:rPr>
                <a:t> of the passage of lorem ipsum majority have</a:t>
              </a:r>
              <a:endParaRPr lang="en-US" sz="900" dirty="0">
                <a:solidFill>
                  <a:srgbClr val="262626">
                    <a:lumMod val="65000"/>
                    <a:lumOff val="35000"/>
                  </a:srgbClr>
                </a:solidFill>
                <a:cs typeface="+mn-ea"/>
                <a:sym typeface="+mn-lt"/>
              </a:endParaRPr>
            </a:p>
          </p:txBody>
        </p:sp>
        <p:sp>
          <p:nvSpPr>
            <p:cNvPr id="74" name="Rectangle 73"/>
            <p:cNvSpPr/>
            <p:nvPr/>
          </p:nvSpPr>
          <p:spPr>
            <a:xfrm>
              <a:off x="763159" y="1425360"/>
              <a:ext cx="723756" cy="115416"/>
            </a:xfrm>
            <a:prstGeom prst="rect">
              <a:avLst/>
            </a:prstGeom>
          </p:spPr>
          <p:txBody>
            <a:bodyPr wrap="none" lIns="0" tIns="0" rIns="0" bIns="0">
              <a:spAutoFit/>
            </a:bodyPr>
            <a:lstStyle/>
            <a:p>
              <a:pPr algn="ctr" defTabSz="1375467" rtl="1"/>
              <a:r>
                <a:rPr lang="en-US" sz="1000" b="1" dirty="0">
                  <a:solidFill>
                    <a:srgbClr val="27817E"/>
                  </a:solidFill>
                  <a:cs typeface="+mn-ea"/>
                  <a:sym typeface="+mn-lt"/>
                </a:rPr>
                <a:t>Title Goes Here</a:t>
              </a:r>
            </a:p>
          </p:txBody>
        </p:sp>
      </p:grpSp>
      <p:sp>
        <p:nvSpPr>
          <p:cNvPr id="81" name="Rectangle 80"/>
          <p:cNvSpPr/>
          <p:nvPr/>
        </p:nvSpPr>
        <p:spPr>
          <a:xfrm>
            <a:off x="8517295" y="2593792"/>
            <a:ext cx="317395" cy="169277"/>
          </a:xfrm>
          <a:prstGeom prst="rect">
            <a:avLst/>
          </a:prstGeom>
        </p:spPr>
        <p:txBody>
          <a:bodyPr wrap="none" lIns="0" tIns="0" rIns="0" bIns="0">
            <a:spAutoFit/>
          </a:bodyPr>
          <a:lstStyle/>
          <a:p>
            <a:pPr algn="ctr" defTabSz="1375467"/>
            <a:r>
              <a:rPr lang="en-US" sz="1100" b="1" dirty="0">
                <a:solidFill>
                  <a:srgbClr val="FFFFFF"/>
                </a:solidFill>
                <a:cs typeface="+mn-ea"/>
                <a:sym typeface="+mn-lt"/>
              </a:rPr>
              <a:t>70%</a:t>
            </a:r>
          </a:p>
        </p:txBody>
      </p:sp>
      <p:sp>
        <p:nvSpPr>
          <p:cNvPr id="82" name="Rectangle 81"/>
          <p:cNvSpPr/>
          <p:nvPr/>
        </p:nvSpPr>
        <p:spPr>
          <a:xfrm>
            <a:off x="8512486" y="4486184"/>
            <a:ext cx="327013" cy="169277"/>
          </a:xfrm>
          <a:prstGeom prst="rect">
            <a:avLst/>
          </a:prstGeom>
        </p:spPr>
        <p:txBody>
          <a:bodyPr wrap="none" lIns="0" tIns="0" rIns="0" bIns="0">
            <a:spAutoFit/>
          </a:bodyPr>
          <a:lstStyle/>
          <a:p>
            <a:pPr algn="ctr" defTabSz="1375467"/>
            <a:r>
              <a:rPr lang="en-US" sz="1100" b="1" dirty="0">
                <a:solidFill>
                  <a:srgbClr val="FFFFFF"/>
                </a:solidFill>
                <a:cs typeface="+mn-ea"/>
                <a:sym typeface="+mn-lt"/>
              </a:rPr>
              <a:t>40%</a:t>
            </a:r>
          </a:p>
        </p:txBody>
      </p:sp>
      <p:sp>
        <p:nvSpPr>
          <p:cNvPr id="83" name="Rectangle 82"/>
          <p:cNvSpPr/>
          <p:nvPr/>
        </p:nvSpPr>
        <p:spPr>
          <a:xfrm>
            <a:off x="7528205" y="3536376"/>
            <a:ext cx="323807" cy="169277"/>
          </a:xfrm>
          <a:prstGeom prst="rect">
            <a:avLst/>
          </a:prstGeom>
        </p:spPr>
        <p:txBody>
          <a:bodyPr wrap="none" lIns="0" tIns="0" rIns="0" bIns="0">
            <a:spAutoFit/>
          </a:bodyPr>
          <a:lstStyle/>
          <a:p>
            <a:pPr algn="ctr" defTabSz="1375467"/>
            <a:r>
              <a:rPr lang="en-US" sz="1100" b="1" dirty="0">
                <a:solidFill>
                  <a:srgbClr val="FFFFFF"/>
                </a:solidFill>
                <a:cs typeface="+mn-ea"/>
                <a:sym typeface="+mn-lt"/>
              </a:rPr>
              <a:t>50%</a:t>
            </a:r>
          </a:p>
        </p:txBody>
      </p:sp>
      <p:sp>
        <p:nvSpPr>
          <p:cNvPr id="84" name="Rectangle 83"/>
          <p:cNvSpPr/>
          <p:nvPr/>
        </p:nvSpPr>
        <p:spPr>
          <a:xfrm>
            <a:off x="9481395" y="3536376"/>
            <a:ext cx="315792" cy="169277"/>
          </a:xfrm>
          <a:prstGeom prst="rect">
            <a:avLst/>
          </a:prstGeom>
        </p:spPr>
        <p:txBody>
          <a:bodyPr wrap="none" lIns="0" tIns="0" rIns="0" bIns="0">
            <a:spAutoFit/>
          </a:bodyPr>
          <a:lstStyle/>
          <a:p>
            <a:pPr algn="ctr" defTabSz="1375467"/>
            <a:r>
              <a:rPr lang="en-US" sz="1100" b="1" dirty="0">
                <a:solidFill>
                  <a:srgbClr val="FFFFFF"/>
                </a:solidFill>
                <a:cs typeface="+mn-ea"/>
                <a:sym typeface="+mn-lt"/>
              </a:rPr>
              <a:t>30%</a:t>
            </a:r>
          </a:p>
        </p:txBody>
      </p:sp>
      <p:sp>
        <p:nvSpPr>
          <p:cNvPr id="85" name="Text Placeholder 3"/>
          <p:cNvSpPr txBox="1">
            <a:spLocks/>
          </p:cNvSpPr>
          <p:nvPr/>
        </p:nvSpPr>
        <p:spPr>
          <a:xfrm>
            <a:off x="1129715" y="4318517"/>
            <a:ext cx="4184072" cy="27699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375467"/>
            <a:r>
              <a:rPr lang="en-US" sz="900" dirty="0">
                <a:solidFill>
                  <a:srgbClr val="FFFFFF">
                    <a:lumMod val="50000"/>
                  </a:srgbClr>
                </a:solidFill>
                <a:cs typeface="+mn-ea"/>
                <a:sym typeface="+mn-lt"/>
              </a:rPr>
              <a:t>There are many variations of the  new passages of the  lorem but the majority</a:t>
            </a:r>
          </a:p>
        </p:txBody>
      </p:sp>
      <p:sp>
        <p:nvSpPr>
          <p:cNvPr id="87" name="Text Placeholder 3"/>
          <p:cNvSpPr txBox="1">
            <a:spLocks/>
          </p:cNvSpPr>
          <p:nvPr/>
        </p:nvSpPr>
        <p:spPr>
          <a:xfrm>
            <a:off x="1129715" y="5010410"/>
            <a:ext cx="4184072" cy="27699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375467"/>
            <a:r>
              <a:rPr lang="en-US" sz="900" dirty="0">
                <a:solidFill>
                  <a:srgbClr val="FFFFFF">
                    <a:lumMod val="50000"/>
                  </a:srgbClr>
                </a:solidFill>
                <a:cs typeface="+mn-ea"/>
                <a:sym typeface="+mn-lt"/>
              </a:rPr>
              <a:t>There are many variations of the  new passages of the lorem but the majority</a:t>
            </a:r>
          </a:p>
        </p:txBody>
      </p:sp>
      <p:sp>
        <p:nvSpPr>
          <p:cNvPr id="89" name="Text Placeholder 3"/>
          <p:cNvSpPr txBox="1">
            <a:spLocks/>
          </p:cNvSpPr>
          <p:nvPr/>
        </p:nvSpPr>
        <p:spPr>
          <a:xfrm>
            <a:off x="1129715" y="5624885"/>
            <a:ext cx="4184072" cy="276999"/>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375467"/>
            <a:r>
              <a:rPr lang="en-US" sz="900" dirty="0">
                <a:solidFill>
                  <a:srgbClr val="FFFFFF">
                    <a:lumMod val="50000"/>
                  </a:srgbClr>
                </a:solidFill>
                <a:cs typeface="+mn-ea"/>
                <a:sym typeface="+mn-lt"/>
              </a:rPr>
              <a:t>There are many variations of the  new passages of the lorem but the majority</a:t>
            </a:r>
          </a:p>
        </p:txBody>
      </p:sp>
      <p:graphicFrame>
        <p:nvGraphicFramePr>
          <p:cNvPr id="94" name="Chart 93"/>
          <p:cNvGraphicFramePr/>
          <p:nvPr>
            <p:extLst>
              <p:ext uri="{D42A27DB-BD31-4B8C-83A1-F6EECF244321}">
                <p14:modId xmlns:p14="http://schemas.microsoft.com/office/powerpoint/2010/main" val="1533309472"/>
              </p:ext>
            </p:extLst>
          </p:nvPr>
        </p:nvGraphicFramePr>
        <p:xfrm>
          <a:off x="565727" y="1401626"/>
          <a:ext cx="4992607" cy="2709333"/>
        </p:xfrm>
        <a:graphic>
          <a:graphicData uri="http://schemas.openxmlformats.org/drawingml/2006/chart">
            <c:chart xmlns:c="http://schemas.openxmlformats.org/drawingml/2006/chart" xmlns:r="http://schemas.openxmlformats.org/officeDocument/2006/relationships" r:id="rId3"/>
          </a:graphicData>
        </a:graphic>
      </p:graphicFrame>
      <p:grpSp>
        <p:nvGrpSpPr>
          <p:cNvPr id="95" name="Group 56"/>
          <p:cNvGrpSpPr/>
          <p:nvPr/>
        </p:nvGrpSpPr>
        <p:grpSpPr>
          <a:xfrm>
            <a:off x="9399910" y="1910292"/>
            <a:ext cx="2241591" cy="663423"/>
            <a:chOff x="270390" y="1425360"/>
            <a:chExt cx="1681193" cy="497568"/>
          </a:xfrm>
        </p:grpSpPr>
        <p:sp>
          <p:nvSpPr>
            <p:cNvPr id="96" name="TextBox 95"/>
            <p:cNvSpPr txBox="1"/>
            <p:nvPr/>
          </p:nvSpPr>
          <p:spPr>
            <a:xfrm>
              <a:off x="270390" y="1611304"/>
              <a:ext cx="1681193" cy="311624"/>
            </a:xfrm>
            <a:prstGeom prst="rect">
              <a:avLst/>
            </a:prstGeom>
            <a:noFill/>
          </p:spPr>
          <p:txBody>
            <a:bodyPr wrap="square" lIns="0" tIns="0" rIns="0" bIns="0" rtlCol="0">
              <a:spAutoFit/>
            </a:bodyPr>
            <a:lstStyle/>
            <a:p>
              <a:pPr algn="ctr" defTabSz="1219170">
                <a:spcBef>
                  <a:spcPct val="20000"/>
                </a:spcBef>
                <a:defRPr/>
              </a:pPr>
              <a:r>
                <a:rPr lang="en-US" sz="900" dirty="0">
                  <a:solidFill>
                    <a:srgbClr val="262626">
                      <a:lumMod val="50000"/>
                      <a:lumOff val="50000"/>
                    </a:srgbClr>
                  </a:solidFill>
                  <a:cs typeface="+mn-ea"/>
                  <a:sym typeface="+mn-lt"/>
                </a:rPr>
                <a:t>There are many variations</a:t>
              </a:r>
              <a:br>
                <a:rPr lang="en-US" sz="900" dirty="0">
                  <a:solidFill>
                    <a:srgbClr val="262626">
                      <a:lumMod val="50000"/>
                      <a:lumOff val="50000"/>
                    </a:srgbClr>
                  </a:solidFill>
                  <a:cs typeface="+mn-ea"/>
                  <a:sym typeface="+mn-lt"/>
                </a:rPr>
              </a:br>
              <a:r>
                <a:rPr lang="en-US" sz="900" dirty="0">
                  <a:solidFill>
                    <a:srgbClr val="262626">
                      <a:lumMod val="50000"/>
                      <a:lumOff val="50000"/>
                    </a:srgbClr>
                  </a:solidFill>
                  <a:cs typeface="+mn-ea"/>
                  <a:sym typeface="+mn-lt"/>
                </a:rPr>
                <a:t> of the passage of lorem ipsum majority have</a:t>
              </a:r>
              <a:endParaRPr lang="en-US" sz="900" dirty="0">
                <a:solidFill>
                  <a:srgbClr val="262626">
                    <a:lumMod val="65000"/>
                    <a:lumOff val="35000"/>
                  </a:srgbClr>
                </a:solidFill>
                <a:cs typeface="+mn-ea"/>
                <a:sym typeface="+mn-lt"/>
              </a:endParaRPr>
            </a:p>
          </p:txBody>
        </p:sp>
        <p:sp>
          <p:nvSpPr>
            <p:cNvPr id="97" name="Rectangle 96"/>
            <p:cNvSpPr/>
            <p:nvPr/>
          </p:nvSpPr>
          <p:spPr>
            <a:xfrm>
              <a:off x="763159" y="1425360"/>
              <a:ext cx="723756" cy="115416"/>
            </a:xfrm>
            <a:prstGeom prst="rect">
              <a:avLst/>
            </a:prstGeom>
          </p:spPr>
          <p:txBody>
            <a:bodyPr wrap="none" lIns="0" tIns="0" rIns="0" bIns="0">
              <a:spAutoFit/>
            </a:bodyPr>
            <a:lstStyle/>
            <a:p>
              <a:pPr algn="ctr" defTabSz="1375467" rtl="1"/>
              <a:r>
                <a:rPr lang="en-US" sz="1000" b="1" dirty="0">
                  <a:solidFill>
                    <a:srgbClr val="27817E"/>
                  </a:solidFill>
                  <a:cs typeface="+mn-ea"/>
                  <a:sym typeface="+mn-lt"/>
                </a:rPr>
                <a:t>Title Goes Here</a:t>
              </a:r>
            </a:p>
          </p:txBody>
        </p:sp>
      </p:grpSp>
      <p:grpSp>
        <p:nvGrpSpPr>
          <p:cNvPr id="98" name="Group 56"/>
          <p:cNvGrpSpPr/>
          <p:nvPr/>
        </p:nvGrpSpPr>
        <p:grpSpPr>
          <a:xfrm>
            <a:off x="5558335" y="4733661"/>
            <a:ext cx="2241591" cy="663423"/>
            <a:chOff x="270390" y="1425360"/>
            <a:chExt cx="1681193" cy="497568"/>
          </a:xfrm>
        </p:grpSpPr>
        <p:sp>
          <p:nvSpPr>
            <p:cNvPr id="99" name="TextBox 98"/>
            <p:cNvSpPr txBox="1"/>
            <p:nvPr/>
          </p:nvSpPr>
          <p:spPr>
            <a:xfrm>
              <a:off x="270390" y="1611304"/>
              <a:ext cx="1681193" cy="311624"/>
            </a:xfrm>
            <a:prstGeom prst="rect">
              <a:avLst/>
            </a:prstGeom>
            <a:noFill/>
          </p:spPr>
          <p:txBody>
            <a:bodyPr wrap="square" lIns="0" tIns="0" rIns="0" bIns="0" rtlCol="0">
              <a:spAutoFit/>
            </a:bodyPr>
            <a:lstStyle/>
            <a:p>
              <a:pPr algn="ctr" defTabSz="1219170">
                <a:spcBef>
                  <a:spcPct val="20000"/>
                </a:spcBef>
                <a:defRPr/>
              </a:pPr>
              <a:r>
                <a:rPr lang="en-US" sz="900" dirty="0">
                  <a:solidFill>
                    <a:srgbClr val="262626">
                      <a:lumMod val="50000"/>
                      <a:lumOff val="50000"/>
                    </a:srgbClr>
                  </a:solidFill>
                  <a:cs typeface="+mn-ea"/>
                  <a:sym typeface="+mn-lt"/>
                </a:rPr>
                <a:t>There are many variations</a:t>
              </a:r>
              <a:br>
                <a:rPr lang="en-US" sz="900" dirty="0">
                  <a:solidFill>
                    <a:srgbClr val="262626">
                      <a:lumMod val="50000"/>
                      <a:lumOff val="50000"/>
                    </a:srgbClr>
                  </a:solidFill>
                  <a:cs typeface="+mn-ea"/>
                  <a:sym typeface="+mn-lt"/>
                </a:rPr>
              </a:br>
              <a:r>
                <a:rPr lang="en-US" sz="900" dirty="0">
                  <a:solidFill>
                    <a:srgbClr val="262626">
                      <a:lumMod val="50000"/>
                      <a:lumOff val="50000"/>
                    </a:srgbClr>
                  </a:solidFill>
                  <a:cs typeface="+mn-ea"/>
                  <a:sym typeface="+mn-lt"/>
                </a:rPr>
                <a:t> of the passage of lorem ipsum majority have</a:t>
              </a:r>
              <a:endParaRPr lang="en-US" sz="900" dirty="0">
                <a:solidFill>
                  <a:srgbClr val="262626">
                    <a:lumMod val="65000"/>
                    <a:lumOff val="35000"/>
                  </a:srgbClr>
                </a:solidFill>
                <a:cs typeface="+mn-ea"/>
                <a:sym typeface="+mn-lt"/>
              </a:endParaRPr>
            </a:p>
          </p:txBody>
        </p:sp>
        <p:sp>
          <p:nvSpPr>
            <p:cNvPr id="100" name="Rectangle 99"/>
            <p:cNvSpPr/>
            <p:nvPr/>
          </p:nvSpPr>
          <p:spPr>
            <a:xfrm>
              <a:off x="763159" y="1425360"/>
              <a:ext cx="723756" cy="115416"/>
            </a:xfrm>
            <a:prstGeom prst="rect">
              <a:avLst/>
            </a:prstGeom>
          </p:spPr>
          <p:txBody>
            <a:bodyPr wrap="none" lIns="0" tIns="0" rIns="0" bIns="0">
              <a:spAutoFit/>
            </a:bodyPr>
            <a:lstStyle/>
            <a:p>
              <a:pPr algn="ctr" defTabSz="1375467" rtl="1"/>
              <a:r>
                <a:rPr lang="en-US" sz="1000" b="1" dirty="0">
                  <a:solidFill>
                    <a:srgbClr val="27817E"/>
                  </a:solidFill>
                  <a:cs typeface="+mn-ea"/>
                  <a:sym typeface="+mn-lt"/>
                </a:rPr>
                <a:t>Title Goes Here</a:t>
              </a:r>
            </a:p>
          </p:txBody>
        </p:sp>
      </p:grpSp>
      <p:grpSp>
        <p:nvGrpSpPr>
          <p:cNvPr id="101" name="Group 56"/>
          <p:cNvGrpSpPr/>
          <p:nvPr/>
        </p:nvGrpSpPr>
        <p:grpSpPr>
          <a:xfrm>
            <a:off x="9399910" y="4733661"/>
            <a:ext cx="2241591" cy="663423"/>
            <a:chOff x="270390" y="1425360"/>
            <a:chExt cx="1681193" cy="497568"/>
          </a:xfrm>
        </p:grpSpPr>
        <p:sp>
          <p:nvSpPr>
            <p:cNvPr id="102" name="TextBox 101"/>
            <p:cNvSpPr txBox="1"/>
            <p:nvPr/>
          </p:nvSpPr>
          <p:spPr>
            <a:xfrm>
              <a:off x="270390" y="1611304"/>
              <a:ext cx="1681193" cy="311624"/>
            </a:xfrm>
            <a:prstGeom prst="rect">
              <a:avLst/>
            </a:prstGeom>
            <a:noFill/>
          </p:spPr>
          <p:txBody>
            <a:bodyPr wrap="square" lIns="0" tIns="0" rIns="0" bIns="0" rtlCol="0">
              <a:spAutoFit/>
            </a:bodyPr>
            <a:lstStyle/>
            <a:p>
              <a:pPr algn="ctr" defTabSz="1219170">
                <a:spcBef>
                  <a:spcPct val="20000"/>
                </a:spcBef>
                <a:defRPr/>
              </a:pPr>
              <a:r>
                <a:rPr lang="en-US" sz="900" dirty="0">
                  <a:solidFill>
                    <a:srgbClr val="262626">
                      <a:lumMod val="50000"/>
                      <a:lumOff val="50000"/>
                    </a:srgbClr>
                  </a:solidFill>
                  <a:cs typeface="+mn-ea"/>
                  <a:sym typeface="+mn-lt"/>
                </a:rPr>
                <a:t>There are many variations</a:t>
              </a:r>
              <a:br>
                <a:rPr lang="en-US" sz="900" dirty="0">
                  <a:solidFill>
                    <a:srgbClr val="262626">
                      <a:lumMod val="50000"/>
                      <a:lumOff val="50000"/>
                    </a:srgbClr>
                  </a:solidFill>
                  <a:cs typeface="+mn-ea"/>
                  <a:sym typeface="+mn-lt"/>
                </a:rPr>
              </a:br>
              <a:r>
                <a:rPr lang="en-US" sz="900" dirty="0">
                  <a:solidFill>
                    <a:srgbClr val="262626">
                      <a:lumMod val="50000"/>
                      <a:lumOff val="50000"/>
                    </a:srgbClr>
                  </a:solidFill>
                  <a:cs typeface="+mn-ea"/>
                  <a:sym typeface="+mn-lt"/>
                </a:rPr>
                <a:t> of the passage of lorem ipsum majority have</a:t>
              </a:r>
              <a:endParaRPr lang="en-US" sz="900" dirty="0">
                <a:solidFill>
                  <a:srgbClr val="262626">
                    <a:lumMod val="65000"/>
                    <a:lumOff val="35000"/>
                  </a:srgbClr>
                </a:solidFill>
                <a:cs typeface="+mn-ea"/>
                <a:sym typeface="+mn-lt"/>
              </a:endParaRPr>
            </a:p>
          </p:txBody>
        </p:sp>
        <p:sp>
          <p:nvSpPr>
            <p:cNvPr id="103" name="Rectangle 102"/>
            <p:cNvSpPr/>
            <p:nvPr/>
          </p:nvSpPr>
          <p:spPr>
            <a:xfrm>
              <a:off x="763159" y="1425360"/>
              <a:ext cx="723756" cy="115416"/>
            </a:xfrm>
            <a:prstGeom prst="rect">
              <a:avLst/>
            </a:prstGeom>
          </p:spPr>
          <p:txBody>
            <a:bodyPr wrap="none" lIns="0" tIns="0" rIns="0" bIns="0">
              <a:spAutoFit/>
            </a:bodyPr>
            <a:lstStyle/>
            <a:p>
              <a:pPr algn="ctr" defTabSz="1375467" rtl="1"/>
              <a:r>
                <a:rPr lang="en-US" sz="1000" b="1" dirty="0">
                  <a:solidFill>
                    <a:srgbClr val="27817E"/>
                  </a:solidFill>
                  <a:cs typeface="+mn-ea"/>
                  <a:sym typeface="+mn-lt"/>
                </a:rPr>
                <a:t>Title Goes Here</a:t>
              </a:r>
            </a:p>
          </p:txBody>
        </p:sp>
      </p:grpSp>
      <p:sp>
        <p:nvSpPr>
          <p:cNvPr id="86" name="Freeform 45"/>
          <p:cNvSpPr>
            <a:spLocks noEditPoints="1"/>
          </p:cNvSpPr>
          <p:nvPr/>
        </p:nvSpPr>
        <p:spPr bwMode="auto">
          <a:xfrm>
            <a:off x="628360" y="4350712"/>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88" name="Freeform 45"/>
          <p:cNvSpPr>
            <a:spLocks noEditPoints="1"/>
          </p:cNvSpPr>
          <p:nvPr/>
        </p:nvSpPr>
        <p:spPr bwMode="auto">
          <a:xfrm>
            <a:off x="632615" y="5028095"/>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90" name="Freeform 45"/>
          <p:cNvSpPr>
            <a:spLocks noEditPoints="1"/>
          </p:cNvSpPr>
          <p:nvPr/>
        </p:nvSpPr>
        <p:spPr bwMode="auto">
          <a:xfrm>
            <a:off x="632615" y="5629129"/>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nvGrpSpPr>
          <p:cNvPr id="70" name="组合 69">
            <a:extLst>
              <a:ext uri="{FF2B5EF4-FFF2-40B4-BE49-F238E27FC236}">
                <a16:creationId xmlns:a16="http://schemas.microsoft.com/office/drawing/2014/main" id="{D0875F70-A399-433F-B676-B980C43E3C5E}"/>
              </a:ext>
            </a:extLst>
          </p:cNvPr>
          <p:cNvGrpSpPr/>
          <p:nvPr/>
        </p:nvGrpSpPr>
        <p:grpSpPr>
          <a:xfrm>
            <a:off x="2918188" y="338191"/>
            <a:ext cx="5975713" cy="584775"/>
            <a:chOff x="2918188" y="338191"/>
            <a:chExt cx="5975713" cy="584775"/>
          </a:xfrm>
        </p:grpSpPr>
        <p:sp>
          <p:nvSpPr>
            <p:cNvPr id="71" name="TextBox 18">
              <a:extLst>
                <a:ext uri="{FF2B5EF4-FFF2-40B4-BE49-F238E27FC236}">
                  <a16:creationId xmlns:a16="http://schemas.microsoft.com/office/drawing/2014/main" id="{E866D0EE-79C7-413E-BDC3-2E199626EA97}"/>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75" name="椭圆 74">
              <a:extLst>
                <a:ext uri="{FF2B5EF4-FFF2-40B4-BE49-F238E27FC236}">
                  <a16:creationId xmlns:a16="http://schemas.microsoft.com/office/drawing/2014/main" id="{2715954C-A222-480C-888D-AB0CF56B9CE1}"/>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6" name="椭圆 75">
              <a:extLst>
                <a:ext uri="{FF2B5EF4-FFF2-40B4-BE49-F238E27FC236}">
                  <a16:creationId xmlns:a16="http://schemas.microsoft.com/office/drawing/2014/main" id="{FA33174E-9F5D-4CD4-A7A1-8CEBF92BFC2C}"/>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7" name="椭圆 76">
              <a:extLst>
                <a:ext uri="{FF2B5EF4-FFF2-40B4-BE49-F238E27FC236}">
                  <a16:creationId xmlns:a16="http://schemas.microsoft.com/office/drawing/2014/main" id="{EB4E4658-B513-44D2-9B67-C89BA3F57D6F}"/>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8" name="椭圆 77">
              <a:extLst>
                <a:ext uri="{FF2B5EF4-FFF2-40B4-BE49-F238E27FC236}">
                  <a16:creationId xmlns:a16="http://schemas.microsoft.com/office/drawing/2014/main" id="{5C48EC3B-6908-4823-A16C-DAAE4D117960}"/>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椭圆 78">
              <a:extLst>
                <a:ext uri="{FF2B5EF4-FFF2-40B4-BE49-F238E27FC236}">
                  <a16:creationId xmlns:a16="http://schemas.microsoft.com/office/drawing/2014/main" id="{58F6D3F0-2792-44A0-BD80-763A4779520A}"/>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0" name="椭圆 79">
              <a:extLst>
                <a:ext uri="{FF2B5EF4-FFF2-40B4-BE49-F238E27FC236}">
                  <a16:creationId xmlns:a16="http://schemas.microsoft.com/office/drawing/2014/main" id="{A5733E76-DF04-4B47-862D-B3A0E648D03A}"/>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椭圆 90">
              <a:extLst>
                <a:ext uri="{FF2B5EF4-FFF2-40B4-BE49-F238E27FC236}">
                  <a16:creationId xmlns:a16="http://schemas.microsoft.com/office/drawing/2014/main" id="{CA8E5510-7E78-4049-A069-109566ECD540}"/>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2" name="椭圆 91">
              <a:extLst>
                <a:ext uri="{FF2B5EF4-FFF2-40B4-BE49-F238E27FC236}">
                  <a16:creationId xmlns:a16="http://schemas.microsoft.com/office/drawing/2014/main" id="{79045566-492A-43FE-9E9E-5472B03DF1F9}"/>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3" name="椭圆 92">
              <a:extLst>
                <a:ext uri="{FF2B5EF4-FFF2-40B4-BE49-F238E27FC236}">
                  <a16:creationId xmlns:a16="http://schemas.microsoft.com/office/drawing/2014/main" id="{0439EF9B-81B5-40A6-A8F9-29BA741B466E}"/>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4" name="椭圆 103">
              <a:extLst>
                <a:ext uri="{FF2B5EF4-FFF2-40B4-BE49-F238E27FC236}">
                  <a16:creationId xmlns:a16="http://schemas.microsoft.com/office/drawing/2014/main" id="{599A280E-661D-4417-8EE2-A4E9EE7F27F3}"/>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109418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p:cTn id="7" dur="500" fill="hold"/>
                                        <p:tgtEl>
                                          <p:spTgt spid="50"/>
                                        </p:tgtEl>
                                        <p:attrNameLst>
                                          <p:attrName>ppt_w</p:attrName>
                                        </p:attrNameLst>
                                      </p:cBhvr>
                                      <p:tavLst>
                                        <p:tav tm="0">
                                          <p:val>
                                            <p:fltVal val="0"/>
                                          </p:val>
                                        </p:tav>
                                        <p:tav tm="100000">
                                          <p:val>
                                            <p:strVal val="#ppt_w"/>
                                          </p:val>
                                        </p:tav>
                                      </p:tavLst>
                                    </p:anim>
                                    <p:anim calcmode="lin" valueType="num">
                                      <p:cBhvr>
                                        <p:cTn id="8" dur="500" fill="hold"/>
                                        <p:tgtEl>
                                          <p:spTgt spid="50"/>
                                        </p:tgtEl>
                                        <p:attrNameLst>
                                          <p:attrName>ppt_h</p:attrName>
                                        </p:attrNameLst>
                                      </p:cBhvr>
                                      <p:tavLst>
                                        <p:tav tm="0">
                                          <p:val>
                                            <p:fltVal val="0"/>
                                          </p:val>
                                        </p:tav>
                                        <p:tav tm="100000">
                                          <p:val>
                                            <p:strVal val="#ppt_h"/>
                                          </p:val>
                                        </p:tav>
                                      </p:tavLst>
                                    </p:anim>
                                    <p:animEffect transition="in" filter="fade">
                                      <p:cBhvr>
                                        <p:cTn id="9" dur="500"/>
                                        <p:tgtEl>
                                          <p:spTgt spid="50"/>
                                        </p:tgtEl>
                                      </p:cBhvr>
                                    </p:animEffect>
                                  </p:childTnLst>
                                </p:cTn>
                              </p:par>
                            </p:childTnLst>
                          </p:cTn>
                        </p:par>
                        <p:par>
                          <p:cTn id="10" fill="hold">
                            <p:stCondLst>
                              <p:cond delay="500"/>
                            </p:stCondLst>
                            <p:childTnLst>
                              <p:par>
                                <p:cTn id="11" presetID="2" presetClass="entr" presetSubtype="2" accel="50000" decel="50000" fill="hold" nodeType="after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additive="base">
                                        <p:cTn id="13" dur="500" fill="hold"/>
                                        <p:tgtEl>
                                          <p:spTgt spid="25"/>
                                        </p:tgtEl>
                                        <p:attrNameLst>
                                          <p:attrName>ppt_x</p:attrName>
                                        </p:attrNameLst>
                                      </p:cBhvr>
                                      <p:tavLst>
                                        <p:tav tm="0">
                                          <p:val>
                                            <p:strVal val="1+#ppt_w/2"/>
                                          </p:val>
                                        </p:tav>
                                        <p:tav tm="100000">
                                          <p:val>
                                            <p:strVal val="#ppt_x"/>
                                          </p:val>
                                        </p:tav>
                                      </p:tavLst>
                                    </p:anim>
                                    <p:anim calcmode="lin" valueType="num">
                                      <p:cBhvr additive="base">
                                        <p:cTn id="14" dur="500" fill="hold"/>
                                        <p:tgtEl>
                                          <p:spTgt spid="25"/>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53" presetClass="entr" presetSubtype="0" fill="hold" grpId="0" nodeType="afterEffect">
                                  <p:stCondLst>
                                    <p:cond delay="0"/>
                                  </p:stCondLst>
                                  <p:childTnLst>
                                    <p:set>
                                      <p:cBhvr>
                                        <p:cTn id="17" dur="1" fill="hold">
                                          <p:stCondLst>
                                            <p:cond delay="0"/>
                                          </p:stCondLst>
                                        </p:cTn>
                                        <p:tgtEl>
                                          <p:spTgt spid="83"/>
                                        </p:tgtEl>
                                        <p:attrNameLst>
                                          <p:attrName>style.visibility</p:attrName>
                                        </p:attrNameLst>
                                      </p:cBhvr>
                                      <p:to>
                                        <p:strVal val="visible"/>
                                      </p:to>
                                    </p:set>
                                    <p:anim calcmode="lin" valueType="num">
                                      <p:cBhvr>
                                        <p:cTn id="18" dur="500" fill="hold"/>
                                        <p:tgtEl>
                                          <p:spTgt spid="83"/>
                                        </p:tgtEl>
                                        <p:attrNameLst>
                                          <p:attrName>ppt_w</p:attrName>
                                        </p:attrNameLst>
                                      </p:cBhvr>
                                      <p:tavLst>
                                        <p:tav tm="0">
                                          <p:val>
                                            <p:fltVal val="0"/>
                                          </p:val>
                                        </p:tav>
                                        <p:tav tm="100000">
                                          <p:val>
                                            <p:strVal val="#ppt_w"/>
                                          </p:val>
                                        </p:tav>
                                      </p:tavLst>
                                    </p:anim>
                                    <p:anim calcmode="lin" valueType="num">
                                      <p:cBhvr>
                                        <p:cTn id="19" dur="500" fill="hold"/>
                                        <p:tgtEl>
                                          <p:spTgt spid="83"/>
                                        </p:tgtEl>
                                        <p:attrNameLst>
                                          <p:attrName>ppt_h</p:attrName>
                                        </p:attrNameLst>
                                      </p:cBhvr>
                                      <p:tavLst>
                                        <p:tav tm="0">
                                          <p:val>
                                            <p:fltVal val="0"/>
                                          </p:val>
                                        </p:tav>
                                        <p:tav tm="100000">
                                          <p:val>
                                            <p:strVal val="#ppt_h"/>
                                          </p:val>
                                        </p:tav>
                                      </p:tavLst>
                                    </p:anim>
                                    <p:animEffect transition="in" filter="fade">
                                      <p:cBhvr>
                                        <p:cTn id="20" dur="500"/>
                                        <p:tgtEl>
                                          <p:spTgt spid="83"/>
                                        </p:tgtEl>
                                      </p:cBhvr>
                                    </p:animEffect>
                                  </p:childTnLst>
                                </p:cTn>
                              </p:par>
                              <p:par>
                                <p:cTn id="21" presetID="53" presetClass="entr" presetSubtype="0" fill="hold" grpId="0" nodeType="withEffect">
                                  <p:stCondLst>
                                    <p:cond delay="0"/>
                                  </p:stCondLst>
                                  <p:childTnLst>
                                    <p:set>
                                      <p:cBhvr>
                                        <p:cTn id="22" dur="1" fill="hold">
                                          <p:stCondLst>
                                            <p:cond delay="0"/>
                                          </p:stCondLst>
                                        </p:cTn>
                                        <p:tgtEl>
                                          <p:spTgt spid="64"/>
                                        </p:tgtEl>
                                        <p:attrNameLst>
                                          <p:attrName>style.visibility</p:attrName>
                                        </p:attrNameLst>
                                      </p:cBhvr>
                                      <p:to>
                                        <p:strVal val="visible"/>
                                      </p:to>
                                    </p:set>
                                    <p:anim calcmode="lin" valueType="num">
                                      <p:cBhvr>
                                        <p:cTn id="23" dur="500" fill="hold"/>
                                        <p:tgtEl>
                                          <p:spTgt spid="64"/>
                                        </p:tgtEl>
                                        <p:attrNameLst>
                                          <p:attrName>ppt_w</p:attrName>
                                        </p:attrNameLst>
                                      </p:cBhvr>
                                      <p:tavLst>
                                        <p:tav tm="0">
                                          <p:val>
                                            <p:fltVal val="0"/>
                                          </p:val>
                                        </p:tav>
                                        <p:tav tm="100000">
                                          <p:val>
                                            <p:strVal val="#ppt_w"/>
                                          </p:val>
                                        </p:tav>
                                      </p:tavLst>
                                    </p:anim>
                                    <p:anim calcmode="lin" valueType="num">
                                      <p:cBhvr>
                                        <p:cTn id="24" dur="500" fill="hold"/>
                                        <p:tgtEl>
                                          <p:spTgt spid="64"/>
                                        </p:tgtEl>
                                        <p:attrNameLst>
                                          <p:attrName>ppt_h</p:attrName>
                                        </p:attrNameLst>
                                      </p:cBhvr>
                                      <p:tavLst>
                                        <p:tav tm="0">
                                          <p:val>
                                            <p:fltVal val="0"/>
                                          </p:val>
                                        </p:tav>
                                        <p:tav tm="100000">
                                          <p:val>
                                            <p:strVal val="#ppt_h"/>
                                          </p:val>
                                        </p:tav>
                                      </p:tavLst>
                                    </p:anim>
                                    <p:animEffect transition="in" filter="fade">
                                      <p:cBhvr>
                                        <p:cTn id="25" dur="500"/>
                                        <p:tgtEl>
                                          <p:spTgt spid="64"/>
                                        </p:tgtEl>
                                      </p:cBhvr>
                                    </p:animEffect>
                                  </p:childTnLst>
                                </p:cTn>
                              </p:par>
                            </p:childTnLst>
                          </p:cTn>
                        </p:par>
                        <p:par>
                          <p:cTn id="26" fill="hold">
                            <p:stCondLst>
                              <p:cond delay="1500"/>
                            </p:stCondLst>
                            <p:childTnLst>
                              <p:par>
                                <p:cTn id="27" presetID="2" presetClass="entr" presetSubtype="4" accel="50000" decel="50000" fill="hold" nodeType="after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500" fill="hold"/>
                                        <p:tgtEl>
                                          <p:spTgt spid="21"/>
                                        </p:tgtEl>
                                        <p:attrNameLst>
                                          <p:attrName>ppt_x</p:attrName>
                                        </p:attrNameLst>
                                      </p:cBhvr>
                                      <p:tavLst>
                                        <p:tav tm="0">
                                          <p:val>
                                            <p:strVal val="#ppt_x"/>
                                          </p:val>
                                        </p:tav>
                                        <p:tav tm="100000">
                                          <p:val>
                                            <p:strVal val="#ppt_x"/>
                                          </p:val>
                                        </p:tav>
                                      </p:tavLst>
                                    </p:anim>
                                    <p:anim calcmode="lin" valueType="num">
                                      <p:cBhvr additive="base">
                                        <p:cTn id="30" dur="500" fill="hold"/>
                                        <p:tgtEl>
                                          <p:spTgt spid="21"/>
                                        </p:tgtEl>
                                        <p:attrNameLst>
                                          <p:attrName>ppt_y</p:attrName>
                                        </p:attrNameLst>
                                      </p:cBhvr>
                                      <p:tavLst>
                                        <p:tav tm="0">
                                          <p:val>
                                            <p:strVal val="1+#ppt_h/2"/>
                                          </p:val>
                                        </p:tav>
                                        <p:tav tm="100000">
                                          <p:val>
                                            <p:strVal val="#ppt_y"/>
                                          </p:val>
                                        </p:tav>
                                      </p:tavLst>
                                    </p:anim>
                                  </p:childTnLst>
                                </p:cTn>
                              </p:par>
                            </p:childTnLst>
                          </p:cTn>
                        </p:par>
                        <p:par>
                          <p:cTn id="31" fill="hold">
                            <p:stCondLst>
                              <p:cond delay="2000"/>
                            </p:stCondLst>
                            <p:childTnLst>
                              <p:par>
                                <p:cTn id="32" presetID="53" presetClass="entr" presetSubtype="0" fill="hold" grpId="0" nodeType="afterEffect">
                                  <p:stCondLst>
                                    <p:cond delay="0"/>
                                  </p:stCondLst>
                                  <p:childTnLst>
                                    <p:set>
                                      <p:cBhvr>
                                        <p:cTn id="33" dur="1" fill="hold">
                                          <p:stCondLst>
                                            <p:cond delay="0"/>
                                          </p:stCondLst>
                                        </p:cTn>
                                        <p:tgtEl>
                                          <p:spTgt spid="81"/>
                                        </p:tgtEl>
                                        <p:attrNameLst>
                                          <p:attrName>style.visibility</p:attrName>
                                        </p:attrNameLst>
                                      </p:cBhvr>
                                      <p:to>
                                        <p:strVal val="visible"/>
                                      </p:to>
                                    </p:set>
                                    <p:anim calcmode="lin" valueType="num">
                                      <p:cBhvr>
                                        <p:cTn id="34" dur="500" fill="hold"/>
                                        <p:tgtEl>
                                          <p:spTgt spid="81"/>
                                        </p:tgtEl>
                                        <p:attrNameLst>
                                          <p:attrName>ppt_w</p:attrName>
                                        </p:attrNameLst>
                                      </p:cBhvr>
                                      <p:tavLst>
                                        <p:tav tm="0">
                                          <p:val>
                                            <p:fltVal val="0"/>
                                          </p:val>
                                        </p:tav>
                                        <p:tav tm="100000">
                                          <p:val>
                                            <p:strVal val="#ppt_w"/>
                                          </p:val>
                                        </p:tav>
                                      </p:tavLst>
                                    </p:anim>
                                    <p:anim calcmode="lin" valueType="num">
                                      <p:cBhvr>
                                        <p:cTn id="35" dur="500" fill="hold"/>
                                        <p:tgtEl>
                                          <p:spTgt spid="81"/>
                                        </p:tgtEl>
                                        <p:attrNameLst>
                                          <p:attrName>ppt_h</p:attrName>
                                        </p:attrNameLst>
                                      </p:cBhvr>
                                      <p:tavLst>
                                        <p:tav tm="0">
                                          <p:val>
                                            <p:fltVal val="0"/>
                                          </p:val>
                                        </p:tav>
                                        <p:tav tm="100000">
                                          <p:val>
                                            <p:strVal val="#ppt_h"/>
                                          </p:val>
                                        </p:tav>
                                      </p:tavLst>
                                    </p:anim>
                                    <p:animEffect transition="in" filter="fade">
                                      <p:cBhvr>
                                        <p:cTn id="36" dur="500"/>
                                        <p:tgtEl>
                                          <p:spTgt spid="81"/>
                                        </p:tgtEl>
                                      </p:cBhvr>
                                    </p:animEffect>
                                  </p:childTnLst>
                                </p:cTn>
                              </p:par>
                              <p:par>
                                <p:cTn id="37" presetID="53" presetClass="entr" presetSubtype="0" fill="hold" nodeType="withEffect">
                                  <p:stCondLst>
                                    <p:cond delay="0"/>
                                  </p:stCondLst>
                                  <p:childTnLst>
                                    <p:set>
                                      <p:cBhvr>
                                        <p:cTn id="38" dur="1" fill="hold">
                                          <p:stCondLst>
                                            <p:cond delay="0"/>
                                          </p:stCondLst>
                                        </p:cTn>
                                        <p:tgtEl>
                                          <p:spTgt spid="68"/>
                                        </p:tgtEl>
                                        <p:attrNameLst>
                                          <p:attrName>style.visibility</p:attrName>
                                        </p:attrNameLst>
                                      </p:cBhvr>
                                      <p:to>
                                        <p:strVal val="visible"/>
                                      </p:to>
                                    </p:set>
                                    <p:anim calcmode="lin" valueType="num">
                                      <p:cBhvr>
                                        <p:cTn id="39" dur="500" fill="hold"/>
                                        <p:tgtEl>
                                          <p:spTgt spid="68"/>
                                        </p:tgtEl>
                                        <p:attrNameLst>
                                          <p:attrName>ppt_w</p:attrName>
                                        </p:attrNameLst>
                                      </p:cBhvr>
                                      <p:tavLst>
                                        <p:tav tm="0">
                                          <p:val>
                                            <p:fltVal val="0"/>
                                          </p:val>
                                        </p:tav>
                                        <p:tav tm="100000">
                                          <p:val>
                                            <p:strVal val="#ppt_w"/>
                                          </p:val>
                                        </p:tav>
                                      </p:tavLst>
                                    </p:anim>
                                    <p:anim calcmode="lin" valueType="num">
                                      <p:cBhvr>
                                        <p:cTn id="40" dur="500" fill="hold"/>
                                        <p:tgtEl>
                                          <p:spTgt spid="68"/>
                                        </p:tgtEl>
                                        <p:attrNameLst>
                                          <p:attrName>ppt_h</p:attrName>
                                        </p:attrNameLst>
                                      </p:cBhvr>
                                      <p:tavLst>
                                        <p:tav tm="0">
                                          <p:val>
                                            <p:fltVal val="0"/>
                                          </p:val>
                                        </p:tav>
                                        <p:tav tm="100000">
                                          <p:val>
                                            <p:strVal val="#ppt_h"/>
                                          </p:val>
                                        </p:tav>
                                      </p:tavLst>
                                    </p:anim>
                                    <p:animEffect transition="in" filter="fade">
                                      <p:cBhvr>
                                        <p:cTn id="41" dur="500"/>
                                        <p:tgtEl>
                                          <p:spTgt spid="68"/>
                                        </p:tgtEl>
                                      </p:cBhvr>
                                    </p:animEffect>
                                  </p:childTnLst>
                                </p:cTn>
                              </p:par>
                            </p:childTnLst>
                          </p:cTn>
                        </p:par>
                        <p:par>
                          <p:cTn id="42" fill="hold">
                            <p:stCondLst>
                              <p:cond delay="2500"/>
                            </p:stCondLst>
                            <p:childTnLst>
                              <p:par>
                                <p:cTn id="43" presetID="2" presetClass="entr" presetSubtype="8" accel="50000" decel="50000" fill="hold" nodeType="afterEffect">
                                  <p:stCondLst>
                                    <p:cond delay="0"/>
                                  </p:stCondLst>
                                  <p:childTnLst>
                                    <p:set>
                                      <p:cBhvr>
                                        <p:cTn id="44" dur="1" fill="hold">
                                          <p:stCondLst>
                                            <p:cond delay="0"/>
                                          </p:stCondLst>
                                        </p:cTn>
                                        <p:tgtEl>
                                          <p:spTgt spid="26"/>
                                        </p:tgtEl>
                                        <p:attrNameLst>
                                          <p:attrName>style.visibility</p:attrName>
                                        </p:attrNameLst>
                                      </p:cBhvr>
                                      <p:to>
                                        <p:strVal val="visible"/>
                                      </p:to>
                                    </p:set>
                                    <p:anim calcmode="lin" valueType="num">
                                      <p:cBhvr additive="base">
                                        <p:cTn id="45" dur="500" fill="hold"/>
                                        <p:tgtEl>
                                          <p:spTgt spid="26"/>
                                        </p:tgtEl>
                                        <p:attrNameLst>
                                          <p:attrName>ppt_x</p:attrName>
                                        </p:attrNameLst>
                                      </p:cBhvr>
                                      <p:tavLst>
                                        <p:tav tm="0">
                                          <p:val>
                                            <p:strVal val="0-#ppt_w/2"/>
                                          </p:val>
                                        </p:tav>
                                        <p:tav tm="100000">
                                          <p:val>
                                            <p:strVal val="#ppt_x"/>
                                          </p:val>
                                        </p:tav>
                                      </p:tavLst>
                                    </p:anim>
                                    <p:anim calcmode="lin" valueType="num">
                                      <p:cBhvr additive="base">
                                        <p:cTn id="46" dur="500" fill="hold"/>
                                        <p:tgtEl>
                                          <p:spTgt spid="26"/>
                                        </p:tgtEl>
                                        <p:attrNameLst>
                                          <p:attrName>ppt_y</p:attrName>
                                        </p:attrNameLst>
                                      </p:cBhvr>
                                      <p:tavLst>
                                        <p:tav tm="0">
                                          <p:val>
                                            <p:strVal val="#ppt_y"/>
                                          </p:val>
                                        </p:tav>
                                        <p:tav tm="100000">
                                          <p:val>
                                            <p:strVal val="#ppt_y"/>
                                          </p:val>
                                        </p:tav>
                                      </p:tavLst>
                                    </p:anim>
                                  </p:childTnLst>
                                </p:cTn>
                              </p:par>
                            </p:childTnLst>
                          </p:cTn>
                        </p:par>
                        <p:par>
                          <p:cTn id="47" fill="hold">
                            <p:stCondLst>
                              <p:cond delay="3000"/>
                            </p:stCondLst>
                            <p:childTnLst>
                              <p:par>
                                <p:cTn id="48" presetID="53" presetClass="entr" presetSubtype="0" fill="hold" grpId="0" nodeType="afterEffect">
                                  <p:stCondLst>
                                    <p:cond delay="0"/>
                                  </p:stCondLst>
                                  <p:childTnLst>
                                    <p:set>
                                      <p:cBhvr>
                                        <p:cTn id="49" dur="1" fill="hold">
                                          <p:stCondLst>
                                            <p:cond delay="0"/>
                                          </p:stCondLst>
                                        </p:cTn>
                                        <p:tgtEl>
                                          <p:spTgt spid="84"/>
                                        </p:tgtEl>
                                        <p:attrNameLst>
                                          <p:attrName>style.visibility</p:attrName>
                                        </p:attrNameLst>
                                      </p:cBhvr>
                                      <p:to>
                                        <p:strVal val="visible"/>
                                      </p:to>
                                    </p:set>
                                    <p:anim calcmode="lin" valueType="num">
                                      <p:cBhvr>
                                        <p:cTn id="50" dur="500" fill="hold"/>
                                        <p:tgtEl>
                                          <p:spTgt spid="84"/>
                                        </p:tgtEl>
                                        <p:attrNameLst>
                                          <p:attrName>ppt_w</p:attrName>
                                        </p:attrNameLst>
                                      </p:cBhvr>
                                      <p:tavLst>
                                        <p:tav tm="0">
                                          <p:val>
                                            <p:fltVal val="0"/>
                                          </p:val>
                                        </p:tav>
                                        <p:tav tm="100000">
                                          <p:val>
                                            <p:strVal val="#ppt_w"/>
                                          </p:val>
                                        </p:tav>
                                      </p:tavLst>
                                    </p:anim>
                                    <p:anim calcmode="lin" valueType="num">
                                      <p:cBhvr>
                                        <p:cTn id="51" dur="500" fill="hold"/>
                                        <p:tgtEl>
                                          <p:spTgt spid="84"/>
                                        </p:tgtEl>
                                        <p:attrNameLst>
                                          <p:attrName>ppt_h</p:attrName>
                                        </p:attrNameLst>
                                      </p:cBhvr>
                                      <p:tavLst>
                                        <p:tav tm="0">
                                          <p:val>
                                            <p:fltVal val="0"/>
                                          </p:val>
                                        </p:tav>
                                        <p:tav tm="100000">
                                          <p:val>
                                            <p:strVal val="#ppt_h"/>
                                          </p:val>
                                        </p:tav>
                                      </p:tavLst>
                                    </p:anim>
                                    <p:animEffect transition="in" filter="fade">
                                      <p:cBhvr>
                                        <p:cTn id="52" dur="500"/>
                                        <p:tgtEl>
                                          <p:spTgt spid="84"/>
                                        </p:tgtEl>
                                      </p:cBhvr>
                                    </p:animEffect>
                                  </p:childTnLst>
                                </p:cTn>
                              </p:par>
                              <p:par>
                                <p:cTn id="53" presetID="53" presetClass="entr" presetSubtype="0" fill="hold" nodeType="withEffect">
                                  <p:stCondLst>
                                    <p:cond delay="0"/>
                                  </p:stCondLst>
                                  <p:childTnLst>
                                    <p:set>
                                      <p:cBhvr>
                                        <p:cTn id="54" dur="1" fill="hold">
                                          <p:stCondLst>
                                            <p:cond delay="0"/>
                                          </p:stCondLst>
                                        </p:cTn>
                                        <p:tgtEl>
                                          <p:spTgt spid="47"/>
                                        </p:tgtEl>
                                        <p:attrNameLst>
                                          <p:attrName>style.visibility</p:attrName>
                                        </p:attrNameLst>
                                      </p:cBhvr>
                                      <p:to>
                                        <p:strVal val="visible"/>
                                      </p:to>
                                    </p:set>
                                    <p:anim calcmode="lin" valueType="num">
                                      <p:cBhvr>
                                        <p:cTn id="55" dur="500" fill="hold"/>
                                        <p:tgtEl>
                                          <p:spTgt spid="47"/>
                                        </p:tgtEl>
                                        <p:attrNameLst>
                                          <p:attrName>ppt_w</p:attrName>
                                        </p:attrNameLst>
                                      </p:cBhvr>
                                      <p:tavLst>
                                        <p:tav tm="0">
                                          <p:val>
                                            <p:fltVal val="0"/>
                                          </p:val>
                                        </p:tav>
                                        <p:tav tm="100000">
                                          <p:val>
                                            <p:strVal val="#ppt_w"/>
                                          </p:val>
                                        </p:tav>
                                      </p:tavLst>
                                    </p:anim>
                                    <p:anim calcmode="lin" valueType="num">
                                      <p:cBhvr>
                                        <p:cTn id="56" dur="500" fill="hold"/>
                                        <p:tgtEl>
                                          <p:spTgt spid="47"/>
                                        </p:tgtEl>
                                        <p:attrNameLst>
                                          <p:attrName>ppt_h</p:attrName>
                                        </p:attrNameLst>
                                      </p:cBhvr>
                                      <p:tavLst>
                                        <p:tav tm="0">
                                          <p:val>
                                            <p:fltVal val="0"/>
                                          </p:val>
                                        </p:tav>
                                        <p:tav tm="100000">
                                          <p:val>
                                            <p:strVal val="#ppt_h"/>
                                          </p:val>
                                        </p:tav>
                                      </p:tavLst>
                                    </p:anim>
                                    <p:animEffect transition="in" filter="fade">
                                      <p:cBhvr>
                                        <p:cTn id="57" dur="500"/>
                                        <p:tgtEl>
                                          <p:spTgt spid="47"/>
                                        </p:tgtEl>
                                      </p:cBhvr>
                                    </p:animEffect>
                                  </p:childTnLst>
                                </p:cTn>
                              </p:par>
                            </p:childTnLst>
                          </p:cTn>
                        </p:par>
                        <p:par>
                          <p:cTn id="58" fill="hold">
                            <p:stCondLst>
                              <p:cond delay="3500"/>
                            </p:stCondLst>
                            <p:childTnLst>
                              <p:par>
                                <p:cTn id="59" presetID="2" presetClass="entr" presetSubtype="1" accel="50000" decel="50000" fill="hold" nodeType="afterEffect">
                                  <p:stCondLst>
                                    <p:cond delay="0"/>
                                  </p:stCondLst>
                                  <p:childTnLst>
                                    <p:set>
                                      <p:cBhvr>
                                        <p:cTn id="60" dur="1" fill="hold">
                                          <p:stCondLst>
                                            <p:cond delay="0"/>
                                          </p:stCondLst>
                                        </p:cTn>
                                        <p:tgtEl>
                                          <p:spTgt spid="27"/>
                                        </p:tgtEl>
                                        <p:attrNameLst>
                                          <p:attrName>style.visibility</p:attrName>
                                        </p:attrNameLst>
                                      </p:cBhvr>
                                      <p:to>
                                        <p:strVal val="visible"/>
                                      </p:to>
                                    </p:set>
                                    <p:anim calcmode="lin" valueType="num">
                                      <p:cBhvr additive="base">
                                        <p:cTn id="61" dur="500" fill="hold"/>
                                        <p:tgtEl>
                                          <p:spTgt spid="27"/>
                                        </p:tgtEl>
                                        <p:attrNameLst>
                                          <p:attrName>ppt_x</p:attrName>
                                        </p:attrNameLst>
                                      </p:cBhvr>
                                      <p:tavLst>
                                        <p:tav tm="0">
                                          <p:val>
                                            <p:strVal val="#ppt_x"/>
                                          </p:val>
                                        </p:tav>
                                        <p:tav tm="100000">
                                          <p:val>
                                            <p:strVal val="#ppt_x"/>
                                          </p:val>
                                        </p:tav>
                                      </p:tavLst>
                                    </p:anim>
                                    <p:anim calcmode="lin" valueType="num">
                                      <p:cBhvr additive="base">
                                        <p:cTn id="62" dur="500" fill="hold"/>
                                        <p:tgtEl>
                                          <p:spTgt spid="27"/>
                                        </p:tgtEl>
                                        <p:attrNameLst>
                                          <p:attrName>ppt_y</p:attrName>
                                        </p:attrNameLst>
                                      </p:cBhvr>
                                      <p:tavLst>
                                        <p:tav tm="0">
                                          <p:val>
                                            <p:strVal val="0-#ppt_h/2"/>
                                          </p:val>
                                        </p:tav>
                                        <p:tav tm="100000">
                                          <p:val>
                                            <p:strVal val="#ppt_y"/>
                                          </p:val>
                                        </p:tav>
                                      </p:tavLst>
                                    </p:anim>
                                  </p:childTnLst>
                                </p:cTn>
                              </p:par>
                            </p:childTnLst>
                          </p:cTn>
                        </p:par>
                        <p:par>
                          <p:cTn id="63" fill="hold">
                            <p:stCondLst>
                              <p:cond delay="4000"/>
                            </p:stCondLst>
                            <p:childTnLst>
                              <p:par>
                                <p:cTn id="64" presetID="53" presetClass="entr" presetSubtype="0" fill="hold" grpId="0" nodeType="afterEffect">
                                  <p:stCondLst>
                                    <p:cond delay="0"/>
                                  </p:stCondLst>
                                  <p:childTnLst>
                                    <p:set>
                                      <p:cBhvr>
                                        <p:cTn id="65" dur="1" fill="hold">
                                          <p:stCondLst>
                                            <p:cond delay="0"/>
                                          </p:stCondLst>
                                        </p:cTn>
                                        <p:tgtEl>
                                          <p:spTgt spid="82"/>
                                        </p:tgtEl>
                                        <p:attrNameLst>
                                          <p:attrName>style.visibility</p:attrName>
                                        </p:attrNameLst>
                                      </p:cBhvr>
                                      <p:to>
                                        <p:strVal val="visible"/>
                                      </p:to>
                                    </p:set>
                                    <p:anim calcmode="lin" valueType="num">
                                      <p:cBhvr>
                                        <p:cTn id="66" dur="500" fill="hold"/>
                                        <p:tgtEl>
                                          <p:spTgt spid="82"/>
                                        </p:tgtEl>
                                        <p:attrNameLst>
                                          <p:attrName>ppt_w</p:attrName>
                                        </p:attrNameLst>
                                      </p:cBhvr>
                                      <p:tavLst>
                                        <p:tav tm="0">
                                          <p:val>
                                            <p:fltVal val="0"/>
                                          </p:val>
                                        </p:tav>
                                        <p:tav tm="100000">
                                          <p:val>
                                            <p:strVal val="#ppt_w"/>
                                          </p:val>
                                        </p:tav>
                                      </p:tavLst>
                                    </p:anim>
                                    <p:anim calcmode="lin" valueType="num">
                                      <p:cBhvr>
                                        <p:cTn id="67" dur="500" fill="hold"/>
                                        <p:tgtEl>
                                          <p:spTgt spid="82"/>
                                        </p:tgtEl>
                                        <p:attrNameLst>
                                          <p:attrName>ppt_h</p:attrName>
                                        </p:attrNameLst>
                                      </p:cBhvr>
                                      <p:tavLst>
                                        <p:tav tm="0">
                                          <p:val>
                                            <p:fltVal val="0"/>
                                          </p:val>
                                        </p:tav>
                                        <p:tav tm="100000">
                                          <p:val>
                                            <p:strVal val="#ppt_h"/>
                                          </p:val>
                                        </p:tav>
                                      </p:tavLst>
                                    </p:anim>
                                    <p:animEffect transition="in" filter="fade">
                                      <p:cBhvr>
                                        <p:cTn id="68" dur="500"/>
                                        <p:tgtEl>
                                          <p:spTgt spid="82"/>
                                        </p:tgtEl>
                                      </p:cBhvr>
                                    </p:animEffect>
                                  </p:childTnLst>
                                </p:cTn>
                              </p:par>
                              <p:par>
                                <p:cTn id="69" presetID="53" presetClass="entr" presetSubtype="0" fill="hold" grpId="0" nodeType="withEffect">
                                  <p:stCondLst>
                                    <p:cond delay="0"/>
                                  </p:stCondLst>
                                  <p:childTnLst>
                                    <p:set>
                                      <p:cBhvr>
                                        <p:cTn id="70" dur="1" fill="hold">
                                          <p:stCondLst>
                                            <p:cond delay="0"/>
                                          </p:stCondLst>
                                        </p:cTn>
                                        <p:tgtEl>
                                          <p:spTgt spid="65"/>
                                        </p:tgtEl>
                                        <p:attrNameLst>
                                          <p:attrName>style.visibility</p:attrName>
                                        </p:attrNameLst>
                                      </p:cBhvr>
                                      <p:to>
                                        <p:strVal val="visible"/>
                                      </p:to>
                                    </p:set>
                                    <p:anim calcmode="lin" valueType="num">
                                      <p:cBhvr>
                                        <p:cTn id="71" dur="500" fill="hold"/>
                                        <p:tgtEl>
                                          <p:spTgt spid="65"/>
                                        </p:tgtEl>
                                        <p:attrNameLst>
                                          <p:attrName>ppt_w</p:attrName>
                                        </p:attrNameLst>
                                      </p:cBhvr>
                                      <p:tavLst>
                                        <p:tav tm="0">
                                          <p:val>
                                            <p:fltVal val="0"/>
                                          </p:val>
                                        </p:tav>
                                        <p:tav tm="100000">
                                          <p:val>
                                            <p:strVal val="#ppt_w"/>
                                          </p:val>
                                        </p:tav>
                                      </p:tavLst>
                                    </p:anim>
                                    <p:anim calcmode="lin" valueType="num">
                                      <p:cBhvr>
                                        <p:cTn id="72" dur="500" fill="hold"/>
                                        <p:tgtEl>
                                          <p:spTgt spid="65"/>
                                        </p:tgtEl>
                                        <p:attrNameLst>
                                          <p:attrName>ppt_h</p:attrName>
                                        </p:attrNameLst>
                                      </p:cBhvr>
                                      <p:tavLst>
                                        <p:tav tm="0">
                                          <p:val>
                                            <p:fltVal val="0"/>
                                          </p:val>
                                        </p:tav>
                                        <p:tav tm="100000">
                                          <p:val>
                                            <p:strVal val="#ppt_h"/>
                                          </p:val>
                                        </p:tav>
                                      </p:tavLst>
                                    </p:anim>
                                    <p:animEffect transition="in" filter="fade">
                                      <p:cBhvr>
                                        <p:cTn id="73" dur="500"/>
                                        <p:tgtEl>
                                          <p:spTgt spid="65"/>
                                        </p:tgtEl>
                                      </p:cBhvr>
                                    </p:animEffect>
                                  </p:childTnLst>
                                </p:cTn>
                              </p:par>
                            </p:childTnLst>
                          </p:cTn>
                        </p:par>
                        <p:par>
                          <p:cTn id="74" fill="hold">
                            <p:stCondLst>
                              <p:cond delay="4500"/>
                            </p:stCondLst>
                            <p:childTnLst>
                              <p:par>
                                <p:cTn id="75" presetID="2" presetClass="entr" presetSubtype="8" accel="50000" decel="50000" fill="hold" nodeType="afterEffect">
                                  <p:stCondLst>
                                    <p:cond delay="0"/>
                                  </p:stCondLst>
                                  <p:childTnLst>
                                    <p:set>
                                      <p:cBhvr>
                                        <p:cTn id="76" dur="1" fill="hold">
                                          <p:stCondLst>
                                            <p:cond delay="0"/>
                                          </p:stCondLst>
                                        </p:cTn>
                                        <p:tgtEl>
                                          <p:spTgt spid="98"/>
                                        </p:tgtEl>
                                        <p:attrNameLst>
                                          <p:attrName>style.visibility</p:attrName>
                                        </p:attrNameLst>
                                      </p:cBhvr>
                                      <p:to>
                                        <p:strVal val="visible"/>
                                      </p:to>
                                    </p:set>
                                    <p:anim calcmode="lin" valueType="num">
                                      <p:cBhvr additive="base">
                                        <p:cTn id="77" dur="500" fill="hold"/>
                                        <p:tgtEl>
                                          <p:spTgt spid="98"/>
                                        </p:tgtEl>
                                        <p:attrNameLst>
                                          <p:attrName>ppt_x</p:attrName>
                                        </p:attrNameLst>
                                      </p:cBhvr>
                                      <p:tavLst>
                                        <p:tav tm="0">
                                          <p:val>
                                            <p:strVal val="0-#ppt_w/2"/>
                                          </p:val>
                                        </p:tav>
                                        <p:tav tm="100000">
                                          <p:val>
                                            <p:strVal val="#ppt_x"/>
                                          </p:val>
                                        </p:tav>
                                      </p:tavLst>
                                    </p:anim>
                                    <p:anim calcmode="lin" valueType="num">
                                      <p:cBhvr additive="base">
                                        <p:cTn id="78" dur="500" fill="hold"/>
                                        <p:tgtEl>
                                          <p:spTgt spid="98"/>
                                        </p:tgtEl>
                                        <p:attrNameLst>
                                          <p:attrName>ppt_y</p:attrName>
                                        </p:attrNameLst>
                                      </p:cBhvr>
                                      <p:tavLst>
                                        <p:tav tm="0">
                                          <p:val>
                                            <p:strVal val="#ppt_y"/>
                                          </p:val>
                                        </p:tav>
                                        <p:tav tm="100000">
                                          <p:val>
                                            <p:strVal val="#ppt_y"/>
                                          </p:val>
                                        </p:tav>
                                      </p:tavLst>
                                    </p:anim>
                                  </p:childTnLst>
                                </p:cTn>
                              </p:par>
                            </p:childTnLst>
                          </p:cTn>
                        </p:par>
                        <p:par>
                          <p:cTn id="79" fill="hold">
                            <p:stCondLst>
                              <p:cond delay="5000"/>
                            </p:stCondLst>
                            <p:childTnLst>
                              <p:par>
                                <p:cTn id="80" presetID="2" presetClass="entr" presetSubtype="8" accel="50000" decel="50000" fill="hold" nodeType="afterEffect">
                                  <p:stCondLst>
                                    <p:cond delay="0"/>
                                  </p:stCondLst>
                                  <p:childTnLst>
                                    <p:set>
                                      <p:cBhvr>
                                        <p:cTn id="81" dur="1" fill="hold">
                                          <p:stCondLst>
                                            <p:cond delay="0"/>
                                          </p:stCondLst>
                                        </p:cTn>
                                        <p:tgtEl>
                                          <p:spTgt spid="72"/>
                                        </p:tgtEl>
                                        <p:attrNameLst>
                                          <p:attrName>style.visibility</p:attrName>
                                        </p:attrNameLst>
                                      </p:cBhvr>
                                      <p:to>
                                        <p:strVal val="visible"/>
                                      </p:to>
                                    </p:set>
                                    <p:anim calcmode="lin" valueType="num">
                                      <p:cBhvr additive="base">
                                        <p:cTn id="82" dur="500" fill="hold"/>
                                        <p:tgtEl>
                                          <p:spTgt spid="72"/>
                                        </p:tgtEl>
                                        <p:attrNameLst>
                                          <p:attrName>ppt_x</p:attrName>
                                        </p:attrNameLst>
                                      </p:cBhvr>
                                      <p:tavLst>
                                        <p:tav tm="0">
                                          <p:val>
                                            <p:strVal val="0-#ppt_w/2"/>
                                          </p:val>
                                        </p:tav>
                                        <p:tav tm="100000">
                                          <p:val>
                                            <p:strVal val="#ppt_x"/>
                                          </p:val>
                                        </p:tav>
                                      </p:tavLst>
                                    </p:anim>
                                    <p:anim calcmode="lin" valueType="num">
                                      <p:cBhvr additive="base">
                                        <p:cTn id="83" dur="500" fill="hold"/>
                                        <p:tgtEl>
                                          <p:spTgt spid="72"/>
                                        </p:tgtEl>
                                        <p:attrNameLst>
                                          <p:attrName>ppt_y</p:attrName>
                                        </p:attrNameLst>
                                      </p:cBhvr>
                                      <p:tavLst>
                                        <p:tav tm="0">
                                          <p:val>
                                            <p:strVal val="#ppt_y"/>
                                          </p:val>
                                        </p:tav>
                                        <p:tav tm="100000">
                                          <p:val>
                                            <p:strVal val="#ppt_y"/>
                                          </p:val>
                                        </p:tav>
                                      </p:tavLst>
                                    </p:anim>
                                  </p:childTnLst>
                                </p:cTn>
                              </p:par>
                            </p:childTnLst>
                          </p:cTn>
                        </p:par>
                        <p:par>
                          <p:cTn id="84" fill="hold">
                            <p:stCondLst>
                              <p:cond delay="5500"/>
                            </p:stCondLst>
                            <p:childTnLst>
                              <p:par>
                                <p:cTn id="85" presetID="2" presetClass="entr" presetSubtype="2" accel="50000" decel="50000" fill="hold" nodeType="afterEffect">
                                  <p:stCondLst>
                                    <p:cond delay="0"/>
                                  </p:stCondLst>
                                  <p:childTnLst>
                                    <p:set>
                                      <p:cBhvr>
                                        <p:cTn id="86" dur="1" fill="hold">
                                          <p:stCondLst>
                                            <p:cond delay="0"/>
                                          </p:stCondLst>
                                        </p:cTn>
                                        <p:tgtEl>
                                          <p:spTgt spid="95"/>
                                        </p:tgtEl>
                                        <p:attrNameLst>
                                          <p:attrName>style.visibility</p:attrName>
                                        </p:attrNameLst>
                                      </p:cBhvr>
                                      <p:to>
                                        <p:strVal val="visible"/>
                                      </p:to>
                                    </p:set>
                                    <p:anim calcmode="lin" valueType="num">
                                      <p:cBhvr additive="base">
                                        <p:cTn id="87" dur="500" fill="hold"/>
                                        <p:tgtEl>
                                          <p:spTgt spid="95"/>
                                        </p:tgtEl>
                                        <p:attrNameLst>
                                          <p:attrName>ppt_x</p:attrName>
                                        </p:attrNameLst>
                                      </p:cBhvr>
                                      <p:tavLst>
                                        <p:tav tm="0">
                                          <p:val>
                                            <p:strVal val="1+#ppt_w/2"/>
                                          </p:val>
                                        </p:tav>
                                        <p:tav tm="100000">
                                          <p:val>
                                            <p:strVal val="#ppt_x"/>
                                          </p:val>
                                        </p:tav>
                                      </p:tavLst>
                                    </p:anim>
                                    <p:anim calcmode="lin" valueType="num">
                                      <p:cBhvr additive="base">
                                        <p:cTn id="88" dur="500" fill="hold"/>
                                        <p:tgtEl>
                                          <p:spTgt spid="95"/>
                                        </p:tgtEl>
                                        <p:attrNameLst>
                                          <p:attrName>ppt_y</p:attrName>
                                        </p:attrNameLst>
                                      </p:cBhvr>
                                      <p:tavLst>
                                        <p:tav tm="0">
                                          <p:val>
                                            <p:strVal val="#ppt_y"/>
                                          </p:val>
                                        </p:tav>
                                        <p:tav tm="100000">
                                          <p:val>
                                            <p:strVal val="#ppt_y"/>
                                          </p:val>
                                        </p:tav>
                                      </p:tavLst>
                                    </p:anim>
                                  </p:childTnLst>
                                </p:cTn>
                              </p:par>
                            </p:childTnLst>
                          </p:cTn>
                        </p:par>
                        <p:par>
                          <p:cTn id="89" fill="hold">
                            <p:stCondLst>
                              <p:cond delay="6000"/>
                            </p:stCondLst>
                            <p:childTnLst>
                              <p:par>
                                <p:cTn id="90" presetID="2" presetClass="entr" presetSubtype="2" accel="50000" decel="50000" fill="hold" nodeType="afterEffect">
                                  <p:stCondLst>
                                    <p:cond delay="0"/>
                                  </p:stCondLst>
                                  <p:childTnLst>
                                    <p:set>
                                      <p:cBhvr>
                                        <p:cTn id="91" dur="1" fill="hold">
                                          <p:stCondLst>
                                            <p:cond delay="0"/>
                                          </p:stCondLst>
                                        </p:cTn>
                                        <p:tgtEl>
                                          <p:spTgt spid="101"/>
                                        </p:tgtEl>
                                        <p:attrNameLst>
                                          <p:attrName>style.visibility</p:attrName>
                                        </p:attrNameLst>
                                      </p:cBhvr>
                                      <p:to>
                                        <p:strVal val="visible"/>
                                      </p:to>
                                    </p:set>
                                    <p:anim calcmode="lin" valueType="num">
                                      <p:cBhvr additive="base">
                                        <p:cTn id="92" dur="500" fill="hold"/>
                                        <p:tgtEl>
                                          <p:spTgt spid="101"/>
                                        </p:tgtEl>
                                        <p:attrNameLst>
                                          <p:attrName>ppt_x</p:attrName>
                                        </p:attrNameLst>
                                      </p:cBhvr>
                                      <p:tavLst>
                                        <p:tav tm="0">
                                          <p:val>
                                            <p:strVal val="1+#ppt_w/2"/>
                                          </p:val>
                                        </p:tav>
                                        <p:tav tm="100000">
                                          <p:val>
                                            <p:strVal val="#ppt_x"/>
                                          </p:val>
                                        </p:tav>
                                      </p:tavLst>
                                    </p:anim>
                                    <p:anim calcmode="lin" valueType="num">
                                      <p:cBhvr additive="base">
                                        <p:cTn id="93" dur="500" fill="hold"/>
                                        <p:tgtEl>
                                          <p:spTgt spid="101"/>
                                        </p:tgtEl>
                                        <p:attrNameLst>
                                          <p:attrName>ppt_y</p:attrName>
                                        </p:attrNameLst>
                                      </p:cBhvr>
                                      <p:tavLst>
                                        <p:tav tm="0">
                                          <p:val>
                                            <p:strVal val="#ppt_y"/>
                                          </p:val>
                                        </p:tav>
                                        <p:tav tm="100000">
                                          <p:val>
                                            <p:strVal val="#ppt_y"/>
                                          </p:val>
                                        </p:tav>
                                      </p:tavLst>
                                    </p:anim>
                                  </p:childTnLst>
                                </p:cTn>
                              </p:par>
                            </p:childTnLst>
                          </p:cTn>
                        </p:par>
                        <p:par>
                          <p:cTn id="94" fill="hold">
                            <p:stCondLst>
                              <p:cond delay="6500"/>
                            </p:stCondLst>
                            <p:childTnLst>
                              <p:par>
                                <p:cTn id="95" presetID="2" presetClass="entr" presetSubtype="8" accel="50000" decel="50000" fill="hold" grpId="0" nodeType="afterEffect">
                                  <p:stCondLst>
                                    <p:cond delay="0"/>
                                  </p:stCondLst>
                                  <p:childTnLst>
                                    <p:set>
                                      <p:cBhvr>
                                        <p:cTn id="96" dur="1" fill="hold">
                                          <p:stCondLst>
                                            <p:cond delay="0"/>
                                          </p:stCondLst>
                                        </p:cTn>
                                        <p:tgtEl>
                                          <p:spTgt spid="94"/>
                                        </p:tgtEl>
                                        <p:attrNameLst>
                                          <p:attrName>style.visibility</p:attrName>
                                        </p:attrNameLst>
                                      </p:cBhvr>
                                      <p:to>
                                        <p:strVal val="visible"/>
                                      </p:to>
                                    </p:set>
                                    <p:anim calcmode="lin" valueType="num">
                                      <p:cBhvr additive="base">
                                        <p:cTn id="97" dur="500" fill="hold"/>
                                        <p:tgtEl>
                                          <p:spTgt spid="94"/>
                                        </p:tgtEl>
                                        <p:attrNameLst>
                                          <p:attrName>ppt_x</p:attrName>
                                        </p:attrNameLst>
                                      </p:cBhvr>
                                      <p:tavLst>
                                        <p:tav tm="0">
                                          <p:val>
                                            <p:strVal val="0-#ppt_w/2"/>
                                          </p:val>
                                        </p:tav>
                                        <p:tav tm="100000">
                                          <p:val>
                                            <p:strVal val="#ppt_x"/>
                                          </p:val>
                                        </p:tav>
                                      </p:tavLst>
                                    </p:anim>
                                    <p:anim calcmode="lin" valueType="num">
                                      <p:cBhvr additive="base">
                                        <p:cTn id="98" dur="500" fill="hold"/>
                                        <p:tgtEl>
                                          <p:spTgt spid="94"/>
                                        </p:tgtEl>
                                        <p:attrNameLst>
                                          <p:attrName>ppt_y</p:attrName>
                                        </p:attrNameLst>
                                      </p:cBhvr>
                                      <p:tavLst>
                                        <p:tav tm="0">
                                          <p:val>
                                            <p:strVal val="#ppt_y"/>
                                          </p:val>
                                        </p:tav>
                                        <p:tav tm="100000">
                                          <p:val>
                                            <p:strVal val="#ppt_y"/>
                                          </p:val>
                                        </p:tav>
                                      </p:tavLst>
                                    </p:anim>
                                  </p:childTnLst>
                                </p:cTn>
                              </p:par>
                            </p:childTnLst>
                          </p:cTn>
                        </p:par>
                        <p:par>
                          <p:cTn id="99" fill="hold">
                            <p:stCondLst>
                              <p:cond delay="7000"/>
                            </p:stCondLst>
                            <p:childTnLst>
                              <p:par>
                                <p:cTn id="100" presetID="53" presetClass="entr" presetSubtype="0" fill="hold" grpId="0" nodeType="afterEffect">
                                  <p:stCondLst>
                                    <p:cond delay="0"/>
                                  </p:stCondLst>
                                  <p:childTnLst>
                                    <p:set>
                                      <p:cBhvr>
                                        <p:cTn id="101" dur="1" fill="hold">
                                          <p:stCondLst>
                                            <p:cond delay="0"/>
                                          </p:stCondLst>
                                        </p:cTn>
                                        <p:tgtEl>
                                          <p:spTgt spid="86"/>
                                        </p:tgtEl>
                                        <p:attrNameLst>
                                          <p:attrName>style.visibility</p:attrName>
                                        </p:attrNameLst>
                                      </p:cBhvr>
                                      <p:to>
                                        <p:strVal val="visible"/>
                                      </p:to>
                                    </p:set>
                                    <p:anim calcmode="lin" valueType="num">
                                      <p:cBhvr>
                                        <p:cTn id="102" dur="500" fill="hold"/>
                                        <p:tgtEl>
                                          <p:spTgt spid="86"/>
                                        </p:tgtEl>
                                        <p:attrNameLst>
                                          <p:attrName>ppt_w</p:attrName>
                                        </p:attrNameLst>
                                      </p:cBhvr>
                                      <p:tavLst>
                                        <p:tav tm="0">
                                          <p:val>
                                            <p:fltVal val="0"/>
                                          </p:val>
                                        </p:tav>
                                        <p:tav tm="100000">
                                          <p:val>
                                            <p:strVal val="#ppt_w"/>
                                          </p:val>
                                        </p:tav>
                                      </p:tavLst>
                                    </p:anim>
                                    <p:anim calcmode="lin" valueType="num">
                                      <p:cBhvr>
                                        <p:cTn id="103" dur="500" fill="hold"/>
                                        <p:tgtEl>
                                          <p:spTgt spid="86"/>
                                        </p:tgtEl>
                                        <p:attrNameLst>
                                          <p:attrName>ppt_h</p:attrName>
                                        </p:attrNameLst>
                                      </p:cBhvr>
                                      <p:tavLst>
                                        <p:tav tm="0">
                                          <p:val>
                                            <p:fltVal val="0"/>
                                          </p:val>
                                        </p:tav>
                                        <p:tav tm="100000">
                                          <p:val>
                                            <p:strVal val="#ppt_h"/>
                                          </p:val>
                                        </p:tav>
                                      </p:tavLst>
                                    </p:anim>
                                    <p:animEffect transition="in" filter="fade">
                                      <p:cBhvr>
                                        <p:cTn id="104" dur="500"/>
                                        <p:tgtEl>
                                          <p:spTgt spid="86"/>
                                        </p:tgtEl>
                                      </p:cBhvr>
                                    </p:animEffect>
                                  </p:childTnLst>
                                </p:cTn>
                              </p:par>
                              <p:par>
                                <p:cTn id="105" presetID="2" presetClass="entr" presetSubtype="4" accel="50000" decel="50000" fill="hold" grpId="0" nodeType="withEffect">
                                  <p:stCondLst>
                                    <p:cond delay="0"/>
                                  </p:stCondLst>
                                  <p:childTnLst>
                                    <p:set>
                                      <p:cBhvr>
                                        <p:cTn id="106" dur="1" fill="hold">
                                          <p:stCondLst>
                                            <p:cond delay="0"/>
                                          </p:stCondLst>
                                        </p:cTn>
                                        <p:tgtEl>
                                          <p:spTgt spid="85"/>
                                        </p:tgtEl>
                                        <p:attrNameLst>
                                          <p:attrName>style.visibility</p:attrName>
                                        </p:attrNameLst>
                                      </p:cBhvr>
                                      <p:to>
                                        <p:strVal val="visible"/>
                                      </p:to>
                                    </p:set>
                                    <p:anim calcmode="lin" valueType="num">
                                      <p:cBhvr additive="base">
                                        <p:cTn id="107" dur="500" fill="hold"/>
                                        <p:tgtEl>
                                          <p:spTgt spid="85"/>
                                        </p:tgtEl>
                                        <p:attrNameLst>
                                          <p:attrName>ppt_x</p:attrName>
                                        </p:attrNameLst>
                                      </p:cBhvr>
                                      <p:tavLst>
                                        <p:tav tm="0">
                                          <p:val>
                                            <p:strVal val="#ppt_x"/>
                                          </p:val>
                                        </p:tav>
                                        <p:tav tm="100000">
                                          <p:val>
                                            <p:strVal val="#ppt_x"/>
                                          </p:val>
                                        </p:tav>
                                      </p:tavLst>
                                    </p:anim>
                                    <p:anim calcmode="lin" valueType="num">
                                      <p:cBhvr additive="base">
                                        <p:cTn id="108" dur="500" fill="hold"/>
                                        <p:tgtEl>
                                          <p:spTgt spid="85"/>
                                        </p:tgtEl>
                                        <p:attrNameLst>
                                          <p:attrName>ppt_y</p:attrName>
                                        </p:attrNameLst>
                                      </p:cBhvr>
                                      <p:tavLst>
                                        <p:tav tm="0">
                                          <p:val>
                                            <p:strVal val="1+#ppt_h/2"/>
                                          </p:val>
                                        </p:tav>
                                        <p:tav tm="100000">
                                          <p:val>
                                            <p:strVal val="#ppt_y"/>
                                          </p:val>
                                        </p:tav>
                                      </p:tavLst>
                                    </p:anim>
                                  </p:childTnLst>
                                </p:cTn>
                              </p:par>
                            </p:childTnLst>
                          </p:cTn>
                        </p:par>
                        <p:par>
                          <p:cTn id="109" fill="hold">
                            <p:stCondLst>
                              <p:cond delay="7500"/>
                            </p:stCondLst>
                            <p:childTnLst>
                              <p:par>
                                <p:cTn id="110" presetID="53" presetClass="entr" presetSubtype="0" fill="hold" grpId="0" nodeType="afterEffect">
                                  <p:stCondLst>
                                    <p:cond delay="0"/>
                                  </p:stCondLst>
                                  <p:childTnLst>
                                    <p:set>
                                      <p:cBhvr>
                                        <p:cTn id="111" dur="1" fill="hold">
                                          <p:stCondLst>
                                            <p:cond delay="0"/>
                                          </p:stCondLst>
                                        </p:cTn>
                                        <p:tgtEl>
                                          <p:spTgt spid="88"/>
                                        </p:tgtEl>
                                        <p:attrNameLst>
                                          <p:attrName>style.visibility</p:attrName>
                                        </p:attrNameLst>
                                      </p:cBhvr>
                                      <p:to>
                                        <p:strVal val="visible"/>
                                      </p:to>
                                    </p:set>
                                    <p:anim calcmode="lin" valueType="num">
                                      <p:cBhvr>
                                        <p:cTn id="112" dur="500" fill="hold"/>
                                        <p:tgtEl>
                                          <p:spTgt spid="88"/>
                                        </p:tgtEl>
                                        <p:attrNameLst>
                                          <p:attrName>ppt_w</p:attrName>
                                        </p:attrNameLst>
                                      </p:cBhvr>
                                      <p:tavLst>
                                        <p:tav tm="0">
                                          <p:val>
                                            <p:fltVal val="0"/>
                                          </p:val>
                                        </p:tav>
                                        <p:tav tm="100000">
                                          <p:val>
                                            <p:strVal val="#ppt_w"/>
                                          </p:val>
                                        </p:tav>
                                      </p:tavLst>
                                    </p:anim>
                                    <p:anim calcmode="lin" valueType="num">
                                      <p:cBhvr>
                                        <p:cTn id="113" dur="500" fill="hold"/>
                                        <p:tgtEl>
                                          <p:spTgt spid="88"/>
                                        </p:tgtEl>
                                        <p:attrNameLst>
                                          <p:attrName>ppt_h</p:attrName>
                                        </p:attrNameLst>
                                      </p:cBhvr>
                                      <p:tavLst>
                                        <p:tav tm="0">
                                          <p:val>
                                            <p:fltVal val="0"/>
                                          </p:val>
                                        </p:tav>
                                        <p:tav tm="100000">
                                          <p:val>
                                            <p:strVal val="#ppt_h"/>
                                          </p:val>
                                        </p:tav>
                                      </p:tavLst>
                                    </p:anim>
                                    <p:animEffect transition="in" filter="fade">
                                      <p:cBhvr>
                                        <p:cTn id="114" dur="500"/>
                                        <p:tgtEl>
                                          <p:spTgt spid="88"/>
                                        </p:tgtEl>
                                      </p:cBhvr>
                                    </p:animEffect>
                                  </p:childTnLst>
                                </p:cTn>
                              </p:par>
                              <p:par>
                                <p:cTn id="115" presetID="2" presetClass="entr" presetSubtype="4" accel="50000" decel="50000" fill="hold" grpId="0" nodeType="withEffect">
                                  <p:stCondLst>
                                    <p:cond delay="0"/>
                                  </p:stCondLst>
                                  <p:childTnLst>
                                    <p:set>
                                      <p:cBhvr>
                                        <p:cTn id="116" dur="1" fill="hold">
                                          <p:stCondLst>
                                            <p:cond delay="0"/>
                                          </p:stCondLst>
                                        </p:cTn>
                                        <p:tgtEl>
                                          <p:spTgt spid="87"/>
                                        </p:tgtEl>
                                        <p:attrNameLst>
                                          <p:attrName>style.visibility</p:attrName>
                                        </p:attrNameLst>
                                      </p:cBhvr>
                                      <p:to>
                                        <p:strVal val="visible"/>
                                      </p:to>
                                    </p:set>
                                    <p:anim calcmode="lin" valueType="num">
                                      <p:cBhvr additive="base">
                                        <p:cTn id="117" dur="500" fill="hold"/>
                                        <p:tgtEl>
                                          <p:spTgt spid="87"/>
                                        </p:tgtEl>
                                        <p:attrNameLst>
                                          <p:attrName>ppt_x</p:attrName>
                                        </p:attrNameLst>
                                      </p:cBhvr>
                                      <p:tavLst>
                                        <p:tav tm="0">
                                          <p:val>
                                            <p:strVal val="#ppt_x"/>
                                          </p:val>
                                        </p:tav>
                                        <p:tav tm="100000">
                                          <p:val>
                                            <p:strVal val="#ppt_x"/>
                                          </p:val>
                                        </p:tav>
                                      </p:tavLst>
                                    </p:anim>
                                    <p:anim calcmode="lin" valueType="num">
                                      <p:cBhvr additive="base">
                                        <p:cTn id="118" dur="500" fill="hold"/>
                                        <p:tgtEl>
                                          <p:spTgt spid="87"/>
                                        </p:tgtEl>
                                        <p:attrNameLst>
                                          <p:attrName>ppt_y</p:attrName>
                                        </p:attrNameLst>
                                      </p:cBhvr>
                                      <p:tavLst>
                                        <p:tav tm="0">
                                          <p:val>
                                            <p:strVal val="1+#ppt_h/2"/>
                                          </p:val>
                                        </p:tav>
                                        <p:tav tm="100000">
                                          <p:val>
                                            <p:strVal val="#ppt_y"/>
                                          </p:val>
                                        </p:tav>
                                      </p:tavLst>
                                    </p:anim>
                                  </p:childTnLst>
                                </p:cTn>
                              </p:par>
                            </p:childTnLst>
                          </p:cTn>
                        </p:par>
                        <p:par>
                          <p:cTn id="119" fill="hold">
                            <p:stCondLst>
                              <p:cond delay="8000"/>
                            </p:stCondLst>
                            <p:childTnLst>
                              <p:par>
                                <p:cTn id="120" presetID="53" presetClass="entr" presetSubtype="0" fill="hold" grpId="0" nodeType="afterEffect">
                                  <p:stCondLst>
                                    <p:cond delay="0"/>
                                  </p:stCondLst>
                                  <p:childTnLst>
                                    <p:set>
                                      <p:cBhvr>
                                        <p:cTn id="121" dur="1" fill="hold">
                                          <p:stCondLst>
                                            <p:cond delay="0"/>
                                          </p:stCondLst>
                                        </p:cTn>
                                        <p:tgtEl>
                                          <p:spTgt spid="90"/>
                                        </p:tgtEl>
                                        <p:attrNameLst>
                                          <p:attrName>style.visibility</p:attrName>
                                        </p:attrNameLst>
                                      </p:cBhvr>
                                      <p:to>
                                        <p:strVal val="visible"/>
                                      </p:to>
                                    </p:set>
                                    <p:anim calcmode="lin" valueType="num">
                                      <p:cBhvr>
                                        <p:cTn id="122" dur="500" fill="hold"/>
                                        <p:tgtEl>
                                          <p:spTgt spid="90"/>
                                        </p:tgtEl>
                                        <p:attrNameLst>
                                          <p:attrName>ppt_w</p:attrName>
                                        </p:attrNameLst>
                                      </p:cBhvr>
                                      <p:tavLst>
                                        <p:tav tm="0">
                                          <p:val>
                                            <p:fltVal val="0"/>
                                          </p:val>
                                        </p:tav>
                                        <p:tav tm="100000">
                                          <p:val>
                                            <p:strVal val="#ppt_w"/>
                                          </p:val>
                                        </p:tav>
                                      </p:tavLst>
                                    </p:anim>
                                    <p:anim calcmode="lin" valueType="num">
                                      <p:cBhvr>
                                        <p:cTn id="123" dur="500" fill="hold"/>
                                        <p:tgtEl>
                                          <p:spTgt spid="90"/>
                                        </p:tgtEl>
                                        <p:attrNameLst>
                                          <p:attrName>ppt_h</p:attrName>
                                        </p:attrNameLst>
                                      </p:cBhvr>
                                      <p:tavLst>
                                        <p:tav tm="0">
                                          <p:val>
                                            <p:fltVal val="0"/>
                                          </p:val>
                                        </p:tav>
                                        <p:tav tm="100000">
                                          <p:val>
                                            <p:strVal val="#ppt_h"/>
                                          </p:val>
                                        </p:tav>
                                      </p:tavLst>
                                    </p:anim>
                                    <p:animEffect transition="in" filter="fade">
                                      <p:cBhvr>
                                        <p:cTn id="124" dur="500"/>
                                        <p:tgtEl>
                                          <p:spTgt spid="90"/>
                                        </p:tgtEl>
                                      </p:cBhvr>
                                    </p:animEffect>
                                  </p:childTnLst>
                                </p:cTn>
                              </p:par>
                              <p:par>
                                <p:cTn id="125" presetID="2" presetClass="entr" presetSubtype="4" accel="50000" decel="50000" fill="hold" grpId="0" nodeType="withEffect">
                                  <p:stCondLst>
                                    <p:cond delay="0"/>
                                  </p:stCondLst>
                                  <p:childTnLst>
                                    <p:set>
                                      <p:cBhvr>
                                        <p:cTn id="126" dur="1" fill="hold">
                                          <p:stCondLst>
                                            <p:cond delay="0"/>
                                          </p:stCondLst>
                                        </p:cTn>
                                        <p:tgtEl>
                                          <p:spTgt spid="89"/>
                                        </p:tgtEl>
                                        <p:attrNameLst>
                                          <p:attrName>style.visibility</p:attrName>
                                        </p:attrNameLst>
                                      </p:cBhvr>
                                      <p:to>
                                        <p:strVal val="visible"/>
                                      </p:to>
                                    </p:set>
                                    <p:anim calcmode="lin" valueType="num">
                                      <p:cBhvr additive="base">
                                        <p:cTn id="127" dur="500" fill="hold"/>
                                        <p:tgtEl>
                                          <p:spTgt spid="89"/>
                                        </p:tgtEl>
                                        <p:attrNameLst>
                                          <p:attrName>ppt_x</p:attrName>
                                        </p:attrNameLst>
                                      </p:cBhvr>
                                      <p:tavLst>
                                        <p:tav tm="0">
                                          <p:val>
                                            <p:strVal val="#ppt_x"/>
                                          </p:val>
                                        </p:tav>
                                        <p:tav tm="100000">
                                          <p:val>
                                            <p:strVal val="#ppt_x"/>
                                          </p:val>
                                        </p:tav>
                                      </p:tavLst>
                                    </p:anim>
                                    <p:anim calcmode="lin" valueType="num">
                                      <p:cBhvr additive="base">
                                        <p:cTn id="128" dur="500" fill="hold"/>
                                        <p:tgtEl>
                                          <p:spTgt spid="8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5" grpId="0" animBg="1"/>
      <p:bldP spid="81" grpId="0"/>
      <p:bldP spid="82" grpId="0"/>
      <p:bldP spid="83" grpId="0"/>
      <p:bldP spid="84" grpId="0"/>
      <p:bldP spid="85" grpId="0"/>
      <p:bldP spid="87" grpId="0"/>
      <p:bldP spid="89" grpId="0"/>
      <p:bldGraphic spid="94" grpId="0">
        <p:bldAsOne/>
      </p:bldGraphic>
      <p:bldP spid="86" grpId="0" animBg="1"/>
      <p:bldP spid="88" grpId="0" animBg="1"/>
      <p:bldP spid="9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Oval 104"/>
          <p:cNvSpPr/>
          <p:nvPr/>
        </p:nvSpPr>
        <p:spPr>
          <a:xfrm>
            <a:off x="1040090" y="2215827"/>
            <a:ext cx="3599732" cy="3599731"/>
          </a:xfrm>
          <a:prstGeom prst="ellipse">
            <a:avLst/>
          </a:prstGeom>
          <a:solidFill>
            <a:srgbClr val="2781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97" name="Slide Number Placeholder 96"/>
          <p:cNvSpPr>
            <a:spLocks noGrp="1"/>
          </p:cNvSpPr>
          <p:nvPr>
            <p:ph type="sldNum" sz="quarter" idx="4294967295"/>
          </p:nvPr>
        </p:nvSpPr>
        <p:spPr>
          <a:xfrm>
            <a:off x="11580813" y="6340475"/>
            <a:ext cx="611187" cy="366713"/>
          </a:xfrm>
          <a:prstGeom prst="rect">
            <a:avLst/>
          </a:prstGeom>
        </p:spPr>
        <p:txBody>
          <a:bodyPr/>
          <a:lstStyle/>
          <a:p>
            <a:pPr defTabSz="1375467"/>
            <a:fld id="{C136B7D2-B98C-44FD-8D04-7EC62A564975}" type="slidenum">
              <a:rPr lang="en-US" sz="800">
                <a:solidFill>
                  <a:schemeClr val="tx1">
                    <a:lumMod val="50000"/>
                    <a:lumOff val="50000"/>
                  </a:schemeClr>
                </a:solidFill>
                <a:cs typeface="+mn-ea"/>
                <a:sym typeface="+mn-lt"/>
              </a:rPr>
              <a:pPr defTabSz="1375467"/>
              <a:t>9</a:t>
            </a:fld>
            <a:endParaRPr lang="en-US" sz="800" dirty="0">
              <a:solidFill>
                <a:schemeClr val="tx1">
                  <a:lumMod val="50000"/>
                  <a:lumOff val="50000"/>
                </a:schemeClr>
              </a:solidFill>
              <a:cs typeface="+mn-ea"/>
              <a:sym typeface="+mn-lt"/>
            </a:endParaRPr>
          </a:p>
        </p:txBody>
      </p:sp>
      <p:sp>
        <p:nvSpPr>
          <p:cNvPr id="106" name="Oval 105"/>
          <p:cNvSpPr/>
          <p:nvPr/>
        </p:nvSpPr>
        <p:spPr>
          <a:xfrm>
            <a:off x="2798872" y="5337304"/>
            <a:ext cx="1010451" cy="1010451"/>
          </a:xfrm>
          <a:prstGeom prst="ellipse">
            <a:avLst/>
          </a:prstGeom>
          <a:solidFill>
            <a:srgbClr val="27817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07" name="Oval 106"/>
          <p:cNvSpPr/>
          <p:nvPr/>
        </p:nvSpPr>
        <p:spPr>
          <a:xfrm>
            <a:off x="3655356" y="4599048"/>
            <a:ext cx="1315249" cy="1315249"/>
          </a:xfrm>
          <a:prstGeom prst="ellipse">
            <a:avLst/>
          </a:prstGeom>
          <a:solidFill>
            <a:srgbClr val="27817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08" name="Oval 107"/>
          <p:cNvSpPr/>
          <p:nvPr/>
        </p:nvSpPr>
        <p:spPr>
          <a:xfrm>
            <a:off x="4048892" y="3182518"/>
            <a:ext cx="1509443" cy="1509441"/>
          </a:xfrm>
          <a:prstGeom prst="ellipse">
            <a:avLst/>
          </a:prstGeom>
          <a:solidFill>
            <a:srgbClr val="27817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sp>
        <p:nvSpPr>
          <p:cNvPr id="109" name="Oval 108"/>
          <p:cNvSpPr/>
          <p:nvPr/>
        </p:nvSpPr>
        <p:spPr>
          <a:xfrm>
            <a:off x="3152819" y="1454665"/>
            <a:ext cx="1894595" cy="1894593"/>
          </a:xfrm>
          <a:prstGeom prst="ellipse">
            <a:avLst/>
          </a:prstGeom>
          <a:solidFill>
            <a:srgbClr val="27817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375467"/>
            <a:endParaRPr lang="en-US" sz="1400" dirty="0">
              <a:solidFill>
                <a:srgbClr val="FFFFFF"/>
              </a:solidFill>
              <a:cs typeface="+mn-ea"/>
              <a:sym typeface="+mn-lt"/>
            </a:endParaRPr>
          </a:p>
        </p:txBody>
      </p:sp>
      <p:grpSp>
        <p:nvGrpSpPr>
          <p:cNvPr id="76" name="Group 75"/>
          <p:cNvGrpSpPr/>
          <p:nvPr/>
        </p:nvGrpSpPr>
        <p:grpSpPr>
          <a:xfrm>
            <a:off x="4126414" y="4731792"/>
            <a:ext cx="384047" cy="1077809"/>
            <a:chOff x="7494588" y="1292225"/>
            <a:chExt cx="295275" cy="828675"/>
          </a:xfrm>
          <a:solidFill>
            <a:schemeClr val="bg1"/>
          </a:solidFill>
        </p:grpSpPr>
        <p:sp>
          <p:nvSpPr>
            <p:cNvPr id="77" name="Freeform 5"/>
            <p:cNvSpPr>
              <a:spLocks noEditPoints="1"/>
            </p:cNvSpPr>
            <p:nvPr/>
          </p:nvSpPr>
          <p:spPr bwMode="auto">
            <a:xfrm>
              <a:off x="7524750" y="1292225"/>
              <a:ext cx="101600" cy="384175"/>
            </a:xfrm>
            <a:custGeom>
              <a:avLst/>
              <a:gdLst/>
              <a:ahLst/>
              <a:cxnLst>
                <a:cxn ang="0">
                  <a:pos x="16" y="35"/>
                </a:cxn>
                <a:cxn ang="0">
                  <a:pos x="13" y="24"/>
                </a:cxn>
                <a:cxn ang="0">
                  <a:pos x="11" y="19"/>
                </a:cxn>
                <a:cxn ang="0">
                  <a:pos x="16" y="16"/>
                </a:cxn>
                <a:cxn ang="0">
                  <a:pos x="24" y="35"/>
                </a:cxn>
                <a:cxn ang="0">
                  <a:pos x="24" y="210"/>
                </a:cxn>
                <a:cxn ang="0">
                  <a:pos x="56" y="210"/>
                </a:cxn>
                <a:cxn ang="0">
                  <a:pos x="56" y="29"/>
                </a:cxn>
                <a:cxn ang="0">
                  <a:pos x="56" y="23"/>
                </a:cxn>
                <a:cxn ang="0">
                  <a:pos x="28" y="0"/>
                </a:cxn>
                <a:cxn ang="0">
                  <a:pos x="0" y="29"/>
                </a:cxn>
                <a:cxn ang="0">
                  <a:pos x="0" y="210"/>
                </a:cxn>
                <a:cxn ang="0">
                  <a:pos x="16" y="210"/>
                </a:cxn>
                <a:cxn ang="0">
                  <a:pos x="16" y="35"/>
                </a:cxn>
                <a:cxn ang="0">
                  <a:pos x="16" y="35"/>
                </a:cxn>
                <a:cxn ang="0">
                  <a:pos x="16" y="35"/>
                </a:cxn>
              </a:cxnLst>
              <a:rect l="0" t="0" r="r" b="b"/>
              <a:pathLst>
                <a:path w="56" h="210">
                  <a:moveTo>
                    <a:pt x="16" y="35"/>
                  </a:moveTo>
                  <a:cubicBezTo>
                    <a:pt x="16" y="26"/>
                    <a:pt x="13" y="24"/>
                    <a:pt x="13" y="24"/>
                  </a:cubicBezTo>
                  <a:cubicBezTo>
                    <a:pt x="11" y="23"/>
                    <a:pt x="10" y="21"/>
                    <a:pt x="11" y="19"/>
                  </a:cubicBezTo>
                  <a:cubicBezTo>
                    <a:pt x="11" y="17"/>
                    <a:pt x="14" y="16"/>
                    <a:pt x="16" y="16"/>
                  </a:cubicBezTo>
                  <a:cubicBezTo>
                    <a:pt x="17" y="17"/>
                    <a:pt x="24" y="20"/>
                    <a:pt x="24" y="35"/>
                  </a:cubicBezTo>
                  <a:cubicBezTo>
                    <a:pt x="24" y="210"/>
                    <a:pt x="24" y="210"/>
                    <a:pt x="24" y="210"/>
                  </a:cubicBezTo>
                  <a:cubicBezTo>
                    <a:pt x="56" y="210"/>
                    <a:pt x="56" y="210"/>
                    <a:pt x="56" y="210"/>
                  </a:cubicBezTo>
                  <a:cubicBezTo>
                    <a:pt x="56" y="29"/>
                    <a:pt x="56" y="29"/>
                    <a:pt x="56" y="29"/>
                  </a:cubicBezTo>
                  <a:cubicBezTo>
                    <a:pt x="56" y="27"/>
                    <a:pt x="56" y="25"/>
                    <a:pt x="56" y="23"/>
                  </a:cubicBezTo>
                  <a:cubicBezTo>
                    <a:pt x="53" y="10"/>
                    <a:pt x="42" y="0"/>
                    <a:pt x="28" y="0"/>
                  </a:cubicBezTo>
                  <a:cubicBezTo>
                    <a:pt x="12" y="0"/>
                    <a:pt x="0" y="12"/>
                    <a:pt x="0" y="29"/>
                  </a:cubicBezTo>
                  <a:cubicBezTo>
                    <a:pt x="0" y="210"/>
                    <a:pt x="0" y="210"/>
                    <a:pt x="0" y="210"/>
                  </a:cubicBezTo>
                  <a:cubicBezTo>
                    <a:pt x="16" y="210"/>
                    <a:pt x="16" y="210"/>
                    <a:pt x="16" y="210"/>
                  </a:cubicBezTo>
                  <a:lnTo>
                    <a:pt x="16" y="35"/>
                  </a:lnTo>
                  <a:close/>
                  <a:moveTo>
                    <a:pt x="16" y="35"/>
                  </a:moveTo>
                  <a:cubicBezTo>
                    <a:pt x="16" y="35"/>
                    <a:pt x="16" y="35"/>
                    <a:pt x="16" y="35"/>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78" name="Freeform 6"/>
            <p:cNvSpPr>
              <a:spLocks noEditPoints="1"/>
            </p:cNvSpPr>
            <p:nvPr/>
          </p:nvSpPr>
          <p:spPr bwMode="auto">
            <a:xfrm>
              <a:off x="7658100" y="1293813"/>
              <a:ext cx="101600" cy="382588"/>
            </a:xfrm>
            <a:custGeom>
              <a:avLst/>
              <a:gdLst/>
              <a:ahLst/>
              <a:cxnLst>
                <a:cxn ang="0">
                  <a:pos x="32" y="34"/>
                </a:cxn>
                <a:cxn ang="0">
                  <a:pos x="40" y="16"/>
                </a:cxn>
                <a:cxn ang="0">
                  <a:pos x="46" y="18"/>
                </a:cxn>
                <a:cxn ang="0">
                  <a:pos x="43" y="24"/>
                </a:cxn>
                <a:cxn ang="0">
                  <a:pos x="40" y="34"/>
                </a:cxn>
                <a:cxn ang="0">
                  <a:pos x="40" y="209"/>
                </a:cxn>
                <a:cxn ang="0">
                  <a:pos x="56" y="209"/>
                </a:cxn>
                <a:cxn ang="0">
                  <a:pos x="56" y="32"/>
                </a:cxn>
                <a:cxn ang="0">
                  <a:pos x="26" y="0"/>
                </a:cxn>
                <a:cxn ang="0">
                  <a:pos x="0" y="28"/>
                </a:cxn>
                <a:cxn ang="0">
                  <a:pos x="0" y="209"/>
                </a:cxn>
                <a:cxn ang="0">
                  <a:pos x="32" y="209"/>
                </a:cxn>
                <a:cxn ang="0">
                  <a:pos x="32" y="34"/>
                </a:cxn>
                <a:cxn ang="0">
                  <a:pos x="32" y="34"/>
                </a:cxn>
                <a:cxn ang="0">
                  <a:pos x="32" y="34"/>
                </a:cxn>
              </a:cxnLst>
              <a:rect l="0" t="0" r="r" b="b"/>
              <a:pathLst>
                <a:path w="56" h="209">
                  <a:moveTo>
                    <a:pt x="32" y="34"/>
                  </a:moveTo>
                  <a:cubicBezTo>
                    <a:pt x="32" y="19"/>
                    <a:pt x="40" y="16"/>
                    <a:pt x="40" y="16"/>
                  </a:cubicBezTo>
                  <a:cubicBezTo>
                    <a:pt x="42" y="15"/>
                    <a:pt x="45" y="16"/>
                    <a:pt x="46" y="18"/>
                  </a:cubicBezTo>
                  <a:cubicBezTo>
                    <a:pt x="46" y="20"/>
                    <a:pt x="45" y="23"/>
                    <a:pt x="43" y="24"/>
                  </a:cubicBezTo>
                  <a:cubicBezTo>
                    <a:pt x="43" y="24"/>
                    <a:pt x="40" y="26"/>
                    <a:pt x="40" y="34"/>
                  </a:cubicBezTo>
                  <a:cubicBezTo>
                    <a:pt x="40" y="209"/>
                    <a:pt x="40" y="209"/>
                    <a:pt x="40" y="209"/>
                  </a:cubicBezTo>
                  <a:cubicBezTo>
                    <a:pt x="56" y="209"/>
                    <a:pt x="56" y="209"/>
                    <a:pt x="56" y="209"/>
                  </a:cubicBezTo>
                  <a:cubicBezTo>
                    <a:pt x="56" y="32"/>
                    <a:pt x="56" y="32"/>
                    <a:pt x="56" y="32"/>
                  </a:cubicBezTo>
                  <a:cubicBezTo>
                    <a:pt x="56" y="15"/>
                    <a:pt x="43" y="1"/>
                    <a:pt x="26" y="0"/>
                  </a:cubicBezTo>
                  <a:cubicBezTo>
                    <a:pt x="11" y="1"/>
                    <a:pt x="0" y="13"/>
                    <a:pt x="0" y="28"/>
                  </a:cubicBezTo>
                  <a:cubicBezTo>
                    <a:pt x="0" y="209"/>
                    <a:pt x="0" y="209"/>
                    <a:pt x="0" y="209"/>
                  </a:cubicBezTo>
                  <a:cubicBezTo>
                    <a:pt x="32" y="209"/>
                    <a:pt x="32" y="209"/>
                    <a:pt x="32" y="209"/>
                  </a:cubicBezTo>
                  <a:lnTo>
                    <a:pt x="32" y="34"/>
                  </a:lnTo>
                  <a:close/>
                  <a:moveTo>
                    <a:pt x="32" y="34"/>
                  </a:moveTo>
                  <a:cubicBezTo>
                    <a:pt x="32" y="34"/>
                    <a:pt x="32" y="34"/>
                    <a:pt x="32" y="34"/>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79" name="Freeform 7"/>
            <p:cNvSpPr>
              <a:spLocks noEditPoints="1"/>
            </p:cNvSpPr>
            <p:nvPr/>
          </p:nvSpPr>
          <p:spPr bwMode="auto">
            <a:xfrm>
              <a:off x="7494588" y="1692275"/>
              <a:ext cx="295275" cy="236538"/>
            </a:xfrm>
            <a:custGeom>
              <a:avLst/>
              <a:gdLst/>
              <a:ahLst/>
              <a:cxnLst>
                <a:cxn ang="0">
                  <a:pos x="153" y="1"/>
                </a:cxn>
                <a:cxn ang="0">
                  <a:pos x="149" y="0"/>
                </a:cxn>
                <a:cxn ang="0">
                  <a:pos x="12" y="0"/>
                </a:cxn>
                <a:cxn ang="0">
                  <a:pos x="8" y="1"/>
                </a:cxn>
                <a:cxn ang="0">
                  <a:pos x="0" y="12"/>
                </a:cxn>
                <a:cxn ang="0">
                  <a:pos x="0" y="82"/>
                </a:cxn>
                <a:cxn ang="0">
                  <a:pos x="6" y="103"/>
                </a:cxn>
                <a:cxn ang="0">
                  <a:pos x="35" y="129"/>
                </a:cxn>
                <a:cxn ang="0">
                  <a:pos x="122" y="129"/>
                </a:cxn>
                <a:cxn ang="0">
                  <a:pos x="151" y="101"/>
                </a:cxn>
                <a:cxn ang="0">
                  <a:pos x="160" y="82"/>
                </a:cxn>
                <a:cxn ang="0">
                  <a:pos x="160" y="12"/>
                </a:cxn>
                <a:cxn ang="0">
                  <a:pos x="153" y="1"/>
                </a:cxn>
                <a:cxn ang="0">
                  <a:pos x="153" y="1"/>
                </a:cxn>
                <a:cxn ang="0">
                  <a:pos x="153" y="1"/>
                </a:cxn>
              </a:cxnLst>
              <a:rect l="0" t="0" r="r" b="b"/>
              <a:pathLst>
                <a:path w="161" h="129">
                  <a:moveTo>
                    <a:pt x="153" y="1"/>
                  </a:moveTo>
                  <a:cubicBezTo>
                    <a:pt x="152" y="1"/>
                    <a:pt x="151" y="0"/>
                    <a:pt x="149" y="0"/>
                  </a:cubicBezTo>
                  <a:cubicBezTo>
                    <a:pt x="12" y="0"/>
                    <a:pt x="12" y="0"/>
                    <a:pt x="12" y="0"/>
                  </a:cubicBezTo>
                  <a:cubicBezTo>
                    <a:pt x="10" y="0"/>
                    <a:pt x="9" y="1"/>
                    <a:pt x="8" y="1"/>
                  </a:cubicBezTo>
                  <a:cubicBezTo>
                    <a:pt x="3" y="3"/>
                    <a:pt x="0" y="7"/>
                    <a:pt x="0" y="12"/>
                  </a:cubicBezTo>
                  <a:cubicBezTo>
                    <a:pt x="0" y="82"/>
                    <a:pt x="0" y="82"/>
                    <a:pt x="0" y="82"/>
                  </a:cubicBezTo>
                  <a:cubicBezTo>
                    <a:pt x="0" y="90"/>
                    <a:pt x="0" y="97"/>
                    <a:pt x="6" y="103"/>
                  </a:cubicBezTo>
                  <a:cubicBezTo>
                    <a:pt x="35" y="129"/>
                    <a:pt x="35" y="129"/>
                    <a:pt x="35" y="129"/>
                  </a:cubicBezTo>
                  <a:cubicBezTo>
                    <a:pt x="122" y="129"/>
                    <a:pt x="122" y="129"/>
                    <a:pt x="122" y="129"/>
                  </a:cubicBezTo>
                  <a:cubicBezTo>
                    <a:pt x="151" y="101"/>
                    <a:pt x="151" y="101"/>
                    <a:pt x="151" y="101"/>
                  </a:cubicBezTo>
                  <a:cubicBezTo>
                    <a:pt x="157" y="94"/>
                    <a:pt x="160" y="90"/>
                    <a:pt x="160" y="82"/>
                  </a:cubicBezTo>
                  <a:cubicBezTo>
                    <a:pt x="160" y="12"/>
                    <a:pt x="160" y="12"/>
                    <a:pt x="160" y="12"/>
                  </a:cubicBezTo>
                  <a:cubicBezTo>
                    <a:pt x="161" y="7"/>
                    <a:pt x="158" y="3"/>
                    <a:pt x="153" y="1"/>
                  </a:cubicBezTo>
                  <a:close/>
                  <a:moveTo>
                    <a:pt x="153" y="1"/>
                  </a:moveTo>
                  <a:cubicBezTo>
                    <a:pt x="153" y="1"/>
                    <a:pt x="153" y="1"/>
                    <a:pt x="153" y="1"/>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80" name="Freeform 8"/>
            <p:cNvSpPr>
              <a:spLocks noEditPoints="1"/>
            </p:cNvSpPr>
            <p:nvPr/>
          </p:nvSpPr>
          <p:spPr bwMode="auto">
            <a:xfrm>
              <a:off x="7539038" y="1943100"/>
              <a:ext cx="192088" cy="28575"/>
            </a:xfrm>
            <a:custGeom>
              <a:avLst/>
              <a:gdLst/>
              <a:ahLst/>
              <a:cxnLst>
                <a:cxn ang="0">
                  <a:pos x="98" y="0"/>
                </a:cxn>
                <a:cxn ang="0">
                  <a:pos x="3" y="0"/>
                </a:cxn>
                <a:cxn ang="0">
                  <a:pos x="0" y="3"/>
                </a:cxn>
                <a:cxn ang="0">
                  <a:pos x="0" y="13"/>
                </a:cxn>
                <a:cxn ang="0">
                  <a:pos x="3" y="16"/>
                </a:cxn>
                <a:cxn ang="0">
                  <a:pos x="102" y="16"/>
                </a:cxn>
                <a:cxn ang="0">
                  <a:pos x="105" y="13"/>
                </a:cxn>
                <a:cxn ang="0">
                  <a:pos x="105" y="8"/>
                </a:cxn>
                <a:cxn ang="0">
                  <a:pos x="98" y="0"/>
                </a:cxn>
                <a:cxn ang="0">
                  <a:pos x="98" y="0"/>
                </a:cxn>
                <a:cxn ang="0">
                  <a:pos x="98" y="0"/>
                </a:cxn>
              </a:cxnLst>
              <a:rect l="0" t="0" r="r" b="b"/>
              <a:pathLst>
                <a:path w="105" h="16">
                  <a:moveTo>
                    <a:pt x="98" y="0"/>
                  </a:moveTo>
                  <a:cubicBezTo>
                    <a:pt x="3" y="0"/>
                    <a:pt x="3" y="0"/>
                    <a:pt x="3" y="0"/>
                  </a:cubicBezTo>
                  <a:cubicBezTo>
                    <a:pt x="2" y="0"/>
                    <a:pt x="0" y="1"/>
                    <a:pt x="0" y="3"/>
                  </a:cubicBezTo>
                  <a:cubicBezTo>
                    <a:pt x="0" y="13"/>
                    <a:pt x="0" y="13"/>
                    <a:pt x="0" y="13"/>
                  </a:cubicBezTo>
                  <a:cubicBezTo>
                    <a:pt x="0" y="15"/>
                    <a:pt x="1" y="16"/>
                    <a:pt x="3" y="16"/>
                  </a:cubicBezTo>
                  <a:cubicBezTo>
                    <a:pt x="102" y="16"/>
                    <a:pt x="102" y="16"/>
                    <a:pt x="102" y="16"/>
                  </a:cubicBezTo>
                  <a:cubicBezTo>
                    <a:pt x="103" y="16"/>
                    <a:pt x="105" y="15"/>
                    <a:pt x="105" y="13"/>
                  </a:cubicBezTo>
                  <a:cubicBezTo>
                    <a:pt x="105" y="8"/>
                    <a:pt x="105" y="8"/>
                    <a:pt x="105" y="8"/>
                  </a:cubicBezTo>
                  <a:cubicBezTo>
                    <a:pt x="105" y="3"/>
                    <a:pt x="102" y="0"/>
                    <a:pt x="98" y="0"/>
                  </a:cubicBezTo>
                  <a:close/>
                  <a:moveTo>
                    <a:pt x="98" y="0"/>
                  </a:moveTo>
                  <a:cubicBezTo>
                    <a:pt x="98" y="0"/>
                    <a:pt x="98" y="0"/>
                    <a:pt x="98" y="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81" name="Freeform 9"/>
            <p:cNvSpPr>
              <a:spLocks noEditPoints="1"/>
            </p:cNvSpPr>
            <p:nvPr/>
          </p:nvSpPr>
          <p:spPr bwMode="auto">
            <a:xfrm>
              <a:off x="7539038" y="1987550"/>
              <a:ext cx="192088" cy="30163"/>
            </a:xfrm>
            <a:custGeom>
              <a:avLst/>
              <a:gdLst/>
              <a:ahLst/>
              <a:cxnLst>
                <a:cxn ang="0">
                  <a:pos x="98" y="0"/>
                </a:cxn>
                <a:cxn ang="0">
                  <a:pos x="3" y="0"/>
                </a:cxn>
                <a:cxn ang="0">
                  <a:pos x="0" y="4"/>
                </a:cxn>
                <a:cxn ang="0">
                  <a:pos x="0" y="13"/>
                </a:cxn>
                <a:cxn ang="0">
                  <a:pos x="3" y="17"/>
                </a:cxn>
                <a:cxn ang="0">
                  <a:pos x="102" y="17"/>
                </a:cxn>
                <a:cxn ang="0">
                  <a:pos x="105" y="13"/>
                </a:cxn>
                <a:cxn ang="0">
                  <a:pos x="105" y="8"/>
                </a:cxn>
                <a:cxn ang="0">
                  <a:pos x="98" y="0"/>
                </a:cxn>
                <a:cxn ang="0">
                  <a:pos x="98" y="0"/>
                </a:cxn>
                <a:cxn ang="0">
                  <a:pos x="98" y="0"/>
                </a:cxn>
              </a:cxnLst>
              <a:rect l="0" t="0" r="r" b="b"/>
              <a:pathLst>
                <a:path w="105" h="17">
                  <a:moveTo>
                    <a:pt x="98" y="0"/>
                  </a:moveTo>
                  <a:cubicBezTo>
                    <a:pt x="3" y="0"/>
                    <a:pt x="3" y="0"/>
                    <a:pt x="3" y="0"/>
                  </a:cubicBezTo>
                  <a:cubicBezTo>
                    <a:pt x="2" y="0"/>
                    <a:pt x="0" y="2"/>
                    <a:pt x="0" y="4"/>
                  </a:cubicBezTo>
                  <a:cubicBezTo>
                    <a:pt x="0" y="13"/>
                    <a:pt x="0" y="13"/>
                    <a:pt x="0" y="13"/>
                  </a:cubicBezTo>
                  <a:cubicBezTo>
                    <a:pt x="0" y="15"/>
                    <a:pt x="1" y="17"/>
                    <a:pt x="3" y="17"/>
                  </a:cubicBezTo>
                  <a:cubicBezTo>
                    <a:pt x="102" y="17"/>
                    <a:pt x="102" y="17"/>
                    <a:pt x="102" y="17"/>
                  </a:cubicBezTo>
                  <a:cubicBezTo>
                    <a:pt x="103" y="17"/>
                    <a:pt x="105" y="15"/>
                    <a:pt x="105" y="13"/>
                  </a:cubicBezTo>
                  <a:cubicBezTo>
                    <a:pt x="105" y="8"/>
                    <a:pt x="105" y="8"/>
                    <a:pt x="105" y="8"/>
                  </a:cubicBezTo>
                  <a:cubicBezTo>
                    <a:pt x="105" y="4"/>
                    <a:pt x="102" y="0"/>
                    <a:pt x="98" y="0"/>
                  </a:cubicBezTo>
                  <a:close/>
                  <a:moveTo>
                    <a:pt x="98" y="0"/>
                  </a:moveTo>
                  <a:cubicBezTo>
                    <a:pt x="98" y="0"/>
                    <a:pt x="98" y="0"/>
                    <a:pt x="98" y="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82" name="Freeform 10"/>
            <p:cNvSpPr>
              <a:spLocks noEditPoints="1"/>
            </p:cNvSpPr>
            <p:nvPr/>
          </p:nvSpPr>
          <p:spPr bwMode="auto">
            <a:xfrm>
              <a:off x="7539038" y="2032000"/>
              <a:ext cx="192088" cy="30163"/>
            </a:xfrm>
            <a:custGeom>
              <a:avLst/>
              <a:gdLst/>
              <a:ahLst/>
              <a:cxnLst>
                <a:cxn ang="0">
                  <a:pos x="98" y="0"/>
                </a:cxn>
                <a:cxn ang="0">
                  <a:pos x="3" y="0"/>
                </a:cxn>
                <a:cxn ang="0">
                  <a:pos x="0" y="3"/>
                </a:cxn>
                <a:cxn ang="0">
                  <a:pos x="0" y="13"/>
                </a:cxn>
                <a:cxn ang="0">
                  <a:pos x="3" y="16"/>
                </a:cxn>
                <a:cxn ang="0">
                  <a:pos x="102" y="16"/>
                </a:cxn>
                <a:cxn ang="0">
                  <a:pos x="105" y="13"/>
                </a:cxn>
                <a:cxn ang="0">
                  <a:pos x="105" y="7"/>
                </a:cxn>
                <a:cxn ang="0">
                  <a:pos x="98" y="0"/>
                </a:cxn>
                <a:cxn ang="0">
                  <a:pos x="98" y="0"/>
                </a:cxn>
                <a:cxn ang="0">
                  <a:pos x="98" y="0"/>
                </a:cxn>
              </a:cxnLst>
              <a:rect l="0" t="0" r="r" b="b"/>
              <a:pathLst>
                <a:path w="105" h="16">
                  <a:moveTo>
                    <a:pt x="98" y="0"/>
                  </a:moveTo>
                  <a:cubicBezTo>
                    <a:pt x="3" y="0"/>
                    <a:pt x="3" y="0"/>
                    <a:pt x="3" y="0"/>
                  </a:cubicBezTo>
                  <a:cubicBezTo>
                    <a:pt x="2" y="0"/>
                    <a:pt x="0" y="1"/>
                    <a:pt x="0" y="3"/>
                  </a:cubicBezTo>
                  <a:cubicBezTo>
                    <a:pt x="0" y="13"/>
                    <a:pt x="0" y="13"/>
                    <a:pt x="0" y="13"/>
                  </a:cubicBezTo>
                  <a:cubicBezTo>
                    <a:pt x="0" y="14"/>
                    <a:pt x="1" y="16"/>
                    <a:pt x="3" y="16"/>
                  </a:cubicBezTo>
                  <a:cubicBezTo>
                    <a:pt x="102" y="16"/>
                    <a:pt x="102" y="16"/>
                    <a:pt x="102" y="16"/>
                  </a:cubicBezTo>
                  <a:cubicBezTo>
                    <a:pt x="104" y="16"/>
                    <a:pt x="105" y="15"/>
                    <a:pt x="105" y="13"/>
                  </a:cubicBezTo>
                  <a:cubicBezTo>
                    <a:pt x="105" y="7"/>
                    <a:pt x="105" y="7"/>
                    <a:pt x="105" y="7"/>
                  </a:cubicBezTo>
                  <a:cubicBezTo>
                    <a:pt x="105" y="3"/>
                    <a:pt x="102" y="0"/>
                    <a:pt x="98" y="0"/>
                  </a:cubicBezTo>
                  <a:close/>
                  <a:moveTo>
                    <a:pt x="98" y="0"/>
                  </a:moveTo>
                  <a:cubicBezTo>
                    <a:pt x="98" y="0"/>
                    <a:pt x="98" y="0"/>
                    <a:pt x="98" y="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83" name="Freeform 11"/>
            <p:cNvSpPr>
              <a:spLocks noEditPoints="1"/>
            </p:cNvSpPr>
            <p:nvPr/>
          </p:nvSpPr>
          <p:spPr bwMode="auto">
            <a:xfrm>
              <a:off x="7583488" y="2076450"/>
              <a:ext cx="100013" cy="44450"/>
            </a:xfrm>
            <a:custGeom>
              <a:avLst/>
              <a:gdLst/>
              <a:ahLst/>
              <a:cxnLst>
                <a:cxn ang="0">
                  <a:pos x="15" y="28"/>
                </a:cxn>
                <a:cxn ang="0">
                  <a:pos x="48" y="28"/>
                </a:cxn>
                <a:cxn ang="0">
                  <a:pos x="63" y="0"/>
                </a:cxn>
                <a:cxn ang="0">
                  <a:pos x="0" y="0"/>
                </a:cxn>
                <a:cxn ang="0">
                  <a:pos x="15" y="28"/>
                </a:cxn>
                <a:cxn ang="0">
                  <a:pos x="15" y="28"/>
                </a:cxn>
                <a:cxn ang="0">
                  <a:pos x="15" y="28"/>
                </a:cxn>
              </a:cxnLst>
              <a:rect l="0" t="0" r="r" b="b"/>
              <a:pathLst>
                <a:path w="63" h="28">
                  <a:moveTo>
                    <a:pt x="15" y="28"/>
                  </a:moveTo>
                  <a:lnTo>
                    <a:pt x="48" y="28"/>
                  </a:lnTo>
                  <a:lnTo>
                    <a:pt x="63" y="0"/>
                  </a:lnTo>
                  <a:lnTo>
                    <a:pt x="0" y="0"/>
                  </a:lnTo>
                  <a:lnTo>
                    <a:pt x="15" y="28"/>
                  </a:lnTo>
                  <a:close/>
                  <a:moveTo>
                    <a:pt x="15" y="28"/>
                  </a:moveTo>
                  <a:lnTo>
                    <a:pt x="15" y="28"/>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84" name="Freeform 12"/>
            <p:cNvSpPr>
              <a:spLocks noEditPoints="1"/>
            </p:cNvSpPr>
            <p:nvPr/>
          </p:nvSpPr>
          <p:spPr bwMode="auto">
            <a:xfrm>
              <a:off x="7583488" y="2076450"/>
              <a:ext cx="100013" cy="44450"/>
            </a:xfrm>
            <a:custGeom>
              <a:avLst/>
              <a:gdLst/>
              <a:ahLst/>
              <a:cxnLst>
                <a:cxn ang="0">
                  <a:pos x="15" y="28"/>
                </a:cxn>
                <a:cxn ang="0">
                  <a:pos x="48" y="28"/>
                </a:cxn>
                <a:cxn ang="0">
                  <a:pos x="63" y="0"/>
                </a:cxn>
                <a:cxn ang="0">
                  <a:pos x="0" y="0"/>
                </a:cxn>
                <a:cxn ang="0">
                  <a:pos x="15" y="28"/>
                </a:cxn>
                <a:cxn ang="0">
                  <a:pos x="15" y="28"/>
                </a:cxn>
                <a:cxn ang="0">
                  <a:pos x="15" y="28"/>
                </a:cxn>
              </a:cxnLst>
              <a:rect l="0" t="0" r="r" b="b"/>
              <a:pathLst>
                <a:path w="63" h="28">
                  <a:moveTo>
                    <a:pt x="15" y="28"/>
                  </a:moveTo>
                  <a:lnTo>
                    <a:pt x="48" y="28"/>
                  </a:lnTo>
                  <a:lnTo>
                    <a:pt x="63" y="0"/>
                  </a:lnTo>
                  <a:lnTo>
                    <a:pt x="0" y="0"/>
                  </a:lnTo>
                  <a:lnTo>
                    <a:pt x="15" y="28"/>
                  </a:lnTo>
                  <a:moveTo>
                    <a:pt x="15" y="28"/>
                  </a:moveTo>
                  <a:lnTo>
                    <a:pt x="15" y="28"/>
                  </a:ln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nvGrpSpPr>
          <p:cNvPr id="85" name="Group 84"/>
          <p:cNvGrpSpPr/>
          <p:nvPr/>
        </p:nvGrpSpPr>
        <p:grpSpPr>
          <a:xfrm>
            <a:off x="4498103" y="3331071"/>
            <a:ext cx="634651" cy="1195404"/>
            <a:chOff x="8085138" y="1274763"/>
            <a:chExt cx="463550" cy="873125"/>
          </a:xfrm>
          <a:solidFill>
            <a:schemeClr val="bg1"/>
          </a:solidFill>
        </p:grpSpPr>
        <p:sp>
          <p:nvSpPr>
            <p:cNvPr id="86" name="Freeform 13"/>
            <p:cNvSpPr>
              <a:spLocks noEditPoints="1"/>
            </p:cNvSpPr>
            <p:nvPr/>
          </p:nvSpPr>
          <p:spPr bwMode="auto">
            <a:xfrm>
              <a:off x="8085138" y="1543050"/>
              <a:ext cx="463550" cy="604838"/>
            </a:xfrm>
            <a:custGeom>
              <a:avLst/>
              <a:gdLst/>
              <a:ahLst/>
              <a:cxnLst>
                <a:cxn ang="0">
                  <a:pos x="229" y="3"/>
                </a:cxn>
                <a:cxn ang="0">
                  <a:pos x="16" y="60"/>
                </a:cxn>
                <a:cxn ang="0">
                  <a:pos x="3" y="83"/>
                </a:cxn>
                <a:cxn ang="0">
                  <a:pos x="21" y="97"/>
                </a:cxn>
                <a:cxn ang="0">
                  <a:pos x="26" y="96"/>
                </a:cxn>
                <a:cxn ang="0">
                  <a:pos x="56" y="88"/>
                </a:cxn>
                <a:cxn ang="0">
                  <a:pos x="56" y="111"/>
                </a:cxn>
                <a:cxn ang="0">
                  <a:pos x="32" y="111"/>
                </a:cxn>
                <a:cxn ang="0">
                  <a:pos x="21" y="121"/>
                </a:cxn>
                <a:cxn ang="0">
                  <a:pos x="21" y="174"/>
                </a:cxn>
                <a:cxn ang="0">
                  <a:pos x="27" y="193"/>
                </a:cxn>
                <a:cxn ang="0">
                  <a:pos x="46" y="219"/>
                </a:cxn>
                <a:cxn ang="0">
                  <a:pos x="53" y="238"/>
                </a:cxn>
                <a:cxn ang="0">
                  <a:pos x="53" y="259"/>
                </a:cxn>
                <a:cxn ang="0">
                  <a:pos x="63" y="270"/>
                </a:cxn>
                <a:cxn ang="0">
                  <a:pos x="74" y="270"/>
                </a:cxn>
                <a:cxn ang="0">
                  <a:pos x="76" y="274"/>
                </a:cxn>
                <a:cxn ang="0">
                  <a:pos x="74" y="283"/>
                </a:cxn>
                <a:cxn ang="0">
                  <a:pos x="76" y="291"/>
                </a:cxn>
                <a:cxn ang="0">
                  <a:pos x="74" y="300"/>
                </a:cxn>
                <a:cxn ang="0">
                  <a:pos x="83" y="313"/>
                </a:cxn>
                <a:cxn ang="0">
                  <a:pos x="99" y="313"/>
                </a:cxn>
                <a:cxn ang="0">
                  <a:pos x="99" y="317"/>
                </a:cxn>
                <a:cxn ang="0">
                  <a:pos x="108" y="330"/>
                </a:cxn>
                <a:cxn ang="0">
                  <a:pos x="146" y="330"/>
                </a:cxn>
                <a:cxn ang="0">
                  <a:pos x="156" y="317"/>
                </a:cxn>
                <a:cxn ang="0">
                  <a:pos x="155" y="313"/>
                </a:cxn>
                <a:cxn ang="0">
                  <a:pos x="171" y="313"/>
                </a:cxn>
                <a:cxn ang="0">
                  <a:pos x="181" y="300"/>
                </a:cxn>
                <a:cxn ang="0">
                  <a:pos x="178" y="291"/>
                </a:cxn>
                <a:cxn ang="0">
                  <a:pos x="181" y="283"/>
                </a:cxn>
                <a:cxn ang="0">
                  <a:pos x="178" y="274"/>
                </a:cxn>
                <a:cxn ang="0">
                  <a:pos x="180" y="270"/>
                </a:cxn>
                <a:cxn ang="0">
                  <a:pos x="191" y="270"/>
                </a:cxn>
                <a:cxn ang="0">
                  <a:pos x="202" y="259"/>
                </a:cxn>
                <a:cxn ang="0">
                  <a:pos x="202" y="238"/>
                </a:cxn>
                <a:cxn ang="0">
                  <a:pos x="208" y="219"/>
                </a:cxn>
                <a:cxn ang="0">
                  <a:pos x="227" y="193"/>
                </a:cxn>
                <a:cxn ang="0">
                  <a:pos x="233" y="174"/>
                </a:cxn>
                <a:cxn ang="0">
                  <a:pos x="233" y="121"/>
                </a:cxn>
                <a:cxn ang="0">
                  <a:pos x="223" y="111"/>
                </a:cxn>
                <a:cxn ang="0">
                  <a:pos x="198" y="111"/>
                </a:cxn>
                <a:cxn ang="0">
                  <a:pos x="199" y="109"/>
                </a:cxn>
                <a:cxn ang="0">
                  <a:pos x="199" y="50"/>
                </a:cxn>
                <a:cxn ang="0">
                  <a:pos x="238" y="39"/>
                </a:cxn>
                <a:cxn ang="0">
                  <a:pos x="252" y="16"/>
                </a:cxn>
                <a:cxn ang="0">
                  <a:pos x="229" y="3"/>
                </a:cxn>
                <a:cxn ang="0">
                  <a:pos x="87" y="80"/>
                </a:cxn>
                <a:cxn ang="0">
                  <a:pos x="167" y="58"/>
                </a:cxn>
                <a:cxn ang="0">
                  <a:pos x="167" y="109"/>
                </a:cxn>
                <a:cxn ang="0">
                  <a:pos x="168" y="111"/>
                </a:cxn>
                <a:cxn ang="0">
                  <a:pos x="87" y="111"/>
                </a:cxn>
                <a:cxn ang="0">
                  <a:pos x="87" y="80"/>
                </a:cxn>
                <a:cxn ang="0">
                  <a:pos x="87" y="80"/>
                </a:cxn>
                <a:cxn ang="0">
                  <a:pos x="87" y="80"/>
                </a:cxn>
              </a:cxnLst>
              <a:rect l="0" t="0" r="r" b="b"/>
              <a:pathLst>
                <a:path w="254" h="330">
                  <a:moveTo>
                    <a:pt x="229" y="3"/>
                  </a:moveTo>
                  <a:cubicBezTo>
                    <a:pt x="16" y="60"/>
                    <a:pt x="16" y="60"/>
                    <a:pt x="16" y="60"/>
                  </a:cubicBezTo>
                  <a:cubicBezTo>
                    <a:pt x="6" y="62"/>
                    <a:pt x="0" y="73"/>
                    <a:pt x="3" y="83"/>
                  </a:cubicBezTo>
                  <a:cubicBezTo>
                    <a:pt x="5" y="91"/>
                    <a:pt x="13" y="97"/>
                    <a:pt x="21" y="97"/>
                  </a:cubicBezTo>
                  <a:cubicBezTo>
                    <a:pt x="23" y="97"/>
                    <a:pt x="24" y="97"/>
                    <a:pt x="26" y="96"/>
                  </a:cubicBezTo>
                  <a:cubicBezTo>
                    <a:pt x="56" y="88"/>
                    <a:pt x="56" y="88"/>
                    <a:pt x="56" y="88"/>
                  </a:cubicBezTo>
                  <a:cubicBezTo>
                    <a:pt x="56" y="111"/>
                    <a:pt x="56" y="111"/>
                    <a:pt x="56" y="111"/>
                  </a:cubicBezTo>
                  <a:cubicBezTo>
                    <a:pt x="32" y="111"/>
                    <a:pt x="32" y="111"/>
                    <a:pt x="32" y="111"/>
                  </a:cubicBezTo>
                  <a:cubicBezTo>
                    <a:pt x="26" y="111"/>
                    <a:pt x="21" y="115"/>
                    <a:pt x="21" y="121"/>
                  </a:cubicBezTo>
                  <a:cubicBezTo>
                    <a:pt x="21" y="174"/>
                    <a:pt x="21" y="174"/>
                    <a:pt x="21" y="174"/>
                  </a:cubicBezTo>
                  <a:cubicBezTo>
                    <a:pt x="21" y="180"/>
                    <a:pt x="24" y="189"/>
                    <a:pt x="27" y="193"/>
                  </a:cubicBezTo>
                  <a:cubicBezTo>
                    <a:pt x="46" y="219"/>
                    <a:pt x="46" y="219"/>
                    <a:pt x="46" y="219"/>
                  </a:cubicBezTo>
                  <a:cubicBezTo>
                    <a:pt x="50" y="224"/>
                    <a:pt x="53" y="232"/>
                    <a:pt x="53" y="238"/>
                  </a:cubicBezTo>
                  <a:cubicBezTo>
                    <a:pt x="53" y="259"/>
                    <a:pt x="53" y="259"/>
                    <a:pt x="53" y="259"/>
                  </a:cubicBezTo>
                  <a:cubicBezTo>
                    <a:pt x="53" y="265"/>
                    <a:pt x="58" y="270"/>
                    <a:pt x="63" y="270"/>
                  </a:cubicBezTo>
                  <a:cubicBezTo>
                    <a:pt x="74" y="270"/>
                    <a:pt x="74" y="270"/>
                    <a:pt x="74" y="270"/>
                  </a:cubicBezTo>
                  <a:cubicBezTo>
                    <a:pt x="75" y="271"/>
                    <a:pt x="75" y="273"/>
                    <a:pt x="76" y="274"/>
                  </a:cubicBezTo>
                  <a:cubicBezTo>
                    <a:pt x="75" y="276"/>
                    <a:pt x="74" y="279"/>
                    <a:pt x="74" y="283"/>
                  </a:cubicBezTo>
                  <a:cubicBezTo>
                    <a:pt x="74" y="286"/>
                    <a:pt x="75" y="289"/>
                    <a:pt x="76" y="291"/>
                  </a:cubicBezTo>
                  <a:cubicBezTo>
                    <a:pt x="75" y="294"/>
                    <a:pt x="74" y="297"/>
                    <a:pt x="74" y="300"/>
                  </a:cubicBezTo>
                  <a:cubicBezTo>
                    <a:pt x="74" y="307"/>
                    <a:pt x="78" y="313"/>
                    <a:pt x="83" y="313"/>
                  </a:cubicBezTo>
                  <a:cubicBezTo>
                    <a:pt x="99" y="313"/>
                    <a:pt x="99" y="313"/>
                    <a:pt x="99" y="313"/>
                  </a:cubicBezTo>
                  <a:cubicBezTo>
                    <a:pt x="99" y="314"/>
                    <a:pt x="99" y="316"/>
                    <a:pt x="99" y="317"/>
                  </a:cubicBezTo>
                  <a:cubicBezTo>
                    <a:pt x="99" y="324"/>
                    <a:pt x="103" y="330"/>
                    <a:pt x="108" y="330"/>
                  </a:cubicBezTo>
                  <a:cubicBezTo>
                    <a:pt x="146" y="330"/>
                    <a:pt x="146" y="330"/>
                    <a:pt x="146" y="330"/>
                  </a:cubicBezTo>
                  <a:cubicBezTo>
                    <a:pt x="151" y="330"/>
                    <a:pt x="156" y="324"/>
                    <a:pt x="156" y="317"/>
                  </a:cubicBezTo>
                  <a:cubicBezTo>
                    <a:pt x="156" y="316"/>
                    <a:pt x="155" y="314"/>
                    <a:pt x="155" y="313"/>
                  </a:cubicBezTo>
                  <a:cubicBezTo>
                    <a:pt x="171" y="313"/>
                    <a:pt x="171" y="313"/>
                    <a:pt x="171" y="313"/>
                  </a:cubicBezTo>
                  <a:cubicBezTo>
                    <a:pt x="177" y="313"/>
                    <a:pt x="181" y="307"/>
                    <a:pt x="181" y="300"/>
                  </a:cubicBezTo>
                  <a:cubicBezTo>
                    <a:pt x="181" y="297"/>
                    <a:pt x="180" y="294"/>
                    <a:pt x="178" y="291"/>
                  </a:cubicBezTo>
                  <a:cubicBezTo>
                    <a:pt x="180" y="289"/>
                    <a:pt x="181" y="286"/>
                    <a:pt x="181" y="283"/>
                  </a:cubicBezTo>
                  <a:cubicBezTo>
                    <a:pt x="181" y="279"/>
                    <a:pt x="180" y="276"/>
                    <a:pt x="178" y="274"/>
                  </a:cubicBezTo>
                  <a:cubicBezTo>
                    <a:pt x="179" y="273"/>
                    <a:pt x="180" y="271"/>
                    <a:pt x="180" y="270"/>
                  </a:cubicBezTo>
                  <a:cubicBezTo>
                    <a:pt x="191" y="270"/>
                    <a:pt x="191" y="270"/>
                    <a:pt x="191" y="270"/>
                  </a:cubicBezTo>
                  <a:cubicBezTo>
                    <a:pt x="197" y="270"/>
                    <a:pt x="202" y="265"/>
                    <a:pt x="202" y="259"/>
                  </a:cubicBezTo>
                  <a:cubicBezTo>
                    <a:pt x="202" y="238"/>
                    <a:pt x="202" y="238"/>
                    <a:pt x="202" y="238"/>
                  </a:cubicBezTo>
                  <a:cubicBezTo>
                    <a:pt x="202" y="232"/>
                    <a:pt x="204" y="224"/>
                    <a:pt x="208" y="219"/>
                  </a:cubicBezTo>
                  <a:cubicBezTo>
                    <a:pt x="227" y="193"/>
                    <a:pt x="227" y="193"/>
                    <a:pt x="227" y="193"/>
                  </a:cubicBezTo>
                  <a:cubicBezTo>
                    <a:pt x="231" y="189"/>
                    <a:pt x="233" y="180"/>
                    <a:pt x="233" y="174"/>
                  </a:cubicBezTo>
                  <a:cubicBezTo>
                    <a:pt x="233" y="121"/>
                    <a:pt x="233" y="121"/>
                    <a:pt x="233" y="121"/>
                  </a:cubicBezTo>
                  <a:cubicBezTo>
                    <a:pt x="233" y="115"/>
                    <a:pt x="229" y="111"/>
                    <a:pt x="223" y="111"/>
                  </a:cubicBezTo>
                  <a:cubicBezTo>
                    <a:pt x="198" y="111"/>
                    <a:pt x="198" y="111"/>
                    <a:pt x="198" y="111"/>
                  </a:cubicBezTo>
                  <a:cubicBezTo>
                    <a:pt x="198" y="110"/>
                    <a:pt x="199" y="109"/>
                    <a:pt x="199" y="109"/>
                  </a:cubicBezTo>
                  <a:cubicBezTo>
                    <a:pt x="199" y="50"/>
                    <a:pt x="199" y="50"/>
                    <a:pt x="199" y="50"/>
                  </a:cubicBezTo>
                  <a:cubicBezTo>
                    <a:pt x="238" y="39"/>
                    <a:pt x="238" y="39"/>
                    <a:pt x="238" y="39"/>
                  </a:cubicBezTo>
                  <a:cubicBezTo>
                    <a:pt x="248" y="37"/>
                    <a:pt x="254" y="26"/>
                    <a:pt x="252" y="16"/>
                  </a:cubicBezTo>
                  <a:cubicBezTo>
                    <a:pt x="249" y="6"/>
                    <a:pt x="239" y="0"/>
                    <a:pt x="229" y="3"/>
                  </a:cubicBezTo>
                  <a:close/>
                  <a:moveTo>
                    <a:pt x="87" y="80"/>
                  </a:moveTo>
                  <a:cubicBezTo>
                    <a:pt x="167" y="58"/>
                    <a:pt x="167" y="58"/>
                    <a:pt x="167" y="58"/>
                  </a:cubicBezTo>
                  <a:cubicBezTo>
                    <a:pt x="167" y="109"/>
                    <a:pt x="167" y="109"/>
                    <a:pt x="167" y="109"/>
                  </a:cubicBezTo>
                  <a:cubicBezTo>
                    <a:pt x="167" y="109"/>
                    <a:pt x="167" y="110"/>
                    <a:pt x="168" y="111"/>
                  </a:cubicBezTo>
                  <a:cubicBezTo>
                    <a:pt x="87" y="111"/>
                    <a:pt x="87" y="111"/>
                    <a:pt x="87" y="111"/>
                  </a:cubicBezTo>
                  <a:lnTo>
                    <a:pt x="87" y="80"/>
                  </a:lnTo>
                  <a:close/>
                  <a:moveTo>
                    <a:pt x="87" y="80"/>
                  </a:moveTo>
                  <a:cubicBezTo>
                    <a:pt x="87" y="80"/>
                    <a:pt x="87" y="80"/>
                    <a:pt x="87" y="8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87" name="Freeform 14"/>
            <p:cNvSpPr>
              <a:spLocks noEditPoints="1"/>
            </p:cNvSpPr>
            <p:nvPr/>
          </p:nvSpPr>
          <p:spPr bwMode="auto">
            <a:xfrm>
              <a:off x="8085138" y="1436688"/>
              <a:ext cx="463550" cy="177800"/>
            </a:xfrm>
            <a:custGeom>
              <a:avLst/>
              <a:gdLst/>
              <a:ahLst/>
              <a:cxnLst>
                <a:cxn ang="0">
                  <a:pos x="229" y="2"/>
                </a:cxn>
                <a:cxn ang="0">
                  <a:pos x="16" y="59"/>
                </a:cxn>
                <a:cxn ang="0">
                  <a:pos x="3" y="83"/>
                </a:cxn>
                <a:cxn ang="0">
                  <a:pos x="21" y="97"/>
                </a:cxn>
                <a:cxn ang="0">
                  <a:pos x="26" y="96"/>
                </a:cxn>
                <a:cxn ang="0">
                  <a:pos x="238" y="39"/>
                </a:cxn>
                <a:cxn ang="0">
                  <a:pos x="252" y="16"/>
                </a:cxn>
                <a:cxn ang="0">
                  <a:pos x="229" y="2"/>
                </a:cxn>
                <a:cxn ang="0">
                  <a:pos x="229" y="2"/>
                </a:cxn>
                <a:cxn ang="0">
                  <a:pos x="229" y="2"/>
                </a:cxn>
              </a:cxnLst>
              <a:rect l="0" t="0" r="r" b="b"/>
              <a:pathLst>
                <a:path w="254" h="97">
                  <a:moveTo>
                    <a:pt x="229" y="2"/>
                  </a:moveTo>
                  <a:cubicBezTo>
                    <a:pt x="16" y="59"/>
                    <a:pt x="16" y="59"/>
                    <a:pt x="16" y="59"/>
                  </a:cubicBezTo>
                  <a:cubicBezTo>
                    <a:pt x="6" y="62"/>
                    <a:pt x="0" y="72"/>
                    <a:pt x="3" y="83"/>
                  </a:cubicBezTo>
                  <a:cubicBezTo>
                    <a:pt x="5" y="91"/>
                    <a:pt x="13" y="97"/>
                    <a:pt x="21" y="97"/>
                  </a:cubicBezTo>
                  <a:cubicBezTo>
                    <a:pt x="23" y="97"/>
                    <a:pt x="24" y="96"/>
                    <a:pt x="26" y="96"/>
                  </a:cubicBezTo>
                  <a:cubicBezTo>
                    <a:pt x="238" y="39"/>
                    <a:pt x="238" y="39"/>
                    <a:pt x="238" y="39"/>
                  </a:cubicBezTo>
                  <a:cubicBezTo>
                    <a:pt x="248" y="36"/>
                    <a:pt x="254" y="26"/>
                    <a:pt x="252" y="16"/>
                  </a:cubicBezTo>
                  <a:cubicBezTo>
                    <a:pt x="249" y="6"/>
                    <a:pt x="239" y="0"/>
                    <a:pt x="229" y="2"/>
                  </a:cubicBezTo>
                  <a:close/>
                  <a:moveTo>
                    <a:pt x="229" y="2"/>
                  </a:moveTo>
                  <a:cubicBezTo>
                    <a:pt x="229" y="2"/>
                    <a:pt x="229" y="2"/>
                    <a:pt x="229" y="2"/>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88" name="Freeform 15"/>
            <p:cNvSpPr>
              <a:spLocks noEditPoints="1"/>
            </p:cNvSpPr>
            <p:nvPr/>
          </p:nvSpPr>
          <p:spPr bwMode="auto">
            <a:xfrm>
              <a:off x="8085138" y="1328738"/>
              <a:ext cx="463550" cy="177800"/>
            </a:xfrm>
            <a:custGeom>
              <a:avLst/>
              <a:gdLst/>
              <a:ahLst/>
              <a:cxnLst>
                <a:cxn ang="0">
                  <a:pos x="3" y="83"/>
                </a:cxn>
                <a:cxn ang="0">
                  <a:pos x="21" y="97"/>
                </a:cxn>
                <a:cxn ang="0">
                  <a:pos x="26" y="97"/>
                </a:cxn>
                <a:cxn ang="0">
                  <a:pos x="238" y="40"/>
                </a:cxn>
                <a:cxn ang="0">
                  <a:pos x="252" y="16"/>
                </a:cxn>
                <a:cxn ang="0">
                  <a:pos x="229" y="3"/>
                </a:cxn>
                <a:cxn ang="0">
                  <a:pos x="16" y="60"/>
                </a:cxn>
                <a:cxn ang="0">
                  <a:pos x="3" y="83"/>
                </a:cxn>
                <a:cxn ang="0">
                  <a:pos x="3" y="83"/>
                </a:cxn>
                <a:cxn ang="0">
                  <a:pos x="3" y="83"/>
                </a:cxn>
              </a:cxnLst>
              <a:rect l="0" t="0" r="r" b="b"/>
              <a:pathLst>
                <a:path w="254" h="97">
                  <a:moveTo>
                    <a:pt x="3" y="83"/>
                  </a:moveTo>
                  <a:cubicBezTo>
                    <a:pt x="5" y="92"/>
                    <a:pt x="13" y="97"/>
                    <a:pt x="21" y="97"/>
                  </a:cubicBezTo>
                  <a:cubicBezTo>
                    <a:pt x="23" y="97"/>
                    <a:pt x="24" y="97"/>
                    <a:pt x="26" y="97"/>
                  </a:cubicBezTo>
                  <a:cubicBezTo>
                    <a:pt x="238" y="40"/>
                    <a:pt x="238" y="40"/>
                    <a:pt x="238" y="40"/>
                  </a:cubicBezTo>
                  <a:cubicBezTo>
                    <a:pt x="248" y="37"/>
                    <a:pt x="254" y="26"/>
                    <a:pt x="252" y="16"/>
                  </a:cubicBezTo>
                  <a:cubicBezTo>
                    <a:pt x="249" y="6"/>
                    <a:pt x="239" y="0"/>
                    <a:pt x="229" y="3"/>
                  </a:cubicBezTo>
                  <a:cubicBezTo>
                    <a:pt x="16" y="60"/>
                    <a:pt x="16" y="60"/>
                    <a:pt x="16" y="60"/>
                  </a:cubicBezTo>
                  <a:cubicBezTo>
                    <a:pt x="6" y="63"/>
                    <a:pt x="0" y="73"/>
                    <a:pt x="3" y="83"/>
                  </a:cubicBezTo>
                  <a:close/>
                  <a:moveTo>
                    <a:pt x="3" y="83"/>
                  </a:moveTo>
                  <a:cubicBezTo>
                    <a:pt x="3" y="83"/>
                    <a:pt x="3" y="83"/>
                    <a:pt x="3" y="8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89" name="Freeform 16"/>
            <p:cNvSpPr>
              <a:spLocks noEditPoints="1"/>
            </p:cNvSpPr>
            <p:nvPr/>
          </p:nvSpPr>
          <p:spPr bwMode="auto">
            <a:xfrm>
              <a:off x="8085138" y="1274763"/>
              <a:ext cx="273050" cy="125413"/>
            </a:xfrm>
            <a:custGeom>
              <a:avLst/>
              <a:gdLst/>
              <a:ahLst/>
              <a:cxnLst>
                <a:cxn ang="0">
                  <a:pos x="21" y="69"/>
                </a:cxn>
                <a:cxn ang="0">
                  <a:pos x="26" y="68"/>
                </a:cxn>
                <a:cxn ang="0">
                  <a:pos x="134" y="39"/>
                </a:cxn>
                <a:cxn ang="0">
                  <a:pos x="147" y="16"/>
                </a:cxn>
                <a:cxn ang="0">
                  <a:pos x="124" y="3"/>
                </a:cxn>
                <a:cxn ang="0">
                  <a:pos x="16" y="32"/>
                </a:cxn>
                <a:cxn ang="0">
                  <a:pos x="3" y="55"/>
                </a:cxn>
                <a:cxn ang="0">
                  <a:pos x="21" y="69"/>
                </a:cxn>
                <a:cxn ang="0">
                  <a:pos x="21" y="69"/>
                </a:cxn>
                <a:cxn ang="0">
                  <a:pos x="21" y="69"/>
                </a:cxn>
              </a:cxnLst>
              <a:rect l="0" t="0" r="r" b="b"/>
              <a:pathLst>
                <a:path w="150" h="69">
                  <a:moveTo>
                    <a:pt x="21" y="69"/>
                  </a:moveTo>
                  <a:cubicBezTo>
                    <a:pt x="23" y="69"/>
                    <a:pt x="24" y="69"/>
                    <a:pt x="26" y="68"/>
                  </a:cubicBezTo>
                  <a:cubicBezTo>
                    <a:pt x="134" y="39"/>
                    <a:pt x="134" y="39"/>
                    <a:pt x="134" y="39"/>
                  </a:cubicBezTo>
                  <a:cubicBezTo>
                    <a:pt x="144" y="36"/>
                    <a:pt x="150" y="26"/>
                    <a:pt x="147" y="16"/>
                  </a:cubicBezTo>
                  <a:cubicBezTo>
                    <a:pt x="144" y="6"/>
                    <a:pt x="134" y="0"/>
                    <a:pt x="124" y="3"/>
                  </a:cubicBezTo>
                  <a:cubicBezTo>
                    <a:pt x="16" y="32"/>
                    <a:pt x="16" y="32"/>
                    <a:pt x="16" y="32"/>
                  </a:cubicBezTo>
                  <a:cubicBezTo>
                    <a:pt x="6" y="34"/>
                    <a:pt x="0" y="45"/>
                    <a:pt x="3" y="55"/>
                  </a:cubicBezTo>
                  <a:cubicBezTo>
                    <a:pt x="5" y="63"/>
                    <a:pt x="13" y="69"/>
                    <a:pt x="21" y="69"/>
                  </a:cubicBezTo>
                  <a:close/>
                  <a:moveTo>
                    <a:pt x="21" y="69"/>
                  </a:moveTo>
                  <a:cubicBezTo>
                    <a:pt x="21" y="69"/>
                    <a:pt x="21" y="69"/>
                    <a:pt x="21" y="69"/>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nvGrpSpPr>
          <p:cNvPr id="90" name="Group 89"/>
          <p:cNvGrpSpPr/>
          <p:nvPr/>
        </p:nvGrpSpPr>
        <p:grpSpPr>
          <a:xfrm>
            <a:off x="3108759" y="5523173"/>
            <a:ext cx="411139" cy="691284"/>
            <a:chOff x="6627813" y="1292225"/>
            <a:chExt cx="503238" cy="846138"/>
          </a:xfrm>
          <a:solidFill>
            <a:schemeClr val="bg1"/>
          </a:solidFill>
        </p:grpSpPr>
        <p:sp>
          <p:nvSpPr>
            <p:cNvPr id="91" name="Freeform 17"/>
            <p:cNvSpPr>
              <a:spLocks noEditPoints="1"/>
            </p:cNvSpPr>
            <p:nvPr/>
          </p:nvSpPr>
          <p:spPr bwMode="auto">
            <a:xfrm>
              <a:off x="6740525" y="1900238"/>
              <a:ext cx="276225" cy="63500"/>
            </a:xfrm>
            <a:custGeom>
              <a:avLst/>
              <a:gdLst/>
              <a:ahLst/>
              <a:cxnLst>
                <a:cxn ang="0">
                  <a:pos x="131" y="0"/>
                </a:cxn>
                <a:cxn ang="0">
                  <a:pos x="21" y="0"/>
                </a:cxn>
                <a:cxn ang="0">
                  <a:pos x="0" y="17"/>
                </a:cxn>
                <a:cxn ang="0">
                  <a:pos x="21" y="34"/>
                </a:cxn>
                <a:cxn ang="0">
                  <a:pos x="131" y="34"/>
                </a:cxn>
                <a:cxn ang="0">
                  <a:pos x="151" y="17"/>
                </a:cxn>
                <a:cxn ang="0">
                  <a:pos x="131" y="0"/>
                </a:cxn>
                <a:cxn ang="0">
                  <a:pos x="131" y="0"/>
                </a:cxn>
                <a:cxn ang="0">
                  <a:pos x="131" y="0"/>
                </a:cxn>
              </a:cxnLst>
              <a:rect l="0" t="0" r="r" b="b"/>
              <a:pathLst>
                <a:path w="151" h="34">
                  <a:moveTo>
                    <a:pt x="131" y="0"/>
                  </a:moveTo>
                  <a:cubicBezTo>
                    <a:pt x="21" y="0"/>
                    <a:pt x="21" y="0"/>
                    <a:pt x="21" y="0"/>
                  </a:cubicBezTo>
                  <a:cubicBezTo>
                    <a:pt x="9" y="0"/>
                    <a:pt x="0" y="8"/>
                    <a:pt x="0" y="17"/>
                  </a:cubicBezTo>
                  <a:cubicBezTo>
                    <a:pt x="0" y="26"/>
                    <a:pt x="9" y="34"/>
                    <a:pt x="21" y="34"/>
                  </a:cubicBezTo>
                  <a:cubicBezTo>
                    <a:pt x="131" y="34"/>
                    <a:pt x="131" y="34"/>
                    <a:pt x="131" y="34"/>
                  </a:cubicBezTo>
                  <a:cubicBezTo>
                    <a:pt x="142" y="34"/>
                    <a:pt x="151" y="26"/>
                    <a:pt x="151" y="17"/>
                  </a:cubicBezTo>
                  <a:cubicBezTo>
                    <a:pt x="151" y="8"/>
                    <a:pt x="142" y="0"/>
                    <a:pt x="131" y="0"/>
                  </a:cubicBezTo>
                  <a:close/>
                  <a:moveTo>
                    <a:pt x="131" y="0"/>
                  </a:moveTo>
                  <a:cubicBezTo>
                    <a:pt x="131" y="0"/>
                    <a:pt x="131" y="0"/>
                    <a:pt x="131" y="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92" name="Freeform 18"/>
            <p:cNvSpPr>
              <a:spLocks noEditPoints="1"/>
            </p:cNvSpPr>
            <p:nvPr/>
          </p:nvSpPr>
          <p:spPr bwMode="auto">
            <a:xfrm>
              <a:off x="6740525" y="1989138"/>
              <a:ext cx="276225" cy="61913"/>
            </a:xfrm>
            <a:custGeom>
              <a:avLst/>
              <a:gdLst/>
              <a:ahLst/>
              <a:cxnLst>
                <a:cxn ang="0">
                  <a:pos x="151" y="17"/>
                </a:cxn>
                <a:cxn ang="0">
                  <a:pos x="131" y="0"/>
                </a:cxn>
                <a:cxn ang="0">
                  <a:pos x="21" y="0"/>
                </a:cxn>
                <a:cxn ang="0">
                  <a:pos x="0" y="17"/>
                </a:cxn>
                <a:cxn ang="0">
                  <a:pos x="21" y="34"/>
                </a:cxn>
                <a:cxn ang="0">
                  <a:pos x="131" y="34"/>
                </a:cxn>
                <a:cxn ang="0">
                  <a:pos x="151" y="17"/>
                </a:cxn>
                <a:cxn ang="0">
                  <a:pos x="151" y="17"/>
                </a:cxn>
                <a:cxn ang="0">
                  <a:pos x="151" y="17"/>
                </a:cxn>
              </a:cxnLst>
              <a:rect l="0" t="0" r="r" b="b"/>
              <a:pathLst>
                <a:path w="151" h="34">
                  <a:moveTo>
                    <a:pt x="151" y="17"/>
                  </a:moveTo>
                  <a:cubicBezTo>
                    <a:pt x="151" y="8"/>
                    <a:pt x="142" y="0"/>
                    <a:pt x="131" y="0"/>
                  </a:cubicBezTo>
                  <a:cubicBezTo>
                    <a:pt x="21" y="0"/>
                    <a:pt x="21" y="0"/>
                    <a:pt x="21" y="0"/>
                  </a:cubicBezTo>
                  <a:cubicBezTo>
                    <a:pt x="9" y="0"/>
                    <a:pt x="0" y="8"/>
                    <a:pt x="0" y="17"/>
                  </a:cubicBezTo>
                  <a:cubicBezTo>
                    <a:pt x="0" y="26"/>
                    <a:pt x="9" y="34"/>
                    <a:pt x="21" y="34"/>
                  </a:cubicBezTo>
                  <a:cubicBezTo>
                    <a:pt x="131" y="34"/>
                    <a:pt x="131" y="34"/>
                    <a:pt x="131" y="34"/>
                  </a:cubicBezTo>
                  <a:cubicBezTo>
                    <a:pt x="142" y="34"/>
                    <a:pt x="151" y="26"/>
                    <a:pt x="151" y="17"/>
                  </a:cubicBezTo>
                  <a:close/>
                  <a:moveTo>
                    <a:pt x="151" y="17"/>
                  </a:moveTo>
                  <a:cubicBezTo>
                    <a:pt x="151" y="17"/>
                    <a:pt x="151" y="17"/>
                    <a:pt x="151" y="17"/>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93" name="Freeform 19"/>
            <p:cNvSpPr>
              <a:spLocks noEditPoints="1"/>
            </p:cNvSpPr>
            <p:nvPr/>
          </p:nvSpPr>
          <p:spPr bwMode="auto">
            <a:xfrm>
              <a:off x="6770688" y="2078038"/>
              <a:ext cx="219075" cy="60325"/>
            </a:xfrm>
            <a:custGeom>
              <a:avLst/>
              <a:gdLst/>
              <a:ahLst/>
              <a:cxnLst>
                <a:cxn ang="0">
                  <a:pos x="20" y="0"/>
                </a:cxn>
                <a:cxn ang="0">
                  <a:pos x="0" y="17"/>
                </a:cxn>
                <a:cxn ang="0">
                  <a:pos x="20" y="33"/>
                </a:cxn>
                <a:cxn ang="0">
                  <a:pos x="99" y="33"/>
                </a:cxn>
                <a:cxn ang="0">
                  <a:pos x="120" y="17"/>
                </a:cxn>
                <a:cxn ang="0">
                  <a:pos x="99" y="0"/>
                </a:cxn>
                <a:cxn ang="0">
                  <a:pos x="20" y="0"/>
                </a:cxn>
                <a:cxn ang="0">
                  <a:pos x="20" y="0"/>
                </a:cxn>
                <a:cxn ang="0">
                  <a:pos x="20" y="0"/>
                </a:cxn>
              </a:cxnLst>
              <a:rect l="0" t="0" r="r" b="b"/>
              <a:pathLst>
                <a:path w="120" h="33">
                  <a:moveTo>
                    <a:pt x="20" y="0"/>
                  </a:moveTo>
                  <a:cubicBezTo>
                    <a:pt x="9" y="0"/>
                    <a:pt x="0" y="7"/>
                    <a:pt x="0" y="17"/>
                  </a:cubicBezTo>
                  <a:cubicBezTo>
                    <a:pt x="0" y="26"/>
                    <a:pt x="9" y="33"/>
                    <a:pt x="20" y="33"/>
                  </a:cubicBezTo>
                  <a:cubicBezTo>
                    <a:pt x="99" y="33"/>
                    <a:pt x="99" y="33"/>
                    <a:pt x="99" y="33"/>
                  </a:cubicBezTo>
                  <a:cubicBezTo>
                    <a:pt x="110" y="33"/>
                    <a:pt x="120" y="26"/>
                    <a:pt x="120" y="17"/>
                  </a:cubicBezTo>
                  <a:cubicBezTo>
                    <a:pt x="120" y="7"/>
                    <a:pt x="110" y="0"/>
                    <a:pt x="99" y="0"/>
                  </a:cubicBezTo>
                  <a:lnTo>
                    <a:pt x="20" y="0"/>
                  </a:lnTo>
                  <a:close/>
                  <a:moveTo>
                    <a:pt x="20" y="0"/>
                  </a:moveTo>
                  <a:cubicBezTo>
                    <a:pt x="20" y="0"/>
                    <a:pt x="20" y="0"/>
                    <a:pt x="20" y="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94" name="Freeform 20"/>
            <p:cNvSpPr>
              <a:spLocks noEditPoints="1"/>
            </p:cNvSpPr>
            <p:nvPr/>
          </p:nvSpPr>
          <p:spPr bwMode="auto">
            <a:xfrm>
              <a:off x="6627813" y="1292225"/>
              <a:ext cx="503238" cy="581025"/>
            </a:xfrm>
            <a:custGeom>
              <a:avLst/>
              <a:gdLst/>
              <a:ahLst/>
              <a:cxnLst>
                <a:cxn ang="0">
                  <a:pos x="221" y="309"/>
                </a:cxn>
                <a:cxn ang="0">
                  <a:pos x="223" y="297"/>
                </a:cxn>
                <a:cxn ang="0">
                  <a:pos x="224" y="294"/>
                </a:cxn>
                <a:cxn ang="0">
                  <a:pos x="251" y="220"/>
                </a:cxn>
                <a:cxn ang="0">
                  <a:pos x="276" y="138"/>
                </a:cxn>
                <a:cxn ang="0">
                  <a:pos x="138" y="0"/>
                </a:cxn>
                <a:cxn ang="0">
                  <a:pos x="0" y="138"/>
                </a:cxn>
                <a:cxn ang="0">
                  <a:pos x="24" y="220"/>
                </a:cxn>
                <a:cxn ang="0">
                  <a:pos x="52" y="301"/>
                </a:cxn>
                <a:cxn ang="0">
                  <a:pos x="68" y="317"/>
                </a:cxn>
                <a:cxn ang="0">
                  <a:pos x="207" y="317"/>
                </a:cxn>
                <a:cxn ang="0">
                  <a:pos x="221" y="309"/>
                </a:cxn>
                <a:cxn ang="0">
                  <a:pos x="115" y="281"/>
                </a:cxn>
                <a:cxn ang="0">
                  <a:pos x="149" y="175"/>
                </a:cxn>
                <a:cxn ang="0">
                  <a:pos x="150" y="169"/>
                </a:cxn>
                <a:cxn ang="0">
                  <a:pos x="147" y="167"/>
                </a:cxn>
                <a:cxn ang="0">
                  <a:pos x="144" y="168"/>
                </a:cxn>
                <a:cxn ang="0">
                  <a:pos x="109" y="226"/>
                </a:cxn>
                <a:cxn ang="0">
                  <a:pos x="109" y="226"/>
                </a:cxn>
                <a:cxn ang="0">
                  <a:pos x="99" y="159"/>
                </a:cxn>
                <a:cxn ang="0">
                  <a:pos x="186" y="102"/>
                </a:cxn>
                <a:cxn ang="0">
                  <a:pos x="187" y="102"/>
                </a:cxn>
                <a:cxn ang="0">
                  <a:pos x="191" y="105"/>
                </a:cxn>
                <a:cxn ang="0">
                  <a:pos x="175" y="216"/>
                </a:cxn>
                <a:cxn ang="0">
                  <a:pos x="145" y="231"/>
                </a:cxn>
                <a:cxn ang="0">
                  <a:pos x="136" y="241"/>
                </a:cxn>
                <a:cxn ang="0">
                  <a:pos x="136" y="280"/>
                </a:cxn>
                <a:cxn ang="0">
                  <a:pos x="131" y="285"/>
                </a:cxn>
                <a:cxn ang="0">
                  <a:pos x="119" y="285"/>
                </a:cxn>
                <a:cxn ang="0">
                  <a:pos x="115" y="284"/>
                </a:cxn>
                <a:cxn ang="0">
                  <a:pos x="115" y="281"/>
                </a:cxn>
                <a:cxn ang="0">
                  <a:pos x="115" y="281"/>
                </a:cxn>
                <a:cxn ang="0">
                  <a:pos x="115" y="281"/>
                </a:cxn>
              </a:cxnLst>
              <a:rect l="0" t="0" r="r" b="b"/>
              <a:pathLst>
                <a:path w="276" h="317">
                  <a:moveTo>
                    <a:pt x="221" y="309"/>
                  </a:moveTo>
                  <a:cubicBezTo>
                    <a:pt x="223" y="306"/>
                    <a:pt x="223" y="301"/>
                    <a:pt x="223" y="297"/>
                  </a:cubicBezTo>
                  <a:cubicBezTo>
                    <a:pt x="224" y="296"/>
                    <a:pt x="224" y="295"/>
                    <a:pt x="224" y="294"/>
                  </a:cubicBezTo>
                  <a:cubicBezTo>
                    <a:pt x="228" y="260"/>
                    <a:pt x="240" y="240"/>
                    <a:pt x="251" y="220"/>
                  </a:cubicBezTo>
                  <a:cubicBezTo>
                    <a:pt x="264" y="198"/>
                    <a:pt x="276" y="177"/>
                    <a:pt x="276" y="138"/>
                  </a:cubicBezTo>
                  <a:cubicBezTo>
                    <a:pt x="276" y="62"/>
                    <a:pt x="214" y="0"/>
                    <a:pt x="138" y="0"/>
                  </a:cubicBezTo>
                  <a:cubicBezTo>
                    <a:pt x="62" y="0"/>
                    <a:pt x="0" y="62"/>
                    <a:pt x="0" y="138"/>
                  </a:cubicBezTo>
                  <a:cubicBezTo>
                    <a:pt x="0" y="177"/>
                    <a:pt x="12" y="198"/>
                    <a:pt x="24" y="220"/>
                  </a:cubicBezTo>
                  <a:cubicBezTo>
                    <a:pt x="36" y="241"/>
                    <a:pt x="48" y="263"/>
                    <a:pt x="52" y="301"/>
                  </a:cubicBezTo>
                  <a:cubicBezTo>
                    <a:pt x="52" y="310"/>
                    <a:pt x="60" y="317"/>
                    <a:pt x="68" y="317"/>
                  </a:cubicBezTo>
                  <a:cubicBezTo>
                    <a:pt x="207" y="317"/>
                    <a:pt x="207" y="317"/>
                    <a:pt x="207" y="317"/>
                  </a:cubicBezTo>
                  <a:cubicBezTo>
                    <a:pt x="213" y="317"/>
                    <a:pt x="218" y="314"/>
                    <a:pt x="221" y="309"/>
                  </a:cubicBezTo>
                  <a:close/>
                  <a:moveTo>
                    <a:pt x="115" y="281"/>
                  </a:moveTo>
                  <a:cubicBezTo>
                    <a:pt x="126" y="209"/>
                    <a:pt x="144" y="182"/>
                    <a:pt x="149" y="175"/>
                  </a:cubicBezTo>
                  <a:cubicBezTo>
                    <a:pt x="151" y="172"/>
                    <a:pt x="151" y="170"/>
                    <a:pt x="150" y="169"/>
                  </a:cubicBezTo>
                  <a:cubicBezTo>
                    <a:pt x="150" y="168"/>
                    <a:pt x="149" y="167"/>
                    <a:pt x="147" y="167"/>
                  </a:cubicBezTo>
                  <a:cubicBezTo>
                    <a:pt x="146" y="167"/>
                    <a:pt x="145" y="167"/>
                    <a:pt x="144" y="168"/>
                  </a:cubicBezTo>
                  <a:cubicBezTo>
                    <a:pt x="136" y="171"/>
                    <a:pt x="112" y="186"/>
                    <a:pt x="109" y="226"/>
                  </a:cubicBezTo>
                  <a:cubicBezTo>
                    <a:pt x="109" y="226"/>
                    <a:pt x="109" y="226"/>
                    <a:pt x="109" y="226"/>
                  </a:cubicBezTo>
                  <a:cubicBezTo>
                    <a:pt x="102" y="215"/>
                    <a:pt x="88" y="187"/>
                    <a:pt x="99" y="159"/>
                  </a:cubicBezTo>
                  <a:cubicBezTo>
                    <a:pt x="110" y="133"/>
                    <a:pt x="139" y="114"/>
                    <a:pt x="186" y="102"/>
                  </a:cubicBezTo>
                  <a:cubicBezTo>
                    <a:pt x="186" y="102"/>
                    <a:pt x="187" y="102"/>
                    <a:pt x="187" y="102"/>
                  </a:cubicBezTo>
                  <a:cubicBezTo>
                    <a:pt x="189" y="102"/>
                    <a:pt x="191" y="103"/>
                    <a:pt x="191" y="105"/>
                  </a:cubicBezTo>
                  <a:cubicBezTo>
                    <a:pt x="193" y="126"/>
                    <a:pt x="200" y="188"/>
                    <a:pt x="175" y="216"/>
                  </a:cubicBezTo>
                  <a:cubicBezTo>
                    <a:pt x="168" y="225"/>
                    <a:pt x="158" y="230"/>
                    <a:pt x="145" y="231"/>
                  </a:cubicBezTo>
                  <a:cubicBezTo>
                    <a:pt x="140" y="231"/>
                    <a:pt x="136" y="236"/>
                    <a:pt x="136" y="241"/>
                  </a:cubicBezTo>
                  <a:cubicBezTo>
                    <a:pt x="136" y="280"/>
                    <a:pt x="136" y="280"/>
                    <a:pt x="136" y="280"/>
                  </a:cubicBezTo>
                  <a:cubicBezTo>
                    <a:pt x="136" y="283"/>
                    <a:pt x="134" y="285"/>
                    <a:pt x="131" y="285"/>
                  </a:cubicBezTo>
                  <a:cubicBezTo>
                    <a:pt x="119" y="285"/>
                    <a:pt x="119" y="285"/>
                    <a:pt x="119" y="285"/>
                  </a:cubicBezTo>
                  <a:cubicBezTo>
                    <a:pt x="117" y="285"/>
                    <a:pt x="116" y="285"/>
                    <a:pt x="115" y="284"/>
                  </a:cubicBezTo>
                  <a:cubicBezTo>
                    <a:pt x="115" y="283"/>
                    <a:pt x="114" y="282"/>
                    <a:pt x="115" y="281"/>
                  </a:cubicBezTo>
                  <a:close/>
                  <a:moveTo>
                    <a:pt x="115" y="281"/>
                  </a:moveTo>
                  <a:cubicBezTo>
                    <a:pt x="115" y="281"/>
                    <a:pt x="115" y="281"/>
                    <a:pt x="115" y="281"/>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sp>
        <p:nvSpPr>
          <p:cNvPr id="3077" name="Freeform 5"/>
          <p:cNvSpPr>
            <a:spLocks noEditPoints="1"/>
          </p:cNvSpPr>
          <p:nvPr/>
        </p:nvSpPr>
        <p:spPr bwMode="auto">
          <a:xfrm>
            <a:off x="3795989" y="1710555"/>
            <a:ext cx="608257" cy="1382811"/>
          </a:xfrm>
          <a:custGeom>
            <a:avLst/>
            <a:gdLst/>
            <a:ahLst/>
            <a:cxnLst>
              <a:cxn ang="0">
                <a:pos x="97" y="511"/>
              </a:cxn>
              <a:cxn ang="0">
                <a:pos x="49" y="511"/>
              </a:cxn>
              <a:cxn ang="0">
                <a:pos x="49" y="73"/>
              </a:cxn>
              <a:cxn ang="0">
                <a:pos x="122" y="0"/>
              </a:cxn>
              <a:cxn ang="0">
                <a:pos x="195" y="73"/>
              </a:cxn>
              <a:cxn ang="0">
                <a:pos x="195" y="511"/>
              </a:cxn>
              <a:cxn ang="0">
                <a:pos x="146" y="511"/>
              </a:cxn>
              <a:cxn ang="0">
                <a:pos x="146" y="73"/>
              </a:cxn>
              <a:cxn ang="0">
                <a:pos x="122" y="48"/>
              </a:cxn>
              <a:cxn ang="0">
                <a:pos x="97" y="73"/>
              </a:cxn>
              <a:cxn ang="0">
                <a:pos x="97" y="511"/>
              </a:cxn>
              <a:cxn ang="0">
                <a:pos x="219" y="48"/>
              </a:cxn>
              <a:cxn ang="0">
                <a:pos x="243" y="73"/>
              </a:cxn>
              <a:cxn ang="0">
                <a:pos x="243" y="511"/>
              </a:cxn>
              <a:cxn ang="0">
                <a:pos x="292" y="511"/>
              </a:cxn>
              <a:cxn ang="0">
                <a:pos x="292" y="73"/>
              </a:cxn>
              <a:cxn ang="0">
                <a:pos x="219" y="0"/>
              </a:cxn>
              <a:cxn ang="0">
                <a:pos x="192" y="5"/>
              </a:cxn>
              <a:cxn ang="0">
                <a:pos x="216" y="49"/>
              </a:cxn>
              <a:cxn ang="0">
                <a:pos x="219" y="48"/>
              </a:cxn>
              <a:cxn ang="0">
                <a:pos x="0" y="535"/>
              </a:cxn>
              <a:cxn ang="0">
                <a:pos x="0" y="633"/>
              </a:cxn>
              <a:cxn ang="0">
                <a:pos x="73" y="666"/>
              </a:cxn>
              <a:cxn ang="0">
                <a:pos x="73" y="681"/>
              </a:cxn>
              <a:cxn ang="0">
                <a:pos x="122" y="730"/>
              </a:cxn>
              <a:cxn ang="0">
                <a:pos x="170" y="779"/>
              </a:cxn>
              <a:cxn ang="0">
                <a:pos x="219" y="730"/>
              </a:cxn>
              <a:cxn ang="0">
                <a:pos x="268" y="681"/>
              </a:cxn>
              <a:cxn ang="0">
                <a:pos x="268" y="666"/>
              </a:cxn>
              <a:cxn ang="0">
                <a:pos x="341" y="633"/>
              </a:cxn>
              <a:cxn ang="0">
                <a:pos x="341" y="535"/>
              </a:cxn>
              <a:cxn ang="0">
                <a:pos x="0" y="535"/>
              </a:cxn>
              <a:cxn ang="0">
                <a:pos x="0" y="535"/>
              </a:cxn>
              <a:cxn ang="0">
                <a:pos x="0" y="535"/>
              </a:cxn>
            </a:cxnLst>
            <a:rect l="0" t="0" r="r" b="b"/>
            <a:pathLst>
              <a:path w="341" h="779">
                <a:moveTo>
                  <a:pt x="97" y="511"/>
                </a:moveTo>
                <a:cubicBezTo>
                  <a:pt x="49" y="511"/>
                  <a:pt x="49" y="511"/>
                  <a:pt x="49" y="511"/>
                </a:cubicBezTo>
                <a:cubicBezTo>
                  <a:pt x="49" y="73"/>
                  <a:pt x="49" y="73"/>
                  <a:pt x="49" y="73"/>
                </a:cubicBezTo>
                <a:cubicBezTo>
                  <a:pt x="49" y="32"/>
                  <a:pt x="81" y="0"/>
                  <a:pt x="122" y="0"/>
                </a:cubicBezTo>
                <a:cubicBezTo>
                  <a:pt x="162" y="0"/>
                  <a:pt x="195" y="32"/>
                  <a:pt x="195" y="73"/>
                </a:cubicBezTo>
                <a:cubicBezTo>
                  <a:pt x="195" y="511"/>
                  <a:pt x="195" y="511"/>
                  <a:pt x="195" y="511"/>
                </a:cubicBezTo>
                <a:cubicBezTo>
                  <a:pt x="146" y="511"/>
                  <a:pt x="146" y="511"/>
                  <a:pt x="146" y="511"/>
                </a:cubicBezTo>
                <a:cubicBezTo>
                  <a:pt x="146" y="73"/>
                  <a:pt x="146" y="73"/>
                  <a:pt x="146" y="73"/>
                </a:cubicBezTo>
                <a:cubicBezTo>
                  <a:pt x="146" y="59"/>
                  <a:pt x="135" y="48"/>
                  <a:pt x="122" y="48"/>
                </a:cubicBezTo>
                <a:cubicBezTo>
                  <a:pt x="108" y="48"/>
                  <a:pt x="97" y="59"/>
                  <a:pt x="97" y="73"/>
                </a:cubicBezTo>
                <a:lnTo>
                  <a:pt x="97" y="511"/>
                </a:lnTo>
                <a:close/>
                <a:moveTo>
                  <a:pt x="219" y="48"/>
                </a:moveTo>
                <a:cubicBezTo>
                  <a:pt x="232" y="48"/>
                  <a:pt x="243" y="59"/>
                  <a:pt x="243" y="73"/>
                </a:cubicBezTo>
                <a:cubicBezTo>
                  <a:pt x="243" y="511"/>
                  <a:pt x="243" y="511"/>
                  <a:pt x="243" y="511"/>
                </a:cubicBezTo>
                <a:cubicBezTo>
                  <a:pt x="292" y="511"/>
                  <a:pt x="292" y="511"/>
                  <a:pt x="292" y="511"/>
                </a:cubicBezTo>
                <a:cubicBezTo>
                  <a:pt x="292" y="73"/>
                  <a:pt x="292" y="73"/>
                  <a:pt x="292" y="73"/>
                </a:cubicBezTo>
                <a:cubicBezTo>
                  <a:pt x="292" y="32"/>
                  <a:pt x="259" y="0"/>
                  <a:pt x="219" y="0"/>
                </a:cubicBezTo>
                <a:cubicBezTo>
                  <a:pt x="209" y="0"/>
                  <a:pt x="200" y="2"/>
                  <a:pt x="192" y="5"/>
                </a:cubicBezTo>
                <a:cubicBezTo>
                  <a:pt x="203" y="17"/>
                  <a:pt x="212" y="32"/>
                  <a:pt x="216" y="49"/>
                </a:cubicBezTo>
                <a:cubicBezTo>
                  <a:pt x="217" y="49"/>
                  <a:pt x="218" y="48"/>
                  <a:pt x="219" y="48"/>
                </a:cubicBezTo>
                <a:close/>
                <a:moveTo>
                  <a:pt x="0" y="535"/>
                </a:moveTo>
                <a:cubicBezTo>
                  <a:pt x="0" y="633"/>
                  <a:pt x="0" y="633"/>
                  <a:pt x="0" y="633"/>
                </a:cubicBezTo>
                <a:cubicBezTo>
                  <a:pt x="23" y="647"/>
                  <a:pt x="48" y="658"/>
                  <a:pt x="73" y="666"/>
                </a:cubicBezTo>
                <a:cubicBezTo>
                  <a:pt x="73" y="681"/>
                  <a:pt x="73" y="681"/>
                  <a:pt x="73" y="681"/>
                </a:cubicBezTo>
                <a:cubicBezTo>
                  <a:pt x="73" y="708"/>
                  <a:pt x="95" y="730"/>
                  <a:pt x="122" y="730"/>
                </a:cubicBezTo>
                <a:cubicBezTo>
                  <a:pt x="122" y="757"/>
                  <a:pt x="143" y="779"/>
                  <a:pt x="170" y="779"/>
                </a:cubicBezTo>
                <a:cubicBezTo>
                  <a:pt x="197" y="779"/>
                  <a:pt x="219" y="757"/>
                  <a:pt x="219" y="730"/>
                </a:cubicBezTo>
                <a:cubicBezTo>
                  <a:pt x="246" y="730"/>
                  <a:pt x="268" y="708"/>
                  <a:pt x="268" y="681"/>
                </a:cubicBezTo>
                <a:cubicBezTo>
                  <a:pt x="268" y="666"/>
                  <a:pt x="268" y="666"/>
                  <a:pt x="268" y="666"/>
                </a:cubicBezTo>
                <a:cubicBezTo>
                  <a:pt x="293" y="658"/>
                  <a:pt x="318" y="647"/>
                  <a:pt x="341" y="633"/>
                </a:cubicBezTo>
                <a:cubicBezTo>
                  <a:pt x="341" y="535"/>
                  <a:pt x="341" y="535"/>
                  <a:pt x="341" y="535"/>
                </a:cubicBezTo>
                <a:lnTo>
                  <a:pt x="0" y="535"/>
                </a:lnTo>
                <a:close/>
                <a:moveTo>
                  <a:pt x="0" y="535"/>
                </a:moveTo>
                <a:cubicBezTo>
                  <a:pt x="0" y="535"/>
                  <a:pt x="0" y="535"/>
                  <a:pt x="0" y="535"/>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cxnSp>
        <p:nvCxnSpPr>
          <p:cNvPr id="142" name="Elbow Connector 141"/>
          <p:cNvCxnSpPr/>
          <p:nvPr/>
        </p:nvCxnSpPr>
        <p:spPr>
          <a:xfrm flipV="1">
            <a:off x="5174289" y="2123241"/>
            <a:ext cx="2534708" cy="307240"/>
          </a:xfrm>
          <a:prstGeom prst="bentConnector3">
            <a:avLst>
              <a:gd name="adj1" fmla="val 39731"/>
            </a:avLst>
          </a:prstGeom>
          <a:ln w="19050" cmpd="sng">
            <a:solidFill>
              <a:srgbClr val="27817E"/>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144" name="Elbow Connector 143"/>
          <p:cNvCxnSpPr/>
          <p:nvPr/>
        </p:nvCxnSpPr>
        <p:spPr>
          <a:xfrm flipV="1">
            <a:off x="5635145" y="3275382"/>
            <a:ext cx="2073852" cy="691285"/>
          </a:xfrm>
          <a:prstGeom prst="bentConnector3">
            <a:avLst>
              <a:gd name="adj1" fmla="val 34807"/>
            </a:avLst>
          </a:prstGeom>
          <a:ln w="19050" cmpd="sng">
            <a:solidFill>
              <a:srgbClr val="27817E"/>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145" name="Elbow Connector 144"/>
          <p:cNvCxnSpPr/>
          <p:nvPr/>
        </p:nvCxnSpPr>
        <p:spPr>
          <a:xfrm flipV="1">
            <a:off x="3868529" y="5426043"/>
            <a:ext cx="3840467" cy="691284"/>
          </a:xfrm>
          <a:prstGeom prst="bentConnector3">
            <a:avLst>
              <a:gd name="adj1" fmla="val 77466"/>
            </a:avLst>
          </a:prstGeom>
          <a:ln w="19050" cmpd="sng">
            <a:solidFill>
              <a:srgbClr val="27817E"/>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146" name="Text Placeholder 3"/>
          <p:cNvSpPr txBox="1">
            <a:spLocks/>
          </p:cNvSpPr>
          <p:nvPr/>
        </p:nvSpPr>
        <p:spPr>
          <a:xfrm>
            <a:off x="8354102" y="1771975"/>
            <a:ext cx="2964933" cy="43088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375467"/>
            <a:r>
              <a:rPr lang="en-US" sz="1000" b="1" dirty="0">
                <a:solidFill>
                  <a:schemeClr val="tx1">
                    <a:lumMod val="50000"/>
                    <a:lumOff val="50000"/>
                  </a:schemeClr>
                </a:solidFill>
                <a:cs typeface="+mn-ea"/>
                <a:sym typeface="+mn-lt"/>
              </a:rPr>
              <a:t>Title Goes Here</a:t>
            </a:r>
          </a:p>
          <a:p>
            <a:pPr algn="l" defTabSz="1375467"/>
            <a:r>
              <a:rPr lang="en-US" sz="900" dirty="0">
                <a:solidFill>
                  <a:schemeClr val="tx1">
                    <a:lumMod val="50000"/>
                    <a:lumOff val="50000"/>
                  </a:schemeClr>
                </a:solidFill>
                <a:cs typeface="+mn-ea"/>
                <a:sym typeface="+mn-lt"/>
              </a:rPr>
              <a:t>of passages of lorem but the is majority alteration of the is world.</a:t>
            </a:r>
          </a:p>
        </p:txBody>
      </p:sp>
      <p:sp>
        <p:nvSpPr>
          <p:cNvPr id="151" name="Text Placeholder 3"/>
          <p:cNvSpPr txBox="1">
            <a:spLocks/>
          </p:cNvSpPr>
          <p:nvPr/>
        </p:nvSpPr>
        <p:spPr>
          <a:xfrm>
            <a:off x="8354102" y="2875919"/>
            <a:ext cx="2964933" cy="43088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375467"/>
            <a:r>
              <a:rPr lang="en-US" sz="1000" b="1" dirty="0">
                <a:solidFill>
                  <a:schemeClr val="tx1">
                    <a:lumMod val="50000"/>
                    <a:lumOff val="50000"/>
                  </a:schemeClr>
                </a:solidFill>
                <a:cs typeface="+mn-ea"/>
                <a:sym typeface="+mn-lt"/>
              </a:rPr>
              <a:t>Title Goes Here</a:t>
            </a:r>
          </a:p>
          <a:p>
            <a:pPr algn="l" defTabSz="1375467"/>
            <a:r>
              <a:rPr lang="en-US" sz="900" dirty="0">
                <a:solidFill>
                  <a:schemeClr val="tx1">
                    <a:lumMod val="50000"/>
                    <a:lumOff val="50000"/>
                  </a:schemeClr>
                </a:solidFill>
                <a:cs typeface="+mn-ea"/>
                <a:sym typeface="+mn-lt"/>
              </a:rPr>
              <a:t>of passages of lorem but the is majority alteration of the is world.</a:t>
            </a:r>
          </a:p>
        </p:txBody>
      </p:sp>
      <p:sp>
        <p:nvSpPr>
          <p:cNvPr id="158" name="Text Placeholder 3"/>
          <p:cNvSpPr txBox="1">
            <a:spLocks/>
          </p:cNvSpPr>
          <p:nvPr/>
        </p:nvSpPr>
        <p:spPr>
          <a:xfrm>
            <a:off x="8354102" y="3952465"/>
            <a:ext cx="2964933" cy="43088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375467"/>
            <a:r>
              <a:rPr lang="en-US" sz="1000" b="1" dirty="0">
                <a:solidFill>
                  <a:schemeClr val="tx1">
                    <a:lumMod val="50000"/>
                    <a:lumOff val="50000"/>
                  </a:schemeClr>
                </a:solidFill>
                <a:cs typeface="+mn-ea"/>
                <a:sym typeface="+mn-lt"/>
              </a:rPr>
              <a:t>Title Goes Here</a:t>
            </a:r>
          </a:p>
          <a:p>
            <a:pPr algn="l" defTabSz="1375467"/>
            <a:r>
              <a:rPr lang="en-US" sz="900" dirty="0">
                <a:solidFill>
                  <a:schemeClr val="tx1">
                    <a:lumMod val="50000"/>
                    <a:lumOff val="50000"/>
                  </a:schemeClr>
                </a:solidFill>
                <a:cs typeface="+mn-ea"/>
                <a:sym typeface="+mn-lt"/>
              </a:rPr>
              <a:t>of passages of lorem but the is majority alteration of the is world.</a:t>
            </a:r>
          </a:p>
        </p:txBody>
      </p:sp>
      <p:sp>
        <p:nvSpPr>
          <p:cNvPr id="160" name="Text Placeholder 3"/>
          <p:cNvSpPr txBox="1">
            <a:spLocks/>
          </p:cNvSpPr>
          <p:nvPr/>
        </p:nvSpPr>
        <p:spPr>
          <a:xfrm>
            <a:off x="8354102" y="5042709"/>
            <a:ext cx="2964933" cy="430887"/>
          </a:xfrm>
          <a:prstGeom prst="rect">
            <a:avLst/>
          </a:prstGeom>
        </p:spPr>
        <p:txBody>
          <a:bodyPr wrap="square" lIns="0" tIns="0" rIns="0" bIns="0" anchor="t"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375467"/>
            <a:r>
              <a:rPr lang="en-US" sz="1000" b="1" dirty="0">
                <a:solidFill>
                  <a:schemeClr val="tx1">
                    <a:lumMod val="50000"/>
                    <a:lumOff val="50000"/>
                  </a:schemeClr>
                </a:solidFill>
                <a:cs typeface="+mn-ea"/>
                <a:sym typeface="+mn-lt"/>
              </a:rPr>
              <a:t>Title Goes Here</a:t>
            </a:r>
          </a:p>
          <a:p>
            <a:pPr algn="l" defTabSz="1375467"/>
            <a:r>
              <a:rPr lang="en-US" sz="900" dirty="0">
                <a:solidFill>
                  <a:schemeClr val="tx1">
                    <a:lumMod val="50000"/>
                    <a:lumOff val="50000"/>
                  </a:schemeClr>
                </a:solidFill>
                <a:cs typeface="+mn-ea"/>
                <a:sym typeface="+mn-lt"/>
              </a:rPr>
              <a:t>of passages of lorem but the is majority alteration of the is world.</a:t>
            </a:r>
          </a:p>
        </p:txBody>
      </p:sp>
      <p:cxnSp>
        <p:nvCxnSpPr>
          <p:cNvPr id="169" name="Elbow Connector 168"/>
          <p:cNvCxnSpPr/>
          <p:nvPr/>
        </p:nvCxnSpPr>
        <p:spPr>
          <a:xfrm flipV="1">
            <a:off x="5020670" y="4350712"/>
            <a:ext cx="2688327" cy="998523"/>
          </a:xfrm>
          <a:prstGeom prst="bentConnector3">
            <a:avLst>
              <a:gd name="adj1" fmla="val 56624"/>
            </a:avLst>
          </a:prstGeom>
          <a:ln w="19050" cmpd="sng">
            <a:solidFill>
              <a:srgbClr val="27817E"/>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195" name="Rectangle 194"/>
          <p:cNvSpPr/>
          <p:nvPr/>
        </p:nvSpPr>
        <p:spPr>
          <a:xfrm>
            <a:off x="7242523" y="4829514"/>
            <a:ext cx="466474" cy="246221"/>
          </a:xfrm>
          <a:prstGeom prst="rect">
            <a:avLst/>
          </a:prstGeom>
        </p:spPr>
        <p:txBody>
          <a:bodyPr wrap="none" lIns="0" tIns="0" rIns="0" bIns="0">
            <a:spAutoFit/>
          </a:bodyPr>
          <a:lstStyle/>
          <a:p>
            <a:pPr algn="r" defTabSz="1375467"/>
            <a:r>
              <a:rPr lang="en-US" sz="1600" b="1" dirty="0">
                <a:solidFill>
                  <a:srgbClr val="27817E"/>
                </a:solidFill>
                <a:cs typeface="+mn-ea"/>
                <a:sym typeface="+mn-lt"/>
              </a:rPr>
              <a:t>20%</a:t>
            </a:r>
          </a:p>
        </p:txBody>
      </p:sp>
      <p:sp>
        <p:nvSpPr>
          <p:cNvPr id="196" name="Rectangle 195"/>
          <p:cNvSpPr/>
          <p:nvPr/>
        </p:nvSpPr>
        <p:spPr>
          <a:xfrm>
            <a:off x="7252141" y="3796193"/>
            <a:ext cx="456856" cy="246221"/>
          </a:xfrm>
          <a:prstGeom prst="rect">
            <a:avLst/>
          </a:prstGeom>
        </p:spPr>
        <p:txBody>
          <a:bodyPr wrap="none" lIns="0" tIns="0" rIns="0" bIns="0">
            <a:spAutoFit/>
          </a:bodyPr>
          <a:lstStyle/>
          <a:p>
            <a:pPr algn="r" defTabSz="1375467"/>
            <a:r>
              <a:rPr lang="en-US" sz="1600" b="1" dirty="0">
                <a:solidFill>
                  <a:srgbClr val="27817E"/>
                </a:solidFill>
                <a:cs typeface="+mn-ea"/>
                <a:sym typeface="+mn-lt"/>
              </a:rPr>
              <a:t>30%</a:t>
            </a:r>
          </a:p>
        </p:txBody>
      </p:sp>
      <p:sp>
        <p:nvSpPr>
          <p:cNvPr id="197" name="Rectangle 196"/>
          <p:cNvSpPr/>
          <p:nvPr/>
        </p:nvSpPr>
        <p:spPr>
          <a:xfrm>
            <a:off x="7239318" y="2690075"/>
            <a:ext cx="469680" cy="246221"/>
          </a:xfrm>
          <a:prstGeom prst="rect">
            <a:avLst/>
          </a:prstGeom>
        </p:spPr>
        <p:txBody>
          <a:bodyPr wrap="none" lIns="0" tIns="0" rIns="0" bIns="0">
            <a:spAutoFit/>
          </a:bodyPr>
          <a:lstStyle/>
          <a:p>
            <a:pPr algn="r" defTabSz="1375467"/>
            <a:r>
              <a:rPr lang="en-US" sz="1600" b="1" dirty="0">
                <a:solidFill>
                  <a:srgbClr val="27817E"/>
                </a:solidFill>
                <a:cs typeface="+mn-ea"/>
                <a:sym typeface="+mn-lt"/>
              </a:rPr>
              <a:t>50%</a:t>
            </a:r>
          </a:p>
        </p:txBody>
      </p:sp>
      <p:sp>
        <p:nvSpPr>
          <p:cNvPr id="198" name="Rectangle 197"/>
          <p:cNvSpPr/>
          <p:nvPr/>
        </p:nvSpPr>
        <p:spPr>
          <a:xfrm>
            <a:off x="7248935" y="1602563"/>
            <a:ext cx="460062" cy="246221"/>
          </a:xfrm>
          <a:prstGeom prst="rect">
            <a:avLst/>
          </a:prstGeom>
        </p:spPr>
        <p:txBody>
          <a:bodyPr wrap="none" lIns="0" tIns="0" rIns="0" bIns="0">
            <a:spAutoFit/>
          </a:bodyPr>
          <a:lstStyle/>
          <a:p>
            <a:pPr algn="r" defTabSz="1375467"/>
            <a:r>
              <a:rPr lang="en-US" sz="1600" b="1" dirty="0">
                <a:solidFill>
                  <a:srgbClr val="27817E"/>
                </a:solidFill>
                <a:cs typeface="+mn-ea"/>
                <a:sym typeface="+mn-lt"/>
              </a:rPr>
              <a:t>70%</a:t>
            </a:r>
          </a:p>
        </p:txBody>
      </p:sp>
      <p:sp>
        <p:nvSpPr>
          <p:cNvPr id="64" name="Freeform 45"/>
          <p:cNvSpPr>
            <a:spLocks noEditPoints="1"/>
          </p:cNvSpPr>
          <p:nvPr/>
        </p:nvSpPr>
        <p:spPr bwMode="auto">
          <a:xfrm>
            <a:off x="7858360" y="1918823"/>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5" name="Freeform 45"/>
          <p:cNvSpPr>
            <a:spLocks noEditPoints="1"/>
          </p:cNvSpPr>
          <p:nvPr/>
        </p:nvSpPr>
        <p:spPr bwMode="auto">
          <a:xfrm>
            <a:off x="7858360" y="3081927"/>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6" name="Freeform 45"/>
          <p:cNvSpPr>
            <a:spLocks noEditPoints="1"/>
          </p:cNvSpPr>
          <p:nvPr/>
        </p:nvSpPr>
        <p:spPr bwMode="auto">
          <a:xfrm>
            <a:off x="7858360" y="4155841"/>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67" name="Freeform 45"/>
          <p:cNvSpPr>
            <a:spLocks noEditPoints="1"/>
          </p:cNvSpPr>
          <p:nvPr/>
        </p:nvSpPr>
        <p:spPr bwMode="auto">
          <a:xfrm>
            <a:off x="7858360" y="5239409"/>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27817E"/>
          </a:solid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nvGrpSpPr>
          <p:cNvPr id="136" name="Group 145"/>
          <p:cNvGrpSpPr/>
          <p:nvPr/>
        </p:nvGrpSpPr>
        <p:grpSpPr>
          <a:xfrm flipH="1">
            <a:off x="1660199" y="3037060"/>
            <a:ext cx="2207112" cy="1804864"/>
            <a:chOff x="1347272" y="1882322"/>
            <a:chExt cx="1899767" cy="1553533"/>
          </a:xfrm>
          <a:solidFill>
            <a:schemeClr val="bg1"/>
          </a:solidFill>
        </p:grpSpPr>
        <p:sp>
          <p:nvSpPr>
            <p:cNvPr id="137" name="Freeform 7"/>
            <p:cNvSpPr>
              <a:spLocks/>
            </p:cNvSpPr>
            <p:nvPr/>
          </p:nvSpPr>
          <p:spPr bwMode="auto">
            <a:xfrm>
              <a:off x="1347272" y="3104382"/>
              <a:ext cx="1559627" cy="331473"/>
            </a:xfrm>
            <a:custGeom>
              <a:avLst/>
              <a:gdLst/>
              <a:ahLst/>
              <a:cxnLst>
                <a:cxn ang="0">
                  <a:pos x="367" y="24"/>
                </a:cxn>
                <a:cxn ang="0">
                  <a:pos x="367" y="0"/>
                </a:cxn>
                <a:cxn ang="0">
                  <a:pos x="0" y="0"/>
                </a:cxn>
                <a:cxn ang="0">
                  <a:pos x="0" y="24"/>
                </a:cxn>
                <a:cxn ang="0">
                  <a:pos x="164" y="24"/>
                </a:cxn>
                <a:cxn ang="0">
                  <a:pos x="164" y="53"/>
                </a:cxn>
                <a:cxn ang="0">
                  <a:pos x="132" y="53"/>
                </a:cxn>
                <a:cxn ang="0">
                  <a:pos x="132" y="78"/>
                </a:cxn>
                <a:cxn ang="0">
                  <a:pos x="235" y="78"/>
                </a:cxn>
                <a:cxn ang="0">
                  <a:pos x="235" y="53"/>
                </a:cxn>
                <a:cxn ang="0">
                  <a:pos x="203" y="53"/>
                </a:cxn>
                <a:cxn ang="0">
                  <a:pos x="203" y="24"/>
                </a:cxn>
                <a:cxn ang="0">
                  <a:pos x="367" y="24"/>
                </a:cxn>
              </a:cxnLst>
              <a:rect l="0" t="0" r="r" b="b"/>
              <a:pathLst>
                <a:path w="367" h="78">
                  <a:moveTo>
                    <a:pt x="367" y="24"/>
                  </a:moveTo>
                  <a:lnTo>
                    <a:pt x="367" y="0"/>
                  </a:lnTo>
                  <a:lnTo>
                    <a:pt x="0" y="0"/>
                  </a:lnTo>
                  <a:lnTo>
                    <a:pt x="0" y="24"/>
                  </a:lnTo>
                  <a:lnTo>
                    <a:pt x="164" y="24"/>
                  </a:lnTo>
                  <a:lnTo>
                    <a:pt x="164" y="53"/>
                  </a:lnTo>
                  <a:lnTo>
                    <a:pt x="132" y="53"/>
                  </a:lnTo>
                  <a:lnTo>
                    <a:pt x="132" y="78"/>
                  </a:lnTo>
                  <a:lnTo>
                    <a:pt x="235" y="78"/>
                  </a:lnTo>
                  <a:lnTo>
                    <a:pt x="235" y="53"/>
                  </a:lnTo>
                  <a:lnTo>
                    <a:pt x="203" y="53"/>
                  </a:lnTo>
                  <a:lnTo>
                    <a:pt x="203" y="24"/>
                  </a:lnTo>
                  <a:lnTo>
                    <a:pt x="367" y="2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38" name="Freeform 8"/>
            <p:cNvSpPr>
              <a:spLocks/>
            </p:cNvSpPr>
            <p:nvPr/>
          </p:nvSpPr>
          <p:spPr bwMode="auto">
            <a:xfrm>
              <a:off x="2141957" y="2475433"/>
              <a:ext cx="322975" cy="114742"/>
            </a:xfrm>
            <a:custGeom>
              <a:avLst/>
              <a:gdLst/>
              <a:ahLst/>
              <a:cxnLst>
                <a:cxn ang="0">
                  <a:pos x="76" y="27"/>
                </a:cxn>
                <a:cxn ang="0">
                  <a:pos x="70" y="0"/>
                </a:cxn>
                <a:cxn ang="0">
                  <a:pos x="0" y="0"/>
                </a:cxn>
                <a:cxn ang="0">
                  <a:pos x="0" y="27"/>
                </a:cxn>
                <a:cxn ang="0">
                  <a:pos x="76" y="27"/>
                </a:cxn>
              </a:cxnLst>
              <a:rect l="0" t="0" r="r" b="b"/>
              <a:pathLst>
                <a:path w="76" h="27">
                  <a:moveTo>
                    <a:pt x="76" y="27"/>
                  </a:moveTo>
                  <a:lnTo>
                    <a:pt x="70" y="0"/>
                  </a:lnTo>
                  <a:lnTo>
                    <a:pt x="0" y="0"/>
                  </a:lnTo>
                  <a:lnTo>
                    <a:pt x="0" y="27"/>
                  </a:lnTo>
                  <a:lnTo>
                    <a:pt x="76" y="27"/>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40" name="Freeform 9"/>
            <p:cNvSpPr>
              <a:spLocks/>
            </p:cNvSpPr>
            <p:nvPr/>
          </p:nvSpPr>
          <p:spPr bwMode="auto">
            <a:xfrm>
              <a:off x="2137709" y="2615672"/>
              <a:ext cx="390969" cy="216733"/>
            </a:xfrm>
            <a:custGeom>
              <a:avLst/>
              <a:gdLst/>
              <a:ahLst/>
              <a:cxnLst>
                <a:cxn ang="0">
                  <a:pos x="0" y="51"/>
                </a:cxn>
                <a:cxn ang="0">
                  <a:pos x="92" y="51"/>
                </a:cxn>
                <a:cxn ang="0">
                  <a:pos x="79" y="0"/>
                </a:cxn>
                <a:cxn ang="0">
                  <a:pos x="1" y="0"/>
                </a:cxn>
                <a:cxn ang="0">
                  <a:pos x="0" y="51"/>
                </a:cxn>
              </a:cxnLst>
              <a:rect l="0" t="0" r="r" b="b"/>
              <a:pathLst>
                <a:path w="92" h="51">
                  <a:moveTo>
                    <a:pt x="0" y="51"/>
                  </a:moveTo>
                  <a:lnTo>
                    <a:pt x="92" y="51"/>
                  </a:lnTo>
                  <a:lnTo>
                    <a:pt x="79" y="0"/>
                  </a:lnTo>
                  <a:lnTo>
                    <a:pt x="1" y="0"/>
                  </a:lnTo>
                  <a:lnTo>
                    <a:pt x="0" y="5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41" name="Freeform 10"/>
            <p:cNvSpPr>
              <a:spLocks/>
            </p:cNvSpPr>
            <p:nvPr/>
          </p:nvSpPr>
          <p:spPr bwMode="auto">
            <a:xfrm>
              <a:off x="2477681" y="2475433"/>
              <a:ext cx="250732" cy="114742"/>
            </a:xfrm>
            <a:custGeom>
              <a:avLst/>
              <a:gdLst/>
              <a:ahLst/>
              <a:cxnLst>
                <a:cxn ang="0">
                  <a:pos x="59" y="27"/>
                </a:cxn>
                <a:cxn ang="0">
                  <a:pos x="51" y="0"/>
                </a:cxn>
                <a:cxn ang="0">
                  <a:pos x="0" y="0"/>
                </a:cxn>
                <a:cxn ang="0">
                  <a:pos x="8" y="27"/>
                </a:cxn>
                <a:cxn ang="0">
                  <a:pos x="59" y="27"/>
                </a:cxn>
              </a:cxnLst>
              <a:rect l="0" t="0" r="r" b="b"/>
              <a:pathLst>
                <a:path w="59" h="27">
                  <a:moveTo>
                    <a:pt x="59" y="27"/>
                  </a:moveTo>
                  <a:lnTo>
                    <a:pt x="51" y="0"/>
                  </a:lnTo>
                  <a:lnTo>
                    <a:pt x="0" y="0"/>
                  </a:lnTo>
                  <a:lnTo>
                    <a:pt x="8" y="27"/>
                  </a:lnTo>
                  <a:lnTo>
                    <a:pt x="59" y="27"/>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43" name="Freeform 11"/>
            <p:cNvSpPr>
              <a:spLocks/>
            </p:cNvSpPr>
            <p:nvPr/>
          </p:nvSpPr>
          <p:spPr bwMode="auto">
            <a:xfrm>
              <a:off x="2515927" y="2615672"/>
              <a:ext cx="284729" cy="216733"/>
            </a:xfrm>
            <a:custGeom>
              <a:avLst/>
              <a:gdLst/>
              <a:ahLst/>
              <a:cxnLst>
                <a:cxn ang="0">
                  <a:pos x="12" y="51"/>
                </a:cxn>
                <a:cxn ang="0">
                  <a:pos x="67" y="51"/>
                </a:cxn>
                <a:cxn ang="0">
                  <a:pos x="52" y="0"/>
                </a:cxn>
                <a:cxn ang="0">
                  <a:pos x="0" y="0"/>
                </a:cxn>
                <a:cxn ang="0">
                  <a:pos x="12" y="51"/>
                </a:cxn>
              </a:cxnLst>
              <a:rect l="0" t="0" r="r" b="b"/>
              <a:pathLst>
                <a:path w="67" h="51">
                  <a:moveTo>
                    <a:pt x="12" y="51"/>
                  </a:moveTo>
                  <a:lnTo>
                    <a:pt x="67" y="51"/>
                  </a:lnTo>
                  <a:lnTo>
                    <a:pt x="52" y="0"/>
                  </a:lnTo>
                  <a:lnTo>
                    <a:pt x="0" y="0"/>
                  </a:lnTo>
                  <a:lnTo>
                    <a:pt x="12" y="5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48" name="Freeform 12"/>
            <p:cNvSpPr>
              <a:spLocks/>
            </p:cNvSpPr>
            <p:nvPr/>
          </p:nvSpPr>
          <p:spPr bwMode="auto">
            <a:xfrm>
              <a:off x="1432264" y="2615672"/>
              <a:ext cx="297476" cy="216733"/>
            </a:xfrm>
            <a:custGeom>
              <a:avLst/>
              <a:gdLst/>
              <a:ahLst/>
              <a:cxnLst>
                <a:cxn ang="0">
                  <a:pos x="70" y="0"/>
                </a:cxn>
                <a:cxn ang="0">
                  <a:pos x="17" y="0"/>
                </a:cxn>
                <a:cxn ang="0">
                  <a:pos x="0" y="51"/>
                </a:cxn>
                <a:cxn ang="0">
                  <a:pos x="56" y="51"/>
                </a:cxn>
                <a:cxn ang="0">
                  <a:pos x="70" y="0"/>
                </a:cxn>
              </a:cxnLst>
              <a:rect l="0" t="0" r="r" b="b"/>
              <a:pathLst>
                <a:path w="70" h="51">
                  <a:moveTo>
                    <a:pt x="70" y="0"/>
                  </a:moveTo>
                  <a:lnTo>
                    <a:pt x="17" y="0"/>
                  </a:lnTo>
                  <a:lnTo>
                    <a:pt x="0" y="51"/>
                  </a:lnTo>
                  <a:lnTo>
                    <a:pt x="56" y="51"/>
                  </a:lnTo>
                  <a:lnTo>
                    <a:pt x="70"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49" name="Freeform 13"/>
            <p:cNvSpPr>
              <a:spLocks/>
            </p:cNvSpPr>
            <p:nvPr/>
          </p:nvSpPr>
          <p:spPr bwMode="auto">
            <a:xfrm>
              <a:off x="1513007" y="2475433"/>
              <a:ext cx="254979" cy="114742"/>
            </a:xfrm>
            <a:custGeom>
              <a:avLst/>
              <a:gdLst/>
              <a:ahLst/>
              <a:cxnLst>
                <a:cxn ang="0">
                  <a:pos x="60" y="0"/>
                </a:cxn>
                <a:cxn ang="0">
                  <a:pos x="8" y="0"/>
                </a:cxn>
                <a:cxn ang="0">
                  <a:pos x="0" y="27"/>
                </a:cxn>
                <a:cxn ang="0">
                  <a:pos x="52" y="27"/>
                </a:cxn>
                <a:cxn ang="0">
                  <a:pos x="60" y="0"/>
                </a:cxn>
              </a:cxnLst>
              <a:rect l="0" t="0" r="r" b="b"/>
              <a:pathLst>
                <a:path w="60" h="27">
                  <a:moveTo>
                    <a:pt x="60" y="0"/>
                  </a:moveTo>
                  <a:lnTo>
                    <a:pt x="8" y="0"/>
                  </a:lnTo>
                  <a:lnTo>
                    <a:pt x="0" y="27"/>
                  </a:lnTo>
                  <a:lnTo>
                    <a:pt x="52" y="27"/>
                  </a:lnTo>
                  <a:lnTo>
                    <a:pt x="60"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50" name="Freeform 14"/>
            <p:cNvSpPr>
              <a:spLocks/>
            </p:cNvSpPr>
            <p:nvPr/>
          </p:nvSpPr>
          <p:spPr bwMode="auto">
            <a:xfrm>
              <a:off x="1355770" y="2857902"/>
              <a:ext cx="305976" cy="199735"/>
            </a:xfrm>
            <a:custGeom>
              <a:avLst/>
              <a:gdLst/>
              <a:ahLst/>
              <a:cxnLst>
                <a:cxn ang="0">
                  <a:pos x="16" y="0"/>
                </a:cxn>
                <a:cxn ang="0">
                  <a:pos x="0" y="47"/>
                </a:cxn>
                <a:cxn ang="0">
                  <a:pos x="60" y="47"/>
                </a:cxn>
                <a:cxn ang="0">
                  <a:pos x="72" y="0"/>
                </a:cxn>
                <a:cxn ang="0">
                  <a:pos x="16" y="0"/>
                </a:cxn>
              </a:cxnLst>
              <a:rect l="0" t="0" r="r" b="b"/>
              <a:pathLst>
                <a:path w="72" h="47">
                  <a:moveTo>
                    <a:pt x="16" y="0"/>
                  </a:moveTo>
                  <a:lnTo>
                    <a:pt x="0" y="47"/>
                  </a:lnTo>
                  <a:lnTo>
                    <a:pt x="60" y="47"/>
                  </a:lnTo>
                  <a:lnTo>
                    <a:pt x="72" y="0"/>
                  </a:lnTo>
                  <a:lnTo>
                    <a:pt x="16"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52" name="Freeform 15"/>
            <p:cNvSpPr>
              <a:spLocks/>
            </p:cNvSpPr>
            <p:nvPr/>
          </p:nvSpPr>
          <p:spPr bwMode="auto">
            <a:xfrm>
              <a:off x="1780737" y="2475433"/>
              <a:ext cx="318726" cy="114742"/>
            </a:xfrm>
            <a:custGeom>
              <a:avLst/>
              <a:gdLst/>
              <a:ahLst/>
              <a:cxnLst>
                <a:cxn ang="0">
                  <a:pos x="75" y="27"/>
                </a:cxn>
                <a:cxn ang="0">
                  <a:pos x="75" y="0"/>
                </a:cxn>
                <a:cxn ang="0">
                  <a:pos x="7" y="0"/>
                </a:cxn>
                <a:cxn ang="0">
                  <a:pos x="0" y="27"/>
                </a:cxn>
                <a:cxn ang="0">
                  <a:pos x="75" y="27"/>
                </a:cxn>
              </a:cxnLst>
              <a:rect l="0" t="0" r="r" b="b"/>
              <a:pathLst>
                <a:path w="75" h="27">
                  <a:moveTo>
                    <a:pt x="75" y="27"/>
                  </a:moveTo>
                  <a:lnTo>
                    <a:pt x="75" y="0"/>
                  </a:lnTo>
                  <a:lnTo>
                    <a:pt x="7" y="0"/>
                  </a:lnTo>
                  <a:lnTo>
                    <a:pt x="0" y="27"/>
                  </a:lnTo>
                  <a:lnTo>
                    <a:pt x="75" y="27"/>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54" name="Freeform 16"/>
            <p:cNvSpPr>
              <a:spLocks/>
            </p:cNvSpPr>
            <p:nvPr/>
          </p:nvSpPr>
          <p:spPr bwMode="auto">
            <a:xfrm>
              <a:off x="2571174" y="2857902"/>
              <a:ext cx="301727" cy="199735"/>
            </a:xfrm>
            <a:custGeom>
              <a:avLst/>
              <a:gdLst/>
              <a:ahLst/>
              <a:cxnLst>
                <a:cxn ang="0">
                  <a:pos x="12" y="47"/>
                </a:cxn>
                <a:cxn ang="0">
                  <a:pos x="71" y="47"/>
                </a:cxn>
                <a:cxn ang="0">
                  <a:pos x="56" y="0"/>
                </a:cxn>
                <a:cxn ang="0">
                  <a:pos x="0" y="0"/>
                </a:cxn>
                <a:cxn ang="0">
                  <a:pos x="12" y="47"/>
                </a:cxn>
              </a:cxnLst>
              <a:rect l="0" t="0" r="r" b="b"/>
              <a:pathLst>
                <a:path w="71" h="47">
                  <a:moveTo>
                    <a:pt x="12" y="47"/>
                  </a:moveTo>
                  <a:lnTo>
                    <a:pt x="71" y="47"/>
                  </a:lnTo>
                  <a:lnTo>
                    <a:pt x="56" y="0"/>
                  </a:lnTo>
                  <a:lnTo>
                    <a:pt x="0" y="0"/>
                  </a:lnTo>
                  <a:lnTo>
                    <a:pt x="12" y="47"/>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55" name="Freeform 17"/>
            <p:cNvSpPr>
              <a:spLocks/>
            </p:cNvSpPr>
            <p:nvPr/>
          </p:nvSpPr>
          <p:spPr bwMode="auto">
            <a:xfrm>
              <a:off x="2137709" y="2857902"/>
              <a:ext cx="446216" cy="199735"/>
            </a:xfrm>
            <a:custGeom>
              <a:avLst/>
              <a:gdLst/>
              <a:ahLst/>
              <a:cxnLst>
                <a:cxn ang="0">
                  <a:pos x="0" y="0"/>
                </a:cxn>
                <a:cxn ang="0">
                  <a:pos x="0" y="47"/>
                </a:cxn>
                <a:cxn ang="0">
                  <a:pos x="105" y="47"/>
                </a:cxn>
                <a:cxn ang="0">
                  <a:pos x="93" y="0"/>
                </a:cxn>
                <a:cxn ang="0">
                  <a:pos x="0" y="0"/>
                </a:cxn>
              </a:cxnLst>
              <a:rect l="0" t="0" r="r" b="b"/>
              <a:pathLst>
                <a:path w="105" h="47">
                  <a:moveTo>
                    <a:pt x="0" y="0"/>
                  </a:moveTo>
                  <a:lnTo>
                    <a:pt x="0" y="47"/>
                  </a:lnTo>
                  <a:lnTo>
                    <a:pt x="105" y="47"/>
                  </a:lnTo>
                  <a:lnTo>
                    <a:pt x="93" y="0"/>
                  </a:lnTo>
                  <a:lnTo>
                    <a:pt x="0"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56" name="Freeform 18"/>
            <p:cNvSpPr>
              <a:spLocks/>
            </p:cNvSpPr>
            <p:nvPr/>
          </p:nvSpPr>
          <p:spPr bwMode="auto">
            <a:xfrm>
              <a:off x="1648996" y="2857902"/>
              <a:ext cx="446216" cy="199735"/>
            </a:xfrm>
            <a:custGeom>
              <a:avLst/>
              <a:gdLst/>
              <a:ahLst/>
              <a:cxnLst>
                <a:cxn ang="0">
                  <a:pos x="13" y="0"/>
                </a:cxn>
                <a:cxn ang="0">
                  <a:pos x="0" y="47"/>
                </a:cxn>
                <a:cxn ang="0">
                  <a:pos x="105" y="47"/>
                </a:cxn>
                <a:cxn ang="0">
                  <a:pos x="105" y="0"/>
                </a:cxn>
                <a:cxn ang="0">
                  <a:pos x="13" y="0"/>
                </a:cxn>
              </a:cxnLst>
              <a:rect l="0" t="0" r="r" b="b"/>
              <a:pathLst>
                <a:path w="105" h="47">
                  <a:moveTo>
                    <a:pt x="13" y="0"/>
                  </a:moveTo>
                  <a:lnTo>
                    <a:pt x="0" y="47"/>
                  </a:lnTo>
                  <a:lnTo>
                    <a:pt x="105" y="47"/>
                  </a:lnTo>
                  <a:lnTo>
                    <a:pt x="105" y="0"/>
                  </a:lnTo>
                  <a:lnTo>
                    <a:pt x="13"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57" name="Freeform 19"/>
            <p:cNvSpPr>
              <a:spLocks/>
            </p:cNvSpPr>
            <p:nvPr/>
          </p:nvSpPr>
          <p:spPr bwMode="auto">
            <a:xfrm>
              <a:off x="1712742" y="2615672"/>
              <a:ext cx="386720" cy="216733"/>
            </a:xfrm>
            <a:custGeom>
              <a:avLst/>
              <a:gdLst/>
              <a:ahLst/>
              <a:cxnLst>
                <a:cxn ang="0">
                  <a:pos x="0" y="51"/>
                </a:cxn>
                <a:cxn ang="0">
                  <a:pos x="90" y="51"/>
                </a:cxn>
                <a:cxn ang="0">
                  <a:pos x="91" y="0"/>
                </a:cxn>
                <a:cxn ang="0">
                  <a:pos x="14" y="0"/>
                </a:cxn>
                <a:cxn ang="0">
                  <a:pos x="0" y="51"/>
                </a:cxn>
              </a:cxnLst>
              <a:rect l="0" t="0" r="r" b="b"/>
              <a:pathLst>
                <a:path w="91" h="51">
                  <a:moveTo>
                    <a:pt x="0" y="51"/>
                  </a:moveTo>
                  <a:lnTo>
                    <a:pt x="90" y="51"/>
                  </a:lnTo>
                  <a:lnTo>
                    <a:pt x="91" y="0"/>
                  </a:lnTo>
                  <a:lnTo>
                    <a:pt x="14" y="0"/>
                  </a:lnTo>
                  <a:lnTo>
                    <a:pt x="0" y="5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nvGrpSpPr>
            <p:cNvPr id="161" name="Group 112"/>
            <p:cNvGrpSpPr/>
            <p:nvPr/>
          </p:nvGrpSpPr>
          <p:grpSpPr>
            <a:xfrm flipH="1">
              <a:off x="2251123" y="1882322"/>
              <a:ext cx="995916" cy="974874"/>
              <a:chOff x="703295" y="84831"/>
              <a:chExt cx="1044237" cy="1022174"/>
            </a:xfrm>
            <a:grpFill/>
          </p:grpSpPr>
          <p:sp>
            <p:nvSpPr>
              <p:cNvPr id="163" name="Freeform 21"/>
              <p:cNvSpPr>
                <a:spLocks/>
              </p:cNvSpPr>
              <p:nvPr/>
            </p:nvSpPr>
            <p:spPr bwMode="auto">
              <a:xfrm>
                <a:off x="887139" y="279707"/>
                <a:ext cx="683901" cy="661839"/>
              </a:xfrm>
              <a:custGeom>
                <a:avLst/>
                <a:gdLst/>
                <a:ahLst/>
                <a:cxnLst>
                  <a:cxn ang="0">
                    <a:pos x="176" y="100"/>
                  </a:cxn>
                  <a:cxn ang="0">
                    <a:pos x="177" y="89"/>
                  </a:cxn>
                  <a:cxn ang="0">
                    <a:pos x="88" y="0"/>
                  </a:cxn>
                  <a:cxn ang="0">
                    <a:pos x="0" y="89"/>
                  </a:cxn>
                  <a:cxn ang="0">
                    <a:pos x="59" y="172"/>
                  </a:cxn>
                  <a:cxn ang="0">
                    <a:pos x="96" y="100"/>
                  </a:cxn>
                  <a:cxn ang="0">
                    <a:pos x="176" y="100"/>
                  </a:cxn>
                </a:cxnLst>
                <a:rect l="0" t="0" r="r" b="b"/>
                <a:pathLst>
                  <a:path w="177" h="172">
                    <a:moveTo>
                      <a:pt x="176" y="100"/>
                    </a:moveTo>
                    <a:cubicBezTo>
                      <a:pt x="177" y="97"/>
                      <a:pt x="177" y="93"/>
                      <a:pt x="177" y="89"/>
                    </a:cubicBezTo>
                    <a:cubicBezTo>
                      <a:pt x="177" y="40"/>
                      <a:pt x="137" y="0"/>
                      <a:pt x="88" y="0"/>
                    </a:cubicBezTo>
                    <a:cubicBezTo>
                      <a:pt x="40" y="0"/>
                      <a:pt x="0" y="40"/>
                      <a:pt x="0" y="89"/>
                    </a:cubicBezTo>
                    <a:cubicBezTo>
                      <a:pt x="0" y="127"/>
                      <a:pt x="24" y="159"/>
                      <a:pt x="59" y="172"/>
                    </a:cubicBezTo>
                    <a:cubicBezTo>
                      <a:pt x="96" y="100"/>
                      <a:pt x="96" y="100"/>
                      <a:pt x="96" y="100"/>
                    </a:cubicBezTo>
                    <a:lnTo>
                      <a:pt x="176" y="10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64" name="Freeform 22"/>
              <p:cNvSpPr>
                <a:spLocks/>
              </p:cNvSpPr>
              <p:nvPr/>
            </p:nvSpPr>
            <p:spPr bwMode="auto">
              <a:xfrm>
                <a:off x="872432" y="834916"/>
                <a:ext cx="125014" cy="128692"/>
              </a:xfrm>
              <a:custGeom>
                <a:avLst/>
                <a:gdLst/>
                <a:ahLst/>
                <a:cxnLst>
                  <a:cxn ang="0">
                    <a:pos x="18" y="0"/>
                  </a:cxn>
                  <a:cxn ang="0">
                    <a:pos x="0" y="33"/>
                  </a:cxn>
                  <a:cxn ang="0">
                    <a:pos x="32" y="15"/>
                  </a:cxn>
                  <a:cxn ang="0">
                    <a:pos x="18" y="0"/>
                  </a:cxn>
                </a:cxnLst>
                <a:rect l="0" t="0" r="r" b="b"/>
                <a:pathLst>
                  <a:path w="32" h="33">
                    <a:moveTo>
                      <a:pt x="18" y="0"/>
                    </a:moveTo>
                    <a:cubicBezTo>
                      <a:pt x="0" y="33"/>
                      <a:pt x="0" y="33"/>
                      <a:pt x="0" y="33"/>
                    </a:cubicBezTo>
                    <a:cubicBezTo>
                      <a:pt x="32" y="15"/>
                      <a:pt x="32" y="15"/>
                      <a:pt x="32" y="15"/>
                    </a:cubicBezTo>
                    <a:cubicBezTo>
                      <a:pt x="27" y="10"/>
                      <a:pt x="22" y="6"/>
                      <a:pt x="18" y="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65" name="Freeform 23"/>
              <p:cNvSpPr>
                <a:spLocks/>
              </p:cNvSpPr>
              <p:nvPr/>
            </p:nvSpPr>
            <p:spPr bwMode="auto">
              <a:xfrm>
                <a:off x="997446" y="915807"/>
                <a:ext cx="106631" cy="191198"/>
              </a:xfrm>
              <a:custGeom>
                <a:avLst/>
                <a:gdLst/>
                <a:ahLst/>
                <a:cxnLst>
                  <a:cxn ang="0">
                    <a:pos x="0" y="49"/>
                  </a:cxn>
                  <a:cxn ang="0">
                    <a:pos x="28" y="10"/>
                  </a:cxn>
                  <a:cxn ang="0">
                    <a:pos x="8" y="0"/>
                  </a:cxn>
                  <a:cxn ang="0">
                    <a:pos x="0" y="49"/>
                  </a:cxn>
                </a:cxnLst>
                <a:rect l="0" t="0" r="r" b="b"/>
                <a:pathLst>
                  <a:path w="28" h="49">
                    <a:moveTo>
                      <a:pt x="0" y="49"/>
                    </a:moveTo>
                    <a:cubicBezTo>
                      <a:pt x="28" y="10"/>
                      <a:pt x="28" y="10"/>
                      <a:pt x="28" y="10"/>
                    </a:cubicBezTo>
                    <a:cubicBezTo>
                      <a:pt x="21" y="8"/>
                      <a:pt x="14" y="4"/>
                      <a:pt x="8" y="0"/>
                    </a:cubicBezTo>
                    <a:lnTo>
                      <a:pt x="0" y="49"/>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66" name="Freeform 24"/>
              <p:cNvSpPr>
                <a:spLocks/>
              </p:cNvSpPr>
              <p:nvPr/>
            </p:nvSpPr>
            <p:spPr bwMode="auto">
              <a:xfrm>
                <a:off x="747418" y="724609"/>
                <a:ext cx="176491" cy="125014"/>
              </a:xfrm>
              <a:custGeom>
                <a:avLst/>
                <a:gdLst/>
                <a:ahLst/>
                <a:cxnLst>
                  <a:cxn ang="0">
                    <a:pos x="0" y="33"/>
                  </a:cxn>
                  <a:cxn ang="0">
                    <a:pos x="46" y="21"/>
                  </a:cxn>
                  <a:cxn ang="0">
                    <a:pos x="36" y="0"/>
                  </a:cxn>
                  <a:cxn ang="0">
                    <a:pos x="0" y="33"/>
                  </a:cxn>
                </a:cxnLst>
                <a:rect l="0" t="0" r="r" b="b"/>
                <a:pathLst>
                  <a:path w="46" h="33">
                    <a:moveTo>
                      <a:pt x="0" y="33"/>
                    </a:moveTo>
                    <a:cubicBezTo>
                      <a:pt x="46" y="21"/>
                      <a:pt x="46" y="21"/>
                      <a:pt x="46" y="21"/>
                    </a:cubicBezTo>
                    <a:cubicBezTo>
                      <a:pt x="42" y="14"/>
                      <a:pt x="39" y="7"/>
                      <a:pt x="36" y="0"/>
                    </a:cubicBezTo>
                    <a:lnTo>
                      <a:pt x="0" y="3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67" name="Freeform 25"/>
              <p:cNvSpPr>
                <a:spLocks/>
              </p:cNvSpPr>
              <p:nvPr/>
            </p:nvSpPr>
            <p:spPr bwMode="auto">
              <a:xfrm>
                <a:off x="703295" y="470905"/>
                <a:ext cx="194876" cy="91923"/>
              </a:xfrm>
              <a:custGeom>
                <a:avLst/>
                <a:gdLst/>
                <a:ahLst/>
                <a:cxnLst>
                  <a:cxn ang="0">
                    <a:pos x="0" y="0"/>
                  </a:cxn>
                  <a:cxn ang="0">
                    <a:pos x="47" y="23"/>
                  </a:cxn>
                  <a:cxn ang="0">
                    <a:pos x="51" y="2"/>
                  </a:cxn>
                  <a:cxn ang="0">
                    <a:pos x="0" y="0"/>
                  </a:cxn>
                </a:cxnLst>
                <a:rect l="0" t="0" r="r" b="b"/>
                <a:pathLst>
                  <a:path w="51" h="23">
                    <a:moveTo>
                      <a:pt x="0" y="0"/>
                    </a:moveTo>
                    <a:cubicBezTo>
                      <a:pt x="47" y="23"/>
                      <a:pt x="47" y="23"/>
                      <a:pt x="47" y="23"/>
                    </a:cubicBezTo>
                    <a:cubicBezTo>
                      <a:pt x="45" y="18"/>
                      <a:pt x="48" y="10"/>
                      <a:pt x="51" y="2"/>
                    </a:cubicBezTo>
                    <a:lnTo>
                      <a:pt x="0"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68" name="Freeform 26"/>
              <p:cNvSpPr>
                <a:spLocks/>
              </p:cNvSpPr>
              <p:nvPr/>
            </p:nvSpPr>
            <p:spPr bwMode="auto">
              <a:xfrm>
                <a:off x="767642" y="592241"/>
                <a:ext cx="99277" cy="77216"/>
              </a:xfrm>
              <a:custGeom>
                <a:avLst/>
                <a:gdLst/>
                <a:ahLst/>
                <a:cxnLst>
                  <a:cxn ang="0">
                    <a:pos x="26" y="0"/>
                  </a:cxn>
                  <a:cxn ang="0">
                    <a:pos x="0" y="14"/>
                  </a:cxn>
                  <a:cxn ang="0">
                    <a:pos x="26" y="20"/>
                  </a:cxn>
                  <a:cxn ang="0">
                    <a:pos x="25" y="6"/>
                  </a:cxn>
                  <a:cxn ang="0">
                    <a:pos x="26" y="0"/>
                  </a:cxn>
                </a:cxnLst>
                <a:rect l="0" t="0" r="r" b="b"/>
                <a:pathLst>
                  <a:path w="26" h="20">
                    <a:moveTo>
                      <a:pt x="26" y="0"/>
                    </a:moveTo>
                    <a:cubicBezTo>
                      <a:pt x="0" y="14"/>
                      <a:pt x="0" y="14"/>
                      <a:pt x="0" y="14"/>
                    </a:cubicBezTo>
                    <a:cubicBezTo>
                      <a:pt x="26" y="20"/>
                      <a:pt x="26" y="20"/>
                      <a:pt x="26" y="20"/>
                    </a:cubicBezTo>
                    <a:cubicBezTo>
                      <a:pt x="26" y="15"/>
                      <a:pt x="25" y="11"/>
                      <a:pt x="25" y="6"/>
                    </a:cubicBezTo>
                    <a:cubicBezTo>
                      <a:pt x="25" y="4"/>
                      <a:pt x="25" y="2"/>
                      <a:pt x="26" y="0"/>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70" name="Freeform 27"/>
              <p:cNvSpPr>
                <a:spLocks/>
              </p:cNvSpPr>
              <p:nvPr/>
            </p:nvSpPr>
            <p:spPr bwMode="auto">
              <a:xfrm>
                <a:off x="817280" y="371628"/>
                <a:ext cx="147076" cy="91923"/>
              </a:xfrm>
              <a:custGeom>
                <a:avLst/>
                <a:gdLst/>
                <a:ahLst/>
                <a:cxnLst>
                  <a:cxn ang="0">
                    <a:pos x="0" y="0"/>
                  </a:cxn>
                  <a:cxn ang="0">
                    <a:pos x="23" y="24"/>
                  </a:cxn>
                  <a:cxn ang="0">
                    <a:pos x="38" y="2"/>
                  </a:cxn>
                  <a:cxn ang="0">
                    <a:pos x="0" y="0"/>
                  </a:cxn>
                </a:cxnLst>
                <a:rect l="0" t="0" r="r" b="b"/>
                <a:pathLst>
                  <a:path w="38" h="24">
                    <a:moveTo>
                      <a:pt x="0" y="0"/>
                    </a:moveTo>
                    <a:cubicBezTo>
                      <a:pt x="23" y="24"/>
                      <a:pt x="23" y="24"/>
                      <a:pt x="23" y="24"/>
                    </a:cubicBezTo>
                    <a:cubicBezTo>
                      <a:pt x="27" y="16"/>
                      <a:pt x="32" y="9"/>
                      <a:pt x="38" y="2"/>
                    </a:cubicBezTo>
                    <a:lnTo>
                      <a:pt x="0"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71" name="Freeform 28"/>
              <p:cNvSpPr>
                <a:spLocks/>
              </p:cNvSpPr>
              <p:nvPr/>
            </p:nvSpPr>
            <p:spPr bwMode="auto">
              <a:xfrm>
                <a:off x="1074662" y="180430"/>
                <a:ext cx="69862" cy="113985"/>
              </a:xfrm>
              <a:custGeom>
                <a:avLst/>
                <a:gdLst/>
                <a:ahLst/>
                <a:cxnLst>
                  <a:cxn ang="0">
                    <a:pos x="0" y="0"/>
                  </a:cxn>
                  <a:cxn ang="0">
                    <a:pos x="1" y="30"/>
                  </a:cxn>
                  <a:cxn ang="0">
                    <a:pos x="18" y="25"/>
                  </a:cxn>
                  <a:cxn ang="0">
                    <a:pos x="0" y="0"/>
                  </a:cxn>
                </a:cxnLst>
                <a:rect l="0" t="0" r="r" b="b"/>
                <a:pathLst>
                  <a:path w="18" h="30">
                    <a:moveTo>
                      <a:pt x="0" y="0"/>
                    </a:moveTo>
                    <a:cubicBezTo>
                      <a:pt x="1" y="30"/>
                      <a:pt x="1" y="30"/>
                      <a:pt x="1" y="30"/>
                    </a:cubicBezTo>
                    <a:cubicBezTo>
                      <a:pt x="6" y="28"/>
                      <a:pt x="12" y="26"/>
                      <a:pt x="18" y="25"/>
                    </a:cubicBezTo>
                    <a:lnTo>
                      <a:pt x="0"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72" name="Freeform 29"/>
              <p:cNvSpPr>
                <a:spLocks/>
              </p:cNvSpPr>
              <p:nvPr/>
            </p:nvSpPr>
            <p:spPr bwMode="auto">
              <a:xfrm>
                <a:off x="883464" y="220877"/>
                <a:ext cx="147076" cy="150753"/>
              </a:xfrm>
              <a:custGeom>
                <a:avLst/>
                <a:gdLst/>
                <a:ahLst/>
                <a:cxnLst>
                  <a:cxn ang="0">
                    <a:pos x="38" y="26"/>
                  </a:cxn>
                  <a:cxn ang="0">
                    <a:pos x="0" y="0"/>
                  </a:cxn>
                  <a:cxn ang="0">
                    <a:pos x="23" y="39"/>
                  </a:cxn>
                  <a:cxn ang="0">
                    <a:pos x="38" y="26"/>
                  </a:cxn>
                </a:cxnLst>
                <a:rect l="0" t="0" r="r" b="b"/>
                <a:pathLst>
                  <a:path w="38" h="39">
                    <a:moveTo>
                      <a:pt x="38" y="26"/>
                    </a:moveTo>
                    <a:cubicBezTo>
                      <a:pt x="0" y="0"/>
                      <a:pt x="0" y="0"/>
                      <a:pt x="0" y="0"/>
                    </a:cubicBezTo>
                    <a:cubicBezTo>
                      <a:pt x="23" y="39"/>
                      <a:pt x="23" y="39"/>
                      <a:pt x="23" y="39"/>
                    </a:cubicBezTo>
                    <a:cubicBezTo>
                      <a:pt x="27" y="34"/>
                      <a:pt x="32" y="30"/>
                      <a:pt x="38" y="26"/>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73" name="Freeform 30"/>
              <p:cNvSpPr>
                <a:spLocks/>
              </p:cNvSpPr>
              <p:nvPr/>
            </p:nvSpPr>
            <p:spPr bwMode="auto">
              <a:xfrm>
                <a:off x="1192322" y="84831"/>
                <a:ext cx="77216" cy="180169"/>
              </a:xfrm>
              <a:custGeom>
                <a:avLst/>
                <a:gdLst/>
                <a:ahLst/>
                <a:cxnLst>
                  <a:cxn ang="0">
                    <a:pos x="20" y="46"/>
                  </a:cxn>
                  <a:cxn ang="0">
                    <a:pos x="7" y="0"/>
                  </a:cxn>
                  <a:cxn ang="0">
                    <a:pos x="0" y="46"/>
                  </a:cxn>
                  <a:cxn ang="0">
                    <a:pos x="9" y="46"/>
                  </a:cxn>
                  <a:cxn ang="0">
                    <a:pos x="20" y="46"/>
                  </a:cxn>
                </a:cxnLst>
                <a:rect l="0" t="0" r="r" b="b"/>
                <a:pathLst>
                  <a:path w="20" h="46">
                    <a:moveTo>
                      <a:pt x="20" y="46"/>
                    </a:moveTo>
                    <a:cubicBezTo>
                      <a:pt x="7" y="0"/>
                      <a:pt x="7" y="0"/>
                      <a:pt x="7" y="0"/>
                    </a:cubicBezTo>
                    <a:cubicBezTo>
                      <a:pt x="0" y="46"/>
                      <a:pt x="0" y="46"/>
                      <a:pt x="0" y="46"/>
                    </a:cubicBezTo>
                    <a:cubicBezTo>
                      <a:pt x="3" y="46"/>
                      <a:pt x="6" y="46"/>
                      <a:pt x="9" y="46"/>
                    </a:cubicBezTo>
                    <a:cubicBezTo>
                      <a:pt x="13" y="46"/>
                      <a:pt x="17" y="46"/>
                      <a:pt x="20" y="46"/>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74" name="Freeform 31"/>
              <p:cNvSpPr>
                <a:spLocks/>
              </p:cNvSpPr>
              <p:nvPr/>
            </p:nvSpPr>
            <p:spPr bwMode="auto">
              <a:xfrm>
                <a:off x="1405582" y="184108"/>
                <a:ext cx="128692" cy="180169"/>
              </a:xfrm>
              <a:custGeom>
                <a:avLst/>
                <a:gdLst/>
                <a:ahLst/>
                <a:cxnLst>
                  <a:cxn ang="0">
                    <a:pos x="33" y="0"/>
                  </a:cxn>
                  <a:cxn ang="0">
                    <a:pos x="0" y="32"/>
                  </a:cxn>
                  <a:cxn ang="0">
                    <a:pos x="19" y="47"/>
                  </a:cxn>
                  <a:cxn ang="0">
                    <a:pos x="33" y="0"/>
                  </a:cxn>
                </a:cxnLst>
                <a:rect l="0" t="0" r="r" b="b"/>
                <a:pathLst>
                  <a:path w="33" h="47">
                    <a:moveTo>
                      <a:pt x="33" y="0"/>
                    </a:moveTo>
                    <a:cubicBezTo>
                      <a:pt x="0" y="32"/>
                      <a:pt x="0" y="32"/>
                      <a:pt x="0" y="32"/>
                    </a:cubicBezTo>
                    <a:cubicBezTo>
                      <a:pt x="7" y="36"/>
                      <a:pt x="13" y="41"/>
                      <a:pt x="19" y="47"/>
                    </a:cubicBezTo>
                    <a:lnTo>
                      <a:pt x="33"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75" name="Freeform 32"/>
              <p:cNvSpPr>
                <a:spLocks/>
              </p:cNvSpPr>
              <p:nvPr/>
            </p:nvSpPr>
            <p:spPr bwMode="auto">
              <a:xfrm>
                <a:off x="1309983" y="180430"/>
                <a:ext cx="91923" cy="125014"/>
              </a:xfrm>
              <a:custGeom>
                <a:avLst/>
                <a:gdLst/>
                <a:ahLst/>
                <a:cxnLst>
                  <a:cxn ang="0">
                    <a:pos x="18" y="0"/>
                  </a:cxn>
                  <a:cxn ang="0">
                    <a:pos x="0" y="24"/>
                  </a:cxn>
                  <a:cxn ang="0">
                    <a:pos x="24" y="33"/>
                  </a:cxn>
                  <a:cxn ang="0">
                    <a:pos x="18" y="0"/>
                  </a:cxn>
                </a:cxnLst>
                <a:rect l="0" t="0" r="r" b="b"/>
                <a:pathLst>
                  <a:path w="24" h="33">
                    <a:moveTo>
                      <a:pt x="18" y="0"/>
                    </a:moveTo>
                    <a:cubicBezTo>
                      <a:pt x="0" y="24"/>
                      <a:pt x="0" y="24"/>
                      <a:pt x="0" y="24"/>
                    </a:cubicBezTo>
                    <a:cubicBezTo>
                      <a:pt x="9" y="26"/>
                      <a:pt x="16" y="29"/>
                      <a:pt x="24" y="33"/>
                    </a:cubicBezTo>
                    <a:lnTo>
                      <a:pt x="18"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76" name="Freeform 33"/>
              <p:cNvSpPr>
                <a:spLocks/>
              </p:cNvSpPr>
              <p:nvPr/>
            </p:nvSpPr>
            <p:spPr bwMode="auto">
              <a:xfrm>
                <a:off x="1295275" y="301768"/>
                <a:ext cx="14708" cy="3678"/>
              </a:xfrm>
              <a:custGeom>
                <a:avLst/>
                <a:gdLst/>
                <a:ahLst/>
                <a:cxnLst>
                  <a:cxn ang="0">
                    <a:pos x="4" y="1"/>
                  </a:cxn>
                  <a:cxn ang="0">
                    <a:pos x="0" y="0"/>
                  </a:cxn>
                  <a:cxn ang="0">
                    <a:pos x="0" y="1"/>
                  </a:cxn>
                  <a:cxn ang="0">
                    <a:pos x="4" y="1"/>
                  </a:cxn>
                </a:cxnLst>
                <a:rect l="0" t="0" r="r" b="b"/>
                <a:pathLst>
                  <a:path w="4" h="1">
                    <a:moveTo>
                      <a:pt x="4" y="1"/>
                    </a:moveTo>
                    <a:cubicBezTo>
                      <a:pt x="3" y="1"/>
                      <a:pt x="1" y="0"/>
                      <a:pt x="0" y="0"/>
                    </a:cubicBezTo>
                    <a:cubicBezTo>
                      <a:pt x="0" y="1"/>
                      <a:pt x="0" y="1"/>
                      <a:pt x="0" y="1"/>
                    </a:cubicBezTo>
                    <a:lnTo>
                      <a:pt x="4" y="1"/>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77" name="Freeform 34"/>
              <p:cNvSpPr>
                <a:spLocks/>
              </p:cNvSpPr>
              <p:nvPr/>
            </p:nvSpPr>
            <p:spPr bwMode="auto">
              <a:xfrm>
                <a:off x="1493827" y="360599"/>
                <a:ext cx="136046" cy="102953"/>
              </a:xfrm>
              <a:custGeom>
                <a:avLst/>
                <a:gdLst/>
                <a:ahLst/>
                <a:cxnLst>
                  <a:cxn ang="0">
                    <a:pos x="35" y="0"/>
                  </a:cxn>
                  <a:cxn ang="0">
                    <a:pos x="0" y="5"/>
                  </a:cxn>
                  <a:cxn ang="0">
                    <a:pos x="15" y="27"/>
                  </a:cxn>
                  <a:cxn ang="0">
                    <a:pos x="35" y="0"/>
                  </a:cxn>
                </a:cxnLst>
                <a:rect l="0" t="0" r="r" b="b"/>
                <a:pathLst>
                  <a:path w="35" h="27">
                    <a:moveTo>
                      <a:pt x="35" y="0"/>
                    </a:moveTo>
                    <a:cubicBezTo>
                      <a:pt x="0" y="5"/>
                      <a:pt x="0" y="5"/>
                      <a:pt x="0" y="5"/>
                    </a:cubicBezTo>
                    <a:cubicBezTo>
                      <a:pt x="6" y="11"/>
                      <a:pt x="11" y="19"/>
                      <a:pt x="15" y="27"/>
                    </a:cubicBezTo>
                    <a:lnTo>
                      <a:pt x="35"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sp>
            <p:nvSpPr>
              <p:cNvPr id="178" name="Freeform 35"/>
              <p:cNvSpPr>
                <a:spLocks/>
              </p:cNvSpPr>
              <p:nvPr/>
            </p:nvSpPr>
            <p:spPr bwMode="auto">
              <a:xfrm>
                <a:off x="1571041" y="515028"/>
                <a:ext cx="176491" cy="128692"/>
              </a:xfrm>
              <a:custGeom>
                <a:avLst/>
                <a:gdLst/>
                <a:ahLst/>
                <a:cxnLst>
                  <a:cxn ang="0">
                    <a:pos x="4" y="33"/>
                  </a:cxn>
                  <a:cxn ang="0">
                    <a:pos x="46" y="10"/>
                  </a:cxn>
                  <a:cxn ang="0">
                    <a:pos x="0" y="0"/>
                  </a:cxn>
                  <a:cxn ang="0">
                    <a:pos x="4" y="28"/>
                  </a:cxn>
                  <a:cxn ang="0">
                    <a:pos x="4" y="33"/>
                  </a:cxn>
                </a:cxnLst>
                <a:rect l="0" t="0" r="r" b="b"/>
                <a:pathLst>
                  <a:path w="46" h="33">
                    <a:moveTo>
                      <a:pt x="4" y="33"/>
                    </a:moveTo>
                    <a:cubicBezTo>
                      <a:pt x="46" y="10"/>
                      <a:pt x="46" y="10"/>
                      <a:pt x="46" y="10"/>
                    </a:cubicBezTo>
                    <a:cubicBezTo>
                      <a:pt x="0" y="0"/>
                      <a:pt x="0" y="0"/>
                      <a:pt x="0" y="0"/>
                    </a:cubicBezTo>
                    <a:cubicBezTo>
                      <a:pt x="3" y="9"/>
                      <a:pt x="4" y="18"/>
                      <a:pt x="4" y="28"/>
                    </a:cubicBezTo>
                    <a:cubicBezTo>
                      <a:pt x="4" y="29"/>
                      <a:pt x="4" y="31"/>
                      <a:pt x="4" y="33"/>
                    </a:cubicBezTo>
                  </a:path>
                </a:pathLst>
              </a:custGeom>
              <a:grpFill/>
              <a:ln w="9525">
                <a:noFill/>
                <a:round/>
                <a:headEnd/>
                <a:tailEnd/>
              </a:ln>
            </p:spPr>
            <p:txBody>
              <a:bodyPr vert="horz" wrap="square" lIns="121920" tIns="60960" rIns="121920" bIns="60960" numCol="1" anchor="t" anchorCtr="0" compatLnSpc="1">
                <a:prstTxWarp prst="textNoShape">
                  <a:avLst/>
                </a:prstTxWarp>
              </a:bodyPr>
              <a:lstStyle/>
              <a:p>
                <a:pPr defTabSz="1375467"/>
                <a:endParaRPr lang="en-US" sz="1400">
                  <a:solidFill>
                    <a:srgbClr val="262626"/>
                  </a:solidFill>
                  <a:cs typeface="+mn-ea"/>
                  <a:sym typeface="+mn-lt"/>
                </a:endParaRPr>
              </a:p>
            </p:txBody>
          </p:sp>
        </p:grpSp>
      </p:grpSp>
      <p:grpSp>
        <p:nvGrpSpPr>
          <p:cNvPr id="74" name="组合 73">
            <a:extLst>
              <a:ext uri="{FF2B5EF4-FFF2-40B4-BE49-F238E27FC236}">
                <a16:creationId xmlns:a16="http://schemas.microsoft.com/office/drawing/2014/main" id="{21B55475-EAAA-4086-A7C9-62E222E73999}"/>
              </a:ext>
            </a:extLst>
          </p:cNvPr>
          <p:cNvGrpSpPr/>
          <p:nvPr/>
        </p:nvGrpSpPr>
        <p:grpSpPr>
          <a:xfrm>
            <a:off x="2918188" y="338191"/>
            <a:ext cx="5975713" cy="584775"/>
            <a:chOff x="2918188" y="338191"/>
            <a:chExt cx="5975713" cy="584775"/>
          </a:xfrm>
        </p:grpSpPr>
        <p:sp>
          <p:nvSpPr>
            <p:cNvPr id="75" name="TextBox 18">
              <a:extLst>
                <a:ext uri="{FF2B5EF4-FFF2-40B4-BE49-F238E27FC236}">
                  <a16:creationId xmlns:a16="http://schemas.microsoft.com/office/drawing/2014/main" id="{293C8287-35CB-4C17-9715-5A9D08495DB0}"/>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95" name="椭圆 94">
              <a:extLst>
                <a:ext uri="{FF2B5EF4-FFF2-40B4-BE49-F238E27FC236}">
                  <a16:creationId xmlns:a16="http://schemas.microsoft.com/office/drawing/2014/main" id="{C177CC5F-A35A-4D1D-BC1B-F1115F72E3FC}"/>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6" name="椭圆 95">
              <a:extLst>
                <a:ext uri="{FF2B5EF4-FFF2-40B4-BE49-F238E27FC236}">
                  <a16:creationId xmlns:a16="http://schemas.microsoft.com/office/drawing/2014/main" id="{434A26F7-A266-434E-99F8-AA2DEB380892}"/>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8" name="椭圆 97">
              <a:extLst>
                <a:ext uri="{FF2B5EF4-FFF2-40B4-BE49-F238E27FC236}">
                  <a16:creationId xmlns:a16="http://schemas.microsoft.com/office/drawing/2014/main" id="{AF984092-4E9E-4140-B1AF-8867BBA16DCF}"/>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9" name="椭圆 98">
              <a:extLst>
                <a:ext uri="{FF2B5EF4-FFF2-40B4-BE49-F238E27FC236}">
                  <a16:creationId xmlns:a16="http://schemas.microsoft.com/office/drawing/2014/main" id="{A3C4A136-041E-45C9-A1B0-708B20DA2101}"/>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0" name="椭圆 99">
              <a:extLst>
                <a:ext uri="{FF2B5EF4-FFF2-40B4-BE49-F238E27FC236}">
                  <a16:creationId xmlns:a16="http://schemas.microsoft.com/office/drawing/2014/main" id="{6858EC4C-9324-439D-9500-CF618B6CB6F7}"/>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1" name="椭圆 100">
              <a:extLst>
                <a:ext uri="{FF2B5EF4-FFF2-40B4-BE49-F238E27FC236}">
                  <a16:creationId xmlns:a16="http://schemas.microsoft.com/office/drawing/2014/main" id="{EF2820F7-4846-4128-AE8A-5869FC203582}"/>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2" name="椭圆 101">
              <a:extLst>
                <a:ext uri="{FF2B5EF4-FFF2-40B4-BE49-F238E27FC236}">
                  <a16:creationId xmlns:a16="http://schemas.microsoft.com/office/drawing/2014/main" id="{30126B92-B6C6-4F09-A2AC-629D4E3218E6}"/>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3" name="椭圆 102">
              <a:extLst>
                <a:ext uri="{FF2B5EF4-FFF2-40B4-BE49-F238E27FC236}">
                  <a16:creationId xmlns:a16="http://schemas.microsoft.com/office/drawing/2014/main" id="{759E00BA-178E-4C1B-BBEF-5FD24C0F8E56}"/>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4" name="椭圆 103">
              <a:extLst>
                <a:ext uri="{FF2B5EF4-FFF2-40B4-BE49-F238E27FC236}">
                  <a16:creationId xmlns:a16="http://schemas.microsoft.com/office/drawing/2014/main" id="{6A32D136-511B-4B3C-A267-AE5BBF1E2881}"/>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0" name="椭圆 109">
              <a:extLst>
                <a:ext uri="{FF2B5EF4-FFF2-40B4-BE49-F238E27FC236}">
                  <a16:creationId xmlns:a16="http://schemas.microsoft.com/office/drawing/2014/main" id="{1F3BB2E4-A0AD-4753-8A50-0F317AB8779C}"/>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451162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105"/>
                                        </p:tgtEl>
                                        <p:attrNameLst>
                                          <p:attrName>style.visibility</p:attrName>
                                        </p:attrNameLst>
                                      </p:cBhvr>
                                      <p:to>
                                        <p:strVal val="visible"/>
                                      </p:to>
                                    </p:set>
                                    <p:anim calcmode="lin" valueType="num">
                                      <p:cBhvr>
                                        <p:cTn id="7" dur="500" fill="hold"/>
                                        <p:tgtEl>
                                          <p:spTgt spid="105"/>
                                        </p:tgtEl>
                                        <p:attrNameLst>
                                          <p:attrName>ppt_w</p:attrName>
                                        </p:attrNameLst>
                                      </p:cBhvr>
                                      <p:tavLst>
                                        <p:tav tm="0">
                                          <p:val>
                                            <p:fltVal val="0"/>
                                          </p:val>
                                        </p:tav>
                                        <p:tav tm="100000">
                                          <p:val>
                                            <p:strVal val="#ppt_w"/>
                                          </p:val>
                                        </p:tav>
                                      </p:tavLst>
                                    </p:anim>
                                    <p:anim calcmode="lin" valueType="num">
                                      <p:cBhvr>
                                        <p:cTn id="8" dur="500" fill="hold"/>
                                        <p:tgtEl>
                                          <p:spTgt spid="105"/>
                                        </p:tgtEl>
                                        <p:attrNameLst>
                                          <p:attrName>ppt_h</p:attrName>
                                        </p:attrNameLst>
                                      </p:cBhvr>
                                      <p:tavLst>
                                        <p:tav tm="0">
                                          <p:val>
                                            <p:fltVal val="0"/>
                                          </p:val>
                                        </p:tav>
                                        <p:tav tm="100000">
                                          <p:val>
                                            <p:strVal val="#ppt_h"/>
                                          </p:val>
                                        </p:tav>
                                      </p:tavLst>
                                    </p:anim>
                                    <p:animEffect transition="in" filter="fade">
                                      <p:cBhvr>
                                        <p:cTn id="9" dur="500"/>
                                        <p:tgtEl>
                                          <p:spTgt spid="105"/>
                                        </p:tgtEl>
                                      </p:cBhvr>
                                    </p:animEffect>
                                  </p:childTnLst>
                                </p:cTn>
                              </p:par>
                            </p:childTnLst>
                          </p:cTn>
                        </p:par>
                        <p:par>
                          <p:cTn id="10" fill="hold">
                            <p:stCondLst>
                              <p:cond delay="500"/>
                            </p:stCondLst>
                            <p:childTnLst>
                              <p:par>
                                <p:cTn id="11" presetID="53" presetClass="entr" presetSubtype="0" fill="hold" nodeType="afterEffect">
                                  <p:stCondLst>
                                    <p:cond delay="0"/>
                                  </p:stCondLst>
                                  <p:childTnLst>
                                    <p:set>
                                      <p:cBhvr>
                                        <p:cTn id="12" dur="1" fill="hold">
                                          <p:stCondLst>
                                            <p:cond delay="0"/>
                                          </p:stCondLst>
                                        </p:cTn>
                                        <p:tgtEl>
                                          <p:spTgt spid="136"/>
                                        </p:tgtEl>
                                        <p:attrNameLst>
                                          <p:attrName>style.visibility</p:attrName>
                                        </p:attrNameLst>
                                      </p:cBhvr>
                                      <p:to>
                                        <p:strVal val="visible"/>
                                      </p:to>
                                    </p:set>
                                    <p:anim calcmode="lin" valueType="num">
                                      <p:cBhvr>
                                        <p:cTn id="13" dur="500" fill="hold"/>
                                        <p:tgtEl>
                                          <p:spTgt spid="136"/>
                                        </p:tgtEl>
                                        <p:attrNameLst>
                                          <p:attrName>ppt_w</p:attrName>
                                        </p:attrNameLst>
                                      </p:cBhvr>
                                      <p:tavLst>
                                        <p:tav tm="0">
                                          <p:val>
                                            <p:fltVal val="0"/>
                                          </p:val>
                                        </p:tav>
                                        <p:tav tm="100000">
                                          <p:val>
                                            <p:strVal val="#ppt_w"/>
                                          </p:val>
                                        </p:tav>
                                      </p:tavLst>
                                    </p:anim>
                                    <p:anim calcmode="lin" valueType="num">
                                      <p:cBhvr>
                                        <p:cTn id="14" dur="500" fill="hold"/>
                                        <p:tgtEl>
                                          <p:spTgt spid="136"/>
                                        </p:tgtEl>
                                        <p:attrNameLst>
                                          <p:attrName>ppt_h</p:attrName>
                                        </p:attrNameLst>
                                      </p:cBhvr>
                                      <p:tavLst>
                                        <p:tav tm="0">
                                          <p:val>
                                            <p:fltVal val="0"/>
                                          </p:val>
                                        </p:tav>
                                        <p:tav tm="100000">
                                          <p:val>
                                            <p:strVal val="#ppt_h"/>
                                          </p:val>
                                        </p:tav>
                                      </p:tavLst>
                                    </p:anim>
                                    <p:animEffect transition="in" filter="fade">
                                      <p:cBhvr>
                                        <p:cTn id="15" dur="500"/>
                                        <p:tgtEl>
                                          <p:spTgt spid="136"/>
                                        </p:tgtEl>
                                      </p:cBhvr>
                                    </p:animEffect>
                                  </p:childTnLst>
                                </p:cTn>
                              </p:par>
                            </p:childTnLst>
                          </p:cTn>
                        </p:par>
                        <p:par>
                          <p:cTn id="16" fill="hold">
                            <p:stCondLst>
                              <p:cond delay="1000"/>
                            </p:stCondLst>
                            <p:childTnLst>
                              <p:par>
                                <p:cTn id="17" presetID="53" presetClass="entr" presetSubtype="0" fill="hold" grpId="0" nodeType="afterEffect">
                                  <p:stCondLst>
                                    <p:cond delay="0"/>
                                  </p:stCondLst>
                                  <p:childTnLst>
                                    <p:set>
                                      <p:cBhvr>
                                        <p:cTn id="18" dur="1" fill="hold">
                                          <p:stCondLst>
                                            <p:cond delay="0"/>
                                          </p:stCondLst>
                                        </p:cTn>
                                        <p:tgtEl>
                                          <p:spTgt spid="106"/>
                                        </p:tgtEl>
                                        <p:attrNameLst>
                                          <p:attrName>style.visibility</p:attrName>
                                        </p:attrNameLst>
                                      </p:cBhvr>
                                      <p:to>
                                        <p:strVal val="visible"/>
                                      </p:to>
                                    </p:set>
                                    <p:anim calcmode="lin" valueType="num">
                                      <p:cBhvr>
                                        <p:cTn id="19" dur="500" fill="hold"/>
                                        <p:tgtEl>
                                          <p:spTgt spid="106"/>
                                        </p:tgtEl>
                                        <p:attrNameLst>
                                          <p:attrName>ppt_w</p:attrName>
                                        </p:attrNameLst>
                                      </p:cBhvr>
                                      <p:tavLst>
                                        <p:tav tm="0">
                                          <p:val>
                                            <p:fltVal val="0"/>
                                          </p:val>
                                        </p:tav>
                                        <p:tav tm="100000">
                                          <p:val>
                                            <p:strVal val="#ppt_w"/>
                                          </p:val>
                                        </p:tav>
                                      </p:tavLst>
                                    </p:anim>
                                    <p:anim calcmode="lin" valueType="num">
                                      <p:cBhvr>
                                        <p:cTn id="20" dur="500" fill="hold"/>
                                        <p:tgtEl>
                                          <p:spTgt spid="106"/>
                                        </p:tgtEl>
                                        <p:attrNameLst>
                                          <p:attrName>ppt_h</p:attrName>
                                        </p:attrNameLst>
                                      </p:cBhvr>
                                      <p:tavLst>
                                        <p:tav tm="0">
                                          <p:val>
                                            <p:fltVal val="0"/>
                                          </p:val>
                                        </p:tav>
                                        <p:tav tm="100000">
                                          <p:val>
                                            <p:strVal val="#ppt_h"/>
                                          </p:val>
                                        </p:tav>
                                      </p:tavLst>
                                    </p:anim>
                                    <p:animEffect transition="in" filter="fade">
                                      <p:cBhvr>
                                        <p:cTn id="21" dur="500"/>
                                        <p:tgtEl>
                                          <p:spTgt spid="106"/>
                                        </p:tgtEl>
                                      </p:cBhvr>
                                    </p:animEffect>
                                  </p:childTnLst>
                                </p:cTn>
                              </p:par>
                            </p:childTnLst>
                          </p:cTn>
                        </p:par>
                        <p:par>
                          <p:cTn id="22" fill="hold">
                            <p:stCondLst>
                              <p:cond delay="1500"/>
                            </p:stCondLst>
                            <p:childTnLst>
                              <p:par>
                                <p:cTn id="23" presetID="53" presetClass="entr" presetSubtype="0" fill="hold" nodeType="afterEffect">
                                  <p:stCondLst>
                                    <p:cond delay="0"/>
                                  </p:stCondLst>
                                  <p:childTnLst>
                                    <p:set>
                                      <p:cBhvr>
                                        <p:cTn id="24" dur="1" fill="hold">
                                          <p:stCondLst>
                                            <p:cond delay="0"/>
                                          </p:stCondLst>
                                        </p:cTn>
                                        <p:tgtEl>
                                          <p:spTgt spid="90"/>
                                        </p:tgtEl>
                                        <p:attrNameLst>
                                          <p:attrName>style.visibility</p:attrName>
                                        </p:attrNameLst>
                                      </p:cBhvr>
                                      <p:to>
                                        <p:strVal val="visible"/>
                                      </p:to>
                                    </p:set>
                                    <p:anim calcmode="lin" valueType="num">
                                      <p:cBhvr>
                                        <p:cTn id="25" dur="500" fill="hold"/>
                                        <p:tgtEl>
                                          <p:spTgt spid="90"/>
                                        </p:tgtEl>
                                        <p:attrNameLst>
                                          <p:attrName>ppt_w</p:attrName>
                                        </p:attrNameLst>
                                      </p:cBhvr>
                                      <p:tavLst>
                                        <p:tav tm="0">
                                          <p:val>
                                            <p:fltVal val="0"/>
                                          </p:val>
                                        </p:tav>
                                        <p:tav tm="100000">
                                          <p:val>
                                            <p:strVal val="#ppt_w"/>
                                          </p:val>
                                        </p:tav>
                                      </p:tavLst>
                                    </p:anim>
                                    <p:anim calcmode="lin" valueType="num">
                                      <p:cBhvr>
                                        <p:cTn id="26" dur="500" fill="hold"/>
                                        <p:tgtEl>
                                          <p:spTgt spid="90"/>
                                        </p:tgtEl>
                                        <p:attrNameLst>
                                          <p:attrName>ppt_h</p:attrName>
                                        </p:attrNameLst>
                                      </p:cBhvr>
                                      <p:tavLst>
                                        <p:tav tm="0">
                                          <p:val>
                                            <p:fltVal val="0"/>
                                          </p:val>
                                        </p:tav>
                                        <p:tav tm="100000">
                                          <p:val>
                                            <p:strVal val="#ppt_h"/>
                                          </p:val>
                                        </p:tav>
                                      </p:tavLst>
                                    </p:anim>
                                    <p:animEffect transition="in" filter="fade">
                                      <p:cBhvr>
                                        <p:cTn id="27" dur="500"/>
                                        <p:tgtEl>
                                          <p:spTgt spid="90"/>
                                        </p:tgtEl>
                                      </p:cBhvr>
                                    </p:animEffect>
                                  </p:childTnLst>
                                </p:cTn>
                              </p:par>
                            </p:childTnLst>
                          </p:cTn>
                        </p:par>
                        <p:par>
                          <p:cTn id="28" fill="hold">
                            <p:stCondLst>
                              <p:cond delay="2000"/>
                            </p:stCondLst>
                            <p:childTnLst>
                              <p:par>
                                <p:cTn id="29" presetID="53" presetClass="entr" presetSubtype="0" fill="hold" grpId="0" nodeType="afterEffect">
                                  <p:stCondLst>
                                    <p:cond delay="0"/>
                                  </p:stCondLst>
                                  <p:childTnLst>
                                    <p:set>
                                      <p:cBhvr>
                                        <p:cTn id="30" dur="1" fill="hold">
                                          <p:stCondLst>
                                            <p:cond delay="0"/>
                                          </p:stCondLst>
                                        </p:cTn>
                                        <p:tgtEl>
                                          <p:spTgt spid="107"/>
                                        </p:tgtEl>
                                        <p:attrNameLst>
                                          <p:attrName>style.visibility</p:attrName>
                                        </p:attrNameLst>
                                      </p:cBhvr>
                                      <p:to>
                                        <p:strVal val="visible"/>
                                      </p:to>
                                    </p:set>
                                    <p:anim calcmode="lin" valueType="num">
                                      <p:cBhvr>
                                        <p:cTn id="31" dur="500" fill="hold"/>
                                        <p:tgtEl>
                                          <p:spTgt spid="107"/>
                                        </p:tgtEl>
                                        <p:attrNameLst>
                                          <p:attrName>ppt_w</p:attrName>
                                        </p:attrNameLst>
                                      </p:cBhvr>
                                      <p:tavLst>
                                        <p:tav tm="0">
                                          <p:val>
                                            <p:fltVal val="0"/>
                                          </p:val>
                                        </p:tav>
                                        <p:tav tm="100000">
                                          <p:val>
                                            <p:strVal val="#ppt_w"/>
                                          </p:val>
                                        </p:tav>
                                      </p:tavLst>
                                    </p:anim>
                                    <p:anim calcmode="lin" valueType="num">
                                      <p:cBhvr>
                                        <p:cTn id="32" dur="500" fill="hold"/>
                                        <p:tgtEl>
                                          <p:spTgt spid="107"/>
                                        </p:tgtEl>
                                        <p:attrNameLst>
                                          <p:attrName>ppt_h</p:attrName>
                                        </p:attrNameLst>
                                      </p:cBhvr>
                                      <p:tavLst>
                                        <p:tav tm="0">
                                          <p:val>
                                            <p:fltVal val="0"/>
                                          </p:val>
                                        </p:tav>
                                        <p:tav tm="100000">
                                          <p:val>
                                            <p:strVal val="#ppt_h"/>
                                          </p:val>
                                        </p:tav>
                                      </p:tavLst>
                                    </p:anim>
                                    <p:animEffect transition="in" filter="fade">
                                      <p:cBhvr>
                                        <p:cTn id="33" dur="500"/>
                                        <p:tgtEl>
                                          <p:spTgt spid="107"/>
                                        </p:tgtEl>
                                      </p:cBhvr>
                                    </p:animEffect>
                                  </p:childTnLst>
                                </p:cTn>
                              </p:par>
                            </p:childTnLst>
                          </p:cTn>
                        </p:par>
                        <p:par>
                          <p:cTn id="34" fill="hold">
                            <p:stCondLst>
                              <p:cond delay="2500"/>
                            </p:stCondLst>
                            <p:childTnLst>
                              <p:par>
                                <p:cTn id="35" presetID="53" presetClass="entr" presetSubtype="0" fill="hold" nodeType="after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p:cTn id="37" dur="500" fill="hold"/>
                                        <p:tgtEl>
                                          <p:spTgt spid="76"/>
                                        </p:tgtEl>
                                        <p:attrNameLst>
                                          <p:attrName>ppt_w</p:attrName>
                                        </p:attrNameLst>
                                      </p:cBhvr>
                                      <p:tavLst>
                                        <p:tav tm="0">
                                          <p:val>
                                            <p:fltVal val="0"/>
                                          </p:val>
                                        </p:tav>
                                        <p:tav tm="100000">
                                          <p:val>
                                            <p:strVal val="#ppt_w"/>
                                          </p:val>
                                        </p:tav>
                                      </p:tavLst>
                                    </p:anim>
                                    <p:anim calcmode="lin" valueType="num">
                                      <p:cBhvr>
                                        <p:cTn id="38" dur="500" fill="hold"/>
                                        <p:tgtEl>
                                          <p:spTgt spid="76"/>
                                        </p:tgtEl>
                                        <p:attrNameLst>
                                          <p:attrName>ppt_h</p:attrName>
                                        </p:attrNameLst>
                                      </p:cBhvr>
                                      <p:tavLst>
                                        <p:tav tm="0">
                                          <p:val>
                                            <p:fltVal val="0"/>
                                          </p:val>
                                        </p:tav>
                                        <p:tav tm="100000">
                                          <p:val>
                                            <p:strVal val="#ppt_h"/>
                                          </p:val>
                                        </p:tav>
                                      </p:tavLst>
                                    </p:anim>
                                    <p:animEffect transition="in" filter="fade">
                                      <p:cBhvr>
                                        <p:cTn id="39" dur="500"/>
                                        <p:tgtEl>
                                          <p:spTgt spid="76"/>
                                        </p:tgtEl>
                                      </p:cBhvr>
                                    </p:animEffect>
                                  </p:childTnLst>
                                </p:cTn>
                              </p:par>
                            </p:childTnLst>
                          </p:cTn>
                        </p:par>
                        <p:par>
                          <p:cTn id="40" fill="hold">
                            <p:stCondLst>
                              <p:cond delay="3000"/>
                            </p:stCondLst>
                            <p:childTnLst>
                              <p:par>
                                <p:cTn id="41" presetID="53" presetClass="entr" presetSubtype="0" fill="hold" grpId="0" nodeType="afterEffect">
                                  <p:stCondLst>
                                    <p:cond delay="0"/>
                                  </p:stCondLst>
                                  <p:childTnLst>
                                    <p:set>
                                      <p:cBhvr>
                                        <p:cTn id="42" dur="1" fill="hold">
                                          <p:stCondLst>
                                            <p:cond delay="0"/>
                                          </p:stCondLst>
                                        </p:cTn>
                                        <p:tgtEl>
                                          <p:spTgt spid="108"/>
                                        </p:tgtEl>
                                        <p:attrNameLst>
                                          <p:attrName>style.visibility</p:attrName>
                                        </p:attrNameLst>
                                      </p:cBhvr>
                                      <p:to>
                                        <p:strVal val="visible"/>
                                      </p:to>
                                    </p:set>
                                    <p:anim calcmode="lin" valueType="num">
                                      <p:cBhvr>
                                        <p:cTn id="43" dur="500" fill="hold"/>
                                        <p:tgtEl>
                                          <p:spTgt spid="108"/>
                                        </p:tgtEl>
                                        <p:attrNameLst>
                                          <p:attrName>ppt_w</p:attrName>
                                        </p:attrNameLst>
                                      </p:cBhvr>
                                      <p:tavLst>
                                        <p:tav tm="0">
                                          <p:val>
                                            <p:fltVal val="0"/>
                                          </p:val>
                                        </p:tav>
                                        <p:tav tm="100000">
                                          <p:val>
                                            <p:strVal val="#ppt_w"/>
                                          </p:val>
                                        </p:tav>
                                      </p:tavLst>
                                    </p:anim>
                                    <p:anim calcmode="lin" valueType="num">
                                      <p:cBhvr>
                                        <p:cTn id="44" dur="500" fill="hold"/>
                                        <p:tgtEl>
                                          <p:spTgt spid="108"/>
                                        </p:tgtEl>
                                        <p:attrNameLst>
                                          <p:attrName>ppt_h</p:attrName>
                                        </p:attrNameLst>
                                      </p:cBhvr>
                                      <p:tavLst>
                                        <p:tav tm="0">
                                          <p:val>
                                            <p:fltVal val="0"/>
                                          </p:val>
                                        </p:tav>
                                        <p:tav tm="100000">
                                          <p:val>
                                            <p:strVal val="#ppt_h"/>
                                          </p:val>
                                        </p:tav>
                                      </p:tavLst>
                                    </p:anim>
                                    <p:animEffect transition="in" filter="fade">
                                      <p:cBhvr>
                                        <p:cTn id="45" dur="500"/>
                                        <p:tgtEl>
                                          <p:spTgt spid="108"/>
                                        </p:tgtEl>
                                      </p:cBhvr>
                                    </p:animEffect>
                                  </p:childTnLst>
                                </p:cTn>
                              </p:par>
                            </p:childTnLst>
                          </p:cTn>
                        </p:par>
                        <p:par>
                          <p:cTn id="46" fill="hold">
                            <p:stCondLst>
                              <p:cond delay="3500"/>
                            </p:stCondLst>
                            <p:childTnLst>
                              <p:par>
                                <p:cTn id="47" presetID="53" presetClass="entr" presetSubtype="0" fill="hold" nodeType="afterEffect">
                                  <p:stCondLst>
                                    <p:cond delay="0"/>
                                  </p:stCondLst>
                                  <p:childTnLst>
                                    <p:set>
                                      <p:cBhvr>
                                        <p:cTn id="48" dur="1" fill="hold">
                                          <p:stCondLst>
                                            <p:cond delay="0"/>
                                          </p:stCondLst>
                                        </p:cTn>
                                        <p:tgtEl>
                                          <p:spTgt spid="85"/>
                                        </p:tgtEl>
                                        <p:attrNameLst>
                                          <p:attrName>style.visibility</p:attrName>
                                        </p:attrNameLst>
                                      </p:cBhvr>
                                      <p:to>
                                        <p:strVal val="visible"/>
                                      </p:to>
                                    </p:set>
                                    <p:anim calcmode="lin" valueType="num">
                                      <p:cBhvr>
                                        <p:cTn id="49" dur="500" fill="hold"/>
                                        <p:tgtEl>
                                          <p:spTgt spid="85"/>
                                        </p:tgtEl>
                                        <p:attrNameLst>
                                          <p:attrName>ppt_w</p:attrName>
                                        </p:attrNameLst>
                                      </p:cBhvr>
                                      <p:tavLst>
                                        <p:tav tm="0">
                                          <p:val>
                                            <p:fltVal val="0"/>
                                          </p:val>
                                        </p:tav>
                                        <p:tav tm="100000">
                                          <p:val>
                                            <p:strVal val="#ppt_w"/>
                                          </p:val>
                                        </p:tav>
                                      </p:tavLst>
                                    </p:anim>
                                    <p:anim calcmode="lin" valueType="num">
                                      <p:cBhvr>
                                        <p:cTn id="50" dur="500" fill="hold"/>
                                        <p:tgtEl>
                                          <p:spTgt spid="85"/>
                                        </p:tgtEl>
                                        <p:attrNameLst>
                                          <p:attrName>ppt_h</p:attrName>
                                        </p:attrNameLst>
                                      </p:cBhvr>
                                      <p:tavLst>
                                        <p:tav tm="0">
                                          <p:val>
                                            <p:fltVal val="0"/>
                                          </p:val>
                                        </p:tav>
                                        <p:tav tm="100000">
                                          <p:val>
                                            <p:strVal val="#ppt_h"/>
                                          </p:val>
                                        </p:tav>
                                      </p:tavLst>
                                    </p:anim>
                                    <p:animEffect transition="in" filter="fade">
                                      <p:cBhvr>
                                        <p:cTn id="51" dur="500"/>
                                        <p:tgtEl>
                                          <p:spTgt spid="85"/>
                                        </p:tgtEl>
                                      </p:cBhvr>
                                    </p:animEffect>
                                  </p:childTnLst>
                                </p:cTn>
                              </p:par>
                            </p:childTnLst>
                          </p:cTn>
                        </p:par>
                        <p:par>
                          <p:cTn id="52" fill="hold">
                            <p:stCondLst>
                              <p:cond delay="4000"/>
                            </p:stCondLst>
                            <p:childTnLst>
                              <p:par>
                                <p:cTn id="53" presetID="53" presetClass="entr" presetSubtype="0" fill="hold" grpId="0" nodeType="afterEffect">
                                  <p:stCondLst>
                                    <p:cond delay="0"/>
                                  </p:stCondLst>
                                  <p:childTnLst>
                                    <p:set>
                                      <p:cBhvr>
                                        <p:cTn id="54" dur="1" fill="hold">
                                          <p:stCondLst>
                                            <p:cond delay="0"/>
                                          </p:stCondLst>
                                        </p:cTn>
                                        <p:tgtEl>
                                          <p:spTgt spid="109"/>
                                        </p:tgtEl>
                                        <p:attrNameLst>
                                          <p:attrName>style.visibility</p:attrName>
                                        </p:attrNameLst>
                                      </p:cBhvr>
                                      <p:to>
                                        <p:strVal val="visible"/>
                                      </p:to>
                                    </p:set>
                                    <p:anim calcmode="lin" valueType="num">
                                      <p:cBhvr>
                                        <p:cTn id="55" dur="500" fill="hold"/>
                                        <p:tgtEl>
                                          <p:spTgt spid="109"/>
                                        </p:tgtEl>
                                        <p:attrNameLst>
                                          <p:attrName>ppt_w</p:attrName>
                                        </p:attrNameLst>
                                      </p:cBhvr>
                                      <p:tavLst>
                                        <p:tav tm="0">
                                          <p:val>
                                            <p:fltVal val="0"/>
                                          </p:val>
                                        </p:tav>
                                        <p:tav tm="100000">
                                          <p:val>
                                            <p:strVal val="#ppt_w"/>
                                          </p:val>
                                        </p:tav>
                                      </p:tavLst>
                                    </p:anim>
                                    <p:anim calcmode="lin" valueType="num">
                                      <p:cBhvr>
                                        <p:cTn id="56" dur="500" fill="hold"/>
                                        <p:tgtEl>
                                          <p:spTgt spid="109"/>
                                        </p:tgtEl>
                                        <p:attrNameLst>
                                          <p:attrName>ppt_h</p:attrName>
                                        </p:attrNameLst>
                                      </p:cBhvr>
                                      <p:tavLst>
                                        <p:tav tm="0">
                                          <p:val>
                                            <p:fltVal val="0"/>
                                          </p:val>
                                        </p:tav>
                                        <p:tav tm="100000">
                                          <p:val>
                                            <p:strVal val="#ppt_h"/>
                                          </p:val>
                                        </p:tav>
                                      </p:tavLst>
                                    </p:anim>
                                    <p:animEffect transition="in" filter="fade">
                                      <p:cBhvr>
                                        <p:cTn id="57" dur="500"/>
                                        <p:tgtEl>
                                          <p:spTgt spid="109"/>
                                        </p:tgtEl>
                                      </p:cBhvr>
                                    </p:animEffect>
                                  </p:childTnLst>
                                </p:cTn>
                              </p:par>
                            </p:childTnLst>
                          </p:cTn>
                        </p:par>
                        <p:par>
                          <p:cTn id="58" fill="hold">
                            <p:stCondLst>
                              <p:cond delay="4500"/>
                            </p:stCondLst>
                            <p:childTnLst>
                              <p:par>
                                <p:cTn id="59" presetID="53" presetClass="entr" presetSubtype="0" fill="hold" grpId="0" nodeType="afterEffect">
                                  <p:stCondLst>
                                    <p:cond delay="0"/>
                                  </p:stCondLst>
                                  <p:childTnLst>
                                    <p:set>
                                      <p:cBhvr>
                                        <p:cTn id="60" dur="1" fill="hold">
                                          <p:stCondLst>
                                            <p:cond delay="0"/>
                                          </p:stCondLst>
                                        </p:cTn>
                                        <p:tgtEl>
                                          <p:spTgt spid="3077"/>
                                        </p:tgtEl>
                                        <p:attrNameLst>
                                          <p:attrName>style.visibility</p:attrName>
                                        </p:attrNameLst>
                                      </p:cBhvr>
                                      <p:to>
                                        <p:strVal val="visible"/>
                                      </p:to>
                                    </p:set>
                                    <p:anim calcmode="lin" valueType="num">
                                      <p:cBhvr>
                                        <p:cTn id="61" dur="500" fill="hold"/>
                                        <p:tgtEl>
                                          <p:spTgt spid="3077"/>
                                        </p:tgtEl>
                                        <p:attrNameLst>
                                          <p:attrName>ppt_w</p:attrName>
                                        </p:attrNameLst>
                                      </p:cBhvr>
                                      <p:tavLst>
                                        <p:tav tm="0">
                                          <p:val>
                                            <p:fltVal val="0"/>
                                          </p:val>
                                        </p:tav>
                                        <p:tav tm="100000">
                                          <p:val>
                                            <p:strVal val="#ppt_w"/>
                                          </p:val>
                                        </p:tav>
                                      </p:tavLst>
                                    </p:anim>
                                    <p:anim calcmode="lin" valueType="num">
                                      <p:cBhvr>
                                        <p:cTn id="62" dur="500" fill="hold"/>
                                        <p:tgtEl>
                                          <p:spTgt spid="3077"/>
                                        </p:tgtEl>
                                        <p:attrNameLst>
                                          <p:attrName>ppt_h</p:attrName>
                                        </p:attrNameLst>
                                      </p:cBhvr>
                                      <p:tavLst>
                                        <p:tav tm="0">
                                          <p:val>
                                            <p:fltVal val="0"/>
                                          </p:val>
                                        </p:tav>
                                        <p:tav tm="100000">
                                          <p:val>
                                            <p:strVal val="#ppt_h"/>
                                          </p:val>
                                        </p:tav>
                                      </p:tavLst>
                                    </p:anim>
                                    <p:animEffect transition="in" filter="fade">
                                      <p:cBhvr>
                                        <p:cTn id="63" dur="500"/>
                                        <p:tgtEl>
                                          <p:spTgt spid="3077"/>
                                        </p:tgtEl>
                                      </p:cBhvr>
                                    </p:animEffect>
                                  </p:childTnLst>
                                </p:cTn>
                              </p:par>
                            </p:childTnLst>
                          </p:cTn>
                        </p:par>
                        <p:par>
                          <p:cTn id="64" fill="hold">
                            <p:stCondLst>
                              <p:cond delay="5000"/>
                            </p:stCondLst>
                            <p:childTnLst>
                              <p:par>
                                <p:cTn id="65" presetID="18" presetClass="entr" presetSubtype="3" fill="hold" nodeType="afterEffect">
                                  <p:stCondLst>
                                    <p:cond delay="0"/>
                                  </p:stCondLst>
                                  <p:childTnLst>
                                    <p:set>
                                      <p:cBhvr>
                                        <p:cTn id="66" dur="1" fill="hold">
                                          <p:stCondLst>
                                            <p:cond delay="0"/>
                                          </p:stCondLst>
                                        </p:cTn>
                                        <p:tgtEl>
                                          <p:spTgt spid="142"/>
                                        </p:tgtEl>
                                        <p:attrNameLst>
                                          <p:attrName>style.visibility</p:attrName>
                                        </p:attrNameLst>
                                      </p:cBhvr>
                                      <p:to>
                                        <p:strVal val="visible"/>
                                      </p:to>
                                    </p:set>
                                    <p:animEffect transition="in" filter="strips(upRight)">
                                      <p:cBhvr>
                                        <p:cTn id="67" dur="500"/>
                                        <p:tgtEl>
                                          <p:spTgt spid="142"/>
                                        </p:tgtEl>
                                      </p:cBhvr>
                                    </p:animEffect>
                                  </p:childTnLst>
                                </p:cTn>
                              </p:par>
                            </p:childTnLst>
                          </p:cTn>
                        </p:par>
                        <p:par>
                          <p:cTn id="68" fill="hold">
                            <p:stCondLst>
                              <p:cond delay="5500"/>
                            </p:stCondLst>
                            <p:childTnLst>
                              <p:par>
                                <p:cTn id="69" presetID="53" presetClass="entr" presetSubtype="0" fill="hold" grpId="0" nodeType="afterEffect">
                                  <p:stCondLst>
                                    <p:cond delay="0"/>
                                  </p:stCondLst>
                                  <p:childTnLst>
                                    <p:set>
                                      <p:cBhvr>
                                        <p:cTn id="70" dur="1" fill="hold">
                                          <p:stCondLst>
                                            <p:cond delay="0"/>
                                          </p:stCondLst>
                                        </p:cTn>
                                        <p:tgtEl>
                                          <p:spTgt spid="64"/>
                                        </p:tgtEl>
                                        <p:attrNameLst>
                                          <p:attrName>style.visibility</p:attrName>
                                        </p:attrNameLst>
                                      </p:cBhvr>
                                      <p:to>
                                        <p:strVal val="visible"/>
                                      </p:to>
                                    </p:set>
                                    <p:anim calcmode="lin" valueType="num">
                                      <p:cBhvr>
                                        <p:cTn id="71" dur="500" fill="hold"/>
                                        <p:tgtEl>
                                          <p:spTgt spid="64"/>
                                        </p:tgtEl>
                                        <p:attrNameLst>
                                          <p:attrName>ppt_w</p:attrName>
                                        </p:attrNameLst>
                                      </p:cBhvr>
                                      <p:tavLst>
                                        <p:tav tm="0">
                                          <p:val>
                                            <p:fltVal val="0"/>
                                          </p:val>
                                        </p:tav>
                                        <p:tav tm="100000">
                                          <p:val>
                                            <p:strVal val="#ppt_w"/>
                                          </p:val>
                                        </p:tav>
                                      </p:tavLst>
                                    </p:anim>
                                    <p:anim calcmode="lin" valueType="num">
                                      <p:cBhvr>
                                        <p:cTn id="72" dur="500" fill="hold"/>
                                        <p:tgtEl>
                                          <p:spTgt spid="64"/>
                                        </p:tgtEl>
                                        <p:attrNameLst>
                                          <p:attrName>ppt_h</p:attrName>
                                        </p:attrNameLst>
                                      </p:cBhvr>
                                      <p:tavLst>
                                        <p:tav tm="0">
                                          <p:val>
                                            <p:fltVal val="0"/>
                                          </p:val>
                                        </p:tav>
                                        <p:tav tm="100000">
                                          <p:val>
                                            <p:strVal val="#ppt_h"/>
                                          </p:val>
                                        </p:tav>
                                      </p:tavLst>
                                    </p:anim>
                                    <p:animEffect transition="in" filter="fade">
                                      <p:cBhvr>
                                        <p:cTn id="73" dur="500"/>
                                        <p:tgtEl>
                                          <p:spTgt spid="64"/>
                                        </p:tgtEl>
                                      </p:cBhvr>
                                    </p:animEffect>
                                  </p:childTnLst>
                                </p:cTn>
                              </p:par>
                              <p:par>
                                <p:cTn id="74" presetID="2" presetClass="entr" presetSubtype="2" accel="50000" decel="50000" fill="hold" grpId="0" nodeType="withEffect">
                                  <p:stCondLst>
                                    <p:cond delay="0"/>
                                  </p:stCondLst>
                                  <p:childTnLst>
                                    <p:set>
                                      <p:cBhvr>
                                        <p:cTn id="75" dur="1" fill="hold">
                                          <p:stCondLst>
                                            <p:cond delay="0"/>
                                          </p:stCondLst>
                                        </p:cTn>
                                        <p:tgtEl>
                                          <p:spTgt spid="146"/>
                                        </p:tgtEl>
                                        <p:attrNameLst>
                                          <p:attrName>style.visibility</p:attrName>
                                        </p:attrNameLst>
                                      </p:cBhvr>
                                      <p:to>
                                        <p:strVal val="visible"/>
                                      </p:to>
                                    </p:set>
                                    <p:anim calcmode="lin" valueType="num">
                                      <p:cBhvr additive="base">
                                        <p:cTn id="76" dur="500" fill="hold"/>
                                        <p:tgtEl>
                                          <p:spTgt spid="146"/>
                                        </p:tgtEl>
                                        <p:attrNameLst>
                                          <p:attrName>ppt_x</p:attrName>
                                        </p:attrNameLst>
                                      </p:cBhvr>
                                      <p:tavLst>
                                        <p:tav tm="0">
                                          <p:val>
                                            <p:strVal val="1+#ppt_w/2"/>
                                          </p:val>
                                        </p:tav>
                                        <p:tav tm="100000">
                                          <p:val>
                                            <p:strVal val="#ppt_x"/>
                                          </p:val>
                                        </p:tav>
                                      </p:tavLst>
                                    </p:anim>
                                    <p:anim calcmode="lin" valueType="num">
                                      <p:cBhvr additive="base">
                                        <p:cTn id="77" dur="500" fill="hold"/>
                                        <p:tgtEl>
                                          <p:spTgt spid="146"/>
                                        </p:tgtEl>
                                        <p:attrNameLst>
                                          <p:attrName>ppt_y</p:attrName>
                                        </p:attrNameLst>
                                      </p:cBhvr>
                                      <p:tavLst>
                                        <p:tav tm="0">
                                          <p:val>
                                            <p:strVal val="#ppt_y"/>
                                          </p:val>
                                        </p:tav>
                                        <p:tav tm="100000">
                                          <p:val>
                                            <p:strVal val="#ppt_y"/>
                                          </p:val>
                                        </p:tav>
                                      </p:tavLst>
                                    </p:anim>
                                  </p:childTnLst>
                                </p:cTn>
                              </p:par>
                            </p:childTnLst>
                          </p:cTn>
                        </p:par>
                        <p:par>
                          <p:cTn id="78" fill="hold">
                            <p:stCondLst>
                              <p:cond delay="6000"/>
                            </p:stCondLst>
                            <p:childTnLst>
                              <p:par>
                                <p:cTn id="79" presetID="18" presetClass="entr" presetSubtype="3" fill="hold" nodeType="afterEffect">
                                  <p:stCondLst>
                                    <p:cond delay="0"/>
                                  </p:stCondLst>
                                  <p:childTnLst>
                                    <p:set>
                                      <p:cBhvr>
                                        <p:cTn id="80" dur="1" fill="hold">
                                          <p:stCondLst>
                                            <p:cond delay="0"/>
                                          </p:stCondLst>
                                        </p:cTn>
                                        <p:tgtEl>
                                          <p:spTgt spid="144"/>
                                        </p:tgtEl>
                                        <p:attrNameLst>
                                          <p:attrName>style.visibility</p:attrName>
                                        </p:attrNameLst>
                                      </p:cBhvr>
                                      <p:to>
                                        <p:strVal val="visible"/>
                                      </p:to>
                                    </p:set>
                                    <p:animEffect transition="in" filter="strips(upRight)">
                                      <p:cBhvr>
                                        <p:cTn id="81" dur="500"/>
                                        <p:tgtEl>
                                          <p:spTgt spid="144"/>
                                        </p:tgtEl>
                                      </p:cBhvr>
                                    </p:animEffect>
                                  </p:childTnLst>
                                </p:cTn>
                              </p:par>
                            </p:childTnLst>
                          </p:cTn>
                        </p:par>
                        <p:par>
                          <p:cTn id="82" fill="hold">
                            <p:stCondLst>
                              <p:cond delay="6500"/>
                            </p:stCondLst>
                            <p:childTnLst>
                              <p:par>
                                <p:cTn id="83" presetID="53" presetClass="entr" presetSubtype="0" fill="hold" grpId="0" nodeType="afterEffect">
                                  <p:stCondLst>
                                    <p:cond delay="0"/>
                                  </p:stCondLst>
                                  <p:childTnLst>
                                    <p:set>
                                      <p:cBhvr>
                                        <p:cTn id="84" dur="1" fill="hold">
                                          <p:stCondLst>
                                            <p:cond delay="0"/>
                                          </p:stCondLst>
                                        </p:cTn>
                                        <p:tgtEl>
                                          <p:spTgt spid="65"/>
                                        </p:tgtEl>
                                        <p:attrNameLst>
                                          <p:attrName>style.visibility</p:attrName>
                                        </p:attrNameLst>
                                      </p:cBhvr>
                                      <p:to>
                                        <p:strVal val="visible"/>
                                      </p:to>
                                    </p:set>
                                    <p:anim calcmode="lin" valueType="num">
                                      <p:cBhvr>
                                        <p:cTn id="85" dur="500" fill="hold"/>
                                        <p:tgtEl>
                                          <p:spTgt spid="65"/>
                                        </p:tgtEl>
                                        <p:attrNameLst>
                                          <p:attrName>ppt_w</p:attrName>
                                        </p:attrNameLst>
                                      </p:cBhvr>
                                      <p:tavLst>
                                        <p:tav tm="0">
                                          <p:val>
                                            <p:fltVal val="0"/>
                                          </p:val>
                                        </p:tav>
                                        <p:tav tm="100000">
                                          <p:val>
                                            <p:strVal val="#ppt_w"/>
                                          </p:val>
                                        </p:tav>
                                      </p:tavLst>
                                    </p:anim>
                                    <p:anim calcmode="lin" valueType="num">
                                      <p:cBhvr>
                                        <p:cTn id="86" dur="500" fill="hold"/>
                                        <p:tgtEl>
                                          <p:spTgt spid="65"/>
                                        </p:tgtEl>
                                        <p:attrNameLst>
                                          <p:attrName>ppt_h</p:attrName>
                                        </p:attrNameLst>
                                      </p:cBhvr>
                                      <p:tavLst>
                                        <p:tav tm="0">
                                          <p:val>
                                            <p:fltVal val="0"/>
                                          </p:val>
                                        </p:tav>
                                        <p:tav tm="100000">
                                          <p:val>
                                            <p:strVal val="#ppt_h"/>
                                          </p:val>
                                        </p:tav>
                                      </p:tavLst>
                                    </p:anim>
                                    <p:animEffect transition="in" filter="fade">
                                      <p:cBhvr>
                                        <p:cTn id="87" dur="500"/>
                                        <p:tgtEl>
                                          <p:spTgt spid="65"/>
                                        </p:tgtEl>
                                      </p:cBhvr>
                                    </p:animEffect>
                                  </p:childTnLst>
                                </p:cTn>
                              </p:par>
                              <p:par>
                                <p:cTn id="88" presetID="2" presetClass="entr" presetSubtype="2" accel="50000" decel="50000" fill="hold" grpId="0" nodeType="withEffect">
                                  <p:stCondLst>
                                    <p:cond delay="0"/>
                                  </p:stCondLst>
                                  <p:childTnLst>
                                    <p:set>
                                      <p:cBhvr>
                                        <p:cTn id="89" dur="1" fill="hold">
                                          <p:stCondLst>
                                            <p:cond delay="0"/>
                                          </p:stCondLst>
                                        </p:cTn>
                                        <p:tgtEl>
                                          <p:spTgt spid="151"/>
                                        </p:tgtEl>
                                        <p:attrNameLst>
                                          <p:attrName>style.visibility</p:attrName>
                                        </p:attrNameLst>
                                      </p:cBhvr>
                                      <p:to>
                                        <p:strVal val="visible"/>
                                      </p:to>
                                    </p:set>
                                    <p:anim calcmode="lin" valueType="num">
                                      <p:cBhvr additive="base">
                                        <p:cTn id="90" dur="500" fill="hold"/>
                                        <p:tgtEl>
                                          <p:spTgt spid="151"/>
                                        </p:tgtEl>
                                        <p:attrNameLst>
                                          <p:attrName>ppt_x</p:attrName>
                                        </p:attrNameLst>
                                      </p:cBhvr>
                                      <p:tavLst>
                                        <p:tav tm="0">
                                          <p:val>
                                            <p:strVal val="1+#ppt_w/2"/>
                                          </p:val>
                                        </p:tav>
                                        <p:tav tm="100000">
                                          <p:val>
                                            <p:strVal val="#ppt_x"/>
                                          </p:val>
                                        </p:tav>
                                      </p:tavLst>
                                    </p:anim>
                                    <p:anim calcmode="lin" valueType="num">
                                      <p:cBhvr additive="base">
                                        <p:cTn id="91" dur="500" fill="hold"/>
                                        <p:tgtEl>
                                          <p:spTgt spid="151"/>
                                        </p:tgtEl>
                                        <p:attrNameLst>
                                          <p:attrName>ppt_y</p:attrName>
                                        </p:attrNameLst>
                                      </p:cBhvr>
                                      <p:tavLst>
                                        <p:tav tm="0">
                                          <p:val>
                                            <p:strVal val="#ppt_y"/>
                                          </p:val>
                                        </p:tav>
                                        <p:tav tm="100000">
                                          <p:val>
                                            <p:strVal val="#ppt_y"/>
                                          </p:val>
                                        </p:tav>
                                      </p:tavLst>
                                    </p:anim>
                                  </p:childTnLst>
                                </p:cTn>
                              </p:par>
                            </p:childTnLst>
                          </p:cTn>
                        </p:par>
                        <p:par>
                          <p:cTn id="92" fill="hold">
                            <p:stCondLst>
                              <p:cond delay="7000"/>
                            </p:stCondLst>
                            <p:childTnLst>
                              <p:par>
                                <p:cTn id="93" presetID="18" presetClass="entr" presetSubtype="3" fill="hold" nodeType="afterEffect">
                                  <p:stCondLst>
                                    <p:cond delay="0"/>
                                  </p:stCondLst>
                                  <p:childTnLst>
                                    <p:set>
                                      <p:cBhvr>
                                        <p:cTn id="94" dur="1" fill="hold">
                                          <p:stCondLst>
                                            <p:cond delay="0"/>
                                          </p:stCondLst>
                                        </p:cTn>
                                        <p:tgtEl>
                                          <p:spTgt spid="169"/>
                                        </p:tgtEl>
                                        <p:attrNameLst>
                                          <p:attrName>style.visibility</p:attrName>
                                        </p:attrNameLst>
                                      </p:cBhvr>
                                      <p:to>
                                        <p:strVal val="visible"/>
                                      </p:to>
                                    </p:set>
                                    <p:animEffect transition="in" filter="strips(upRight)">
                                      <p:cBhvr>
                                        <p:cTn id="95" dur="500"/>
                                        <p:tgtEl>
                                          <p:spTgt spid="169"/>
                                        </p:tgtEl>
                                      </p:cBhvr>
                                    </p:animEffect>
                                  </p:childTnLst>
                                </p:cTn>
                              </p:par>
                            </p:childTnLst>
                          </p:cTn>
                        </p:par>
                        <p:par>
                          <p:cTn id="96" fill="hold">
                            <p:stCondLst>
                              <p:cond delay="7500"/>
                            </p:stCondLst>
                            <p:childTnLst>
                              <p:par>
                                <p:cTn id="97" presetID="53" presetClass="entr" presetSubtype="0" fill="hold" grpId="0" nodeType="afterEffect">
                                  <p:stCondLst>
                                    <p:cond delay="0"/>
                                  </p:stCondLst>
                                  <p:childTnLst>
                                    <p:set>
                                      <p:cBhvr>
                                        <p:cTn id="98" dur="1" fill="hold">
                                          <p:stCondLst>
                                            <p:cond delay="0"/>
                                          </p:stCondLst>
                                        </p:cTn>
                                        <p:tgtEl>
                                          <p:spTgt spid="66"/>
                                        </p:tgtEl>
                                        <p:attrNameLst>
                                          <p:attrName>style.visibility</p:attrName>
                                        </p:attrNameLst>
                                      </p:cBhvr>
                                      <p:to>
                                        <p:strVal val="visible"/>
                                      </p:to>
                                    </p:set>
                                    <p:anim calcmode="lin" valueType="num">
                                      <p:cBhvr>
                                        <p:cTn id="99" dur="500" fill="hold"/>
                                        <p:tgtEl>
                                          <p:spTgt spid="66"/>
                                        </p:tgtEl>
                                        <p:attrNameLst>
                                          <p:attrName>ppt_w</p:attrName>
                                        </p:attrNameLst>
                                      </p:cBhvr>
                                      <p:tavLst>
                                        <p:tav tm="0">
                                          <p:val>
                                            <p:fltVal val="0"/>
                                          </p:val>
                                        </p:tav>
                                        <p:tav tm="100000">
                                          <p:val>
                                            <p:strVal val="#ppt_w"/>
                                          </p:val>
                                        </p:tav>
                                      </p:tavLst>
                                    </p:anim>
                                    <p:anim calcmode="lin" valueType="num">
                                      <p:cBhvr>
                                        <p:cTn id="100" dur="500" fill="hold"/>
                                        <p:tgtEl>
                                          <p:spTgt spid="66"/>
                                        </p:tgtEl>
                                        <p:attrNameLst>
                                          <p:attrName>ppt_h</p:attrName>
                                        </p:attrNameLst>
                                      </p:cBhvr>
                                      <p:tavLst>
                                        <p:tav tm="0">
                                          <p:val>
                                            <p:fltVal val="0"/>
                                          </p:val>
                                        </p:tav>
                                        <p:tav tm="100000">
                                          <p:val>
                                            <p:strVal val="#ppt_h"/>
                                          </p:val>
                                        </p:tav>
                                      </p:tavLst>
                                    </p:anim>
                                    <p:animEffect transition="in" filter="fade">
                                      <p:cBhvr>
                                        <p:cTn id="101" dur="500"/>
                                        <p:tgtEl>
                                          <p:spTgt spid="66"/>
                                        </p:tgtEl>
                                      </p:cBhvr>
                                    </p:animEffect>
                                  </p:childTnLst>
                                </p:cTn>
                              </p:par>
                              <p:par>
                                <p:cTn id="102" presetID="2" presetClass="entr" presetSubtype="2" accel="50000" decel="50000" fill="hold" grpId="0" nodeType="withEffect">
                                  <p:stCondLst>
                                    <p:cond delay="0"/>
                                  </p:stCondLst>
                                  <p:childTnLst>
                                    <p:set>
                                      <p:cBhvr>
                                        <p:cTn id="103" dur="1" fill="hold">
                                          <p:stCondLst>
                                            <p:cond delay="0"/>
                                          </p:stCondLst>
                                        </p:cTn>
                                        <p:tgtEl>
                                          <p:spTgt spid="158"/>
                                        </p:tgtEl>
                                        <p:attrNameLst>
                                          <p:attrName>style.visibility</p:attrName>
                                        </p:attrNameLst>
                                      </p:cBhvr>
                                      <p:to>
                                        <p:strVal val="visible"/>
                                      </p:to>
                                    </p:set>
                                    <p:anim calcmode="lin" valueType="num">
                                      <p:cBhvr additive="base">
                                        <p:cTn id="104" dur="500" fill="hold"/>
                                        <p:tgtEl>
                                          <p:spTgt spid="158"/>
                                        </p:tgtEl>
                                        <p:attrNameLst>
                                          <p:attrName>ppt_x</p:attrName>
                                        </p:attrNameLst>
                                      </p:cBhvr>
                                      <p:tavLst>
                                        <p:tav tm="0">
                                          <p:val>
                                            <p:strVal val="1+#ppt_w/2"/>
                                          </p:val>
                                        </p:tav>
                                        <p:tav tm="100000">
                                          <p:val>
                                            <p:strVal val="#ppt_x"/>
                                          </p:val>
                                        </p:tav>
                                      </p:tavLst>
                                    </p:anim>
                                    <p:anim calcmode="lin" valueType="num">
                                      <p:cBhvr additive="base">
                                        <p:cTn id="105" dur="500" fill="hold"/>
                                        <p:tgtEl>
                                          <p:spTgt spid="158"/>
                                        </p:tgtEl>
                                        <p:attrNameLst>
                                          <p:attrName>ppt_y</p:attrName>
                                        </p:attrNameLst>
                                      </p:cBhvr>
                                      <p:tavLst>
                                        <p:tav tm="0">
                                          <p:val>
                                            <p:strVal val="#ppt_y"/>
                                          </p:val>
                                        </p:tav>
                                        <p:tav tm="100000">
                                          <p:val>
                                            <p:strVal val="#ppt_y"/>
                                          </p:val>
                                        </p:tav>
                                      </p:tavLst>
                                    </p:anim>
                                  </p:childTnLst>
                                </p:cTn>
                              </p:par>
                            </p:childTnLst>
                          </p:cTn>
                        </p:par>
                        <p:par>
                          <p:cTn id="106" fill="hold">
                            <p:stCondLst>
                              <p:cond delay="8000"/>
                            </p:stCondLst>
                            <p:childTnLst>
                              <p:par>
                                <p:cTn id="107" presetID="18" presetClass="entr" presetSubtype="3" fill="hold" nodeType="afterEffect">
                                  <p:stCondLst>
                                    <p:cond delay="0"/>
                                  </p:stCondLst>
                                  <p:childTnLst>
                                    <p:set>
                                      <p:cBhvr>
                                        <p:cTn id="108" dur="1" fill="hold">
                                          <p:stCondLst>
                                            <p:cond delay="0"/>
                                          </p:stCondLst>
                                        </p:cTn>
                                        <p:tgtEl>
                                          <p:spTgt spid="145"/>
                                        </p:tgtEl>
                                        <p:attrNameLst>
                                          <p:attrName>style.visibility</p:attrName>
                                        </p:attrNameLst>
                                      </p:cBhvr>
                                      <p:to>
                                        <p:strVal val="visible"/>
                                      </p:to>
                                    </p:set>
                                    <p:animEffect transition="in" filter="strips(upRight)">
                                      <p:cBhvr>
                                        <p:cTn id="109" dur="500"/>
                                        <p:tgtEl>
                                          <p:spTgt spid="145"/>
                                        </p:tgtEl>
                                      </p:cBhvr>
                                    </p:animEffect>
                                  </p:childTnLst>
                                </p:cTn>
                              </p:par>
                            </p:childTnLst>
                          </p:cTn>
                        </p:par>
                        <p:par>
                          <p:cTn id="110" fill="hold">
                            <p:stCondLst>
                              <p:cond delay="8500"/>
                            </p:stCondLst>
                            <p:childTnLst>
                              <p:par>
                                <p:cTn id="111" presetID="53" presetClass="entr" presetSubtype="0" fill="hold" grpId="0" nodeType="afterEffect">
                                  <p:stCondLst>
                                    <p:cond delay="0"/>
                                  </p:stCondLst>
                                  <p:childTnLst>
                                    <p:set>
                                      <p:cBhvr>
                                        <p:cTn id="112" dur="1" fill="hold">
                                          <p:stCondLst>
                                            <p:cond delay="0"/>
                                          </p:stCondLst>
                                        </p:cTn>
                                        <p:tgtEl>
                                          <p:spTgt spid="67"/>
                                        </p:tgtEl>
                                        <p:attrNameLst>
                                          <p:attrName>style.visibility</p:attrName>
                                        </p:attrNameLst>
                                      </p:cBhvr>
                                      <p:to>
                                        <p:strVal val="visible"/>
                                      </p:to>
                                    </p:set>
                                    <p:anim calcmode="lin" valueType="num">
                                      <p:cBhvr>
                                        <p:cTn id="113" dur="500" fill="hold"/>
                                        <p:tgtEl>
                                          <p:spTgt spid="67"/>
                                        </p:tgtEl>
                                        <p:attrNameLst>
                                          <p:attrName>ppt_w</p:attrName>
                                        </p:attrNameLst>
                                      </p:cBhvr>
                                      <p:tavLst>
                                        <p:tav tm="0">
                                          <p:val>
                                            <p:fltVal val="0"/>
                                          </p:val>
                                        </p:tav>
                                        <p:tav tm="100000">
                                          <p:val>
                                            <p:strVal val="#ppt_w"/>
                                          </p:val>
                                        </p:tav>
                                      </p:tavLst>
                                    </p:anim>
                                    <p:anim calcmode="lin" valueType="num">
                                      <p:cBhvr>
                                        <p:cTn id="114" dur="500" fill="hold"/>
                                        <p:tgtEl>
                                          <p:spTgt spid="67"/>
                                        </p:tgtEl>
                                        <p:attrNameLst>
                                          <p:attrName>ppt_h</p:attrName>
                                        </p:attrNameLst>
                                      </p:cBhvr>
                                      <p:tavLst>
                                        <p:tav tm="0">
                                          <p:val>
                                            <p:fltVal val="0"/>
                                          </p:val>
                                        </p:tav>
                                        <p:tav tm="100000">
                                          <p:val>
                                            <p:strVal val="#ppt_h"/>
                                          </p:val>
                                        </p:tav>
                                      </p:tavLst>
                                    </p:anim>
                                    <p:animEffect transition="in" filter="fade">
                                      <p:cBhvr>
                                        <p:cTn id="115" dur="500"/>
                                        <p:tgtEl>
                                          <p:spTgt spid="67"/>
                                        </p:tgtEl>
                                      </p:cBhvr>
                                    </p:animEffect>
                                  </p:childTnLst>
                                </p:cTn>
                              </p:par>
                              <p:par>
                                <p:cTn id="116" presetID="2" presetClass="entr" presetSubtype="2" accel="50000" decel="50000" fill="hold" grpId="0" nodeType="withEffect">
                                  <p:stCondLst>
                                    <p:cond delay="0"/>
                                  </p:stCondLst>
                                  <p:childTnLst>
                                    <p:set>
                                      <p:cBhvr>
                                        <p:cTn id="117" dur="1" fill="hold">
                                          <p:stCondLst>
                                            <p:cond delay="0"/>
                                          </p:stCondLst>
                                        </p:cTn>
                                        <p:tgtEl>
                                          <p:spTgt spid="160"/>
                                        </p:tgtEl>
                                        <p:attrNameLst>
                                          <p:attrName>style.visibility</p:attrName>
                                        </p:attrNameLst>
                                      </p:cBhvr>
                                      <p:to>
                                        <p:strVal val="visible"/>
                                      </p:to>
                                    </p:set>
                                    <p:anim calcmode="lin" valueType="num">
                                      <p:cBhvr additive="base">
                                        <p:cTn id="118" dur="500" fill="hold"/>
                                        <p:tgtEl>
                                          <p:spTgt spid="160"/>
                                        </p:tgtEl>
                                        <p:attrNameLst>
                                          <p:attrName>ppt_x</p:attrName>
                                        </p:attrNameLst>
                                      </p:cBhvr>
                                      <p:tavLst>
                                        <p:tav tm="0">
                                          <p:val>
                                            <p:strVal val="1+#ppt_w/2"/>
                                          </p:val>
                                        </p:tav>
                                        <p:tav tm="100000">
                                          <p:val>
                                            <p:strVal val="#ppt_x"/>
                                          </p:val>
                                        </p:tav>
                                      </p:tavLst>
                                    </p:anim>
                                    <p:anim calcmode="lin" valueType="num">
                                      <p:cBhvr additive="base">
                                        <p:cTn id="119" dur="500" fill="hold"/>
                                        <p:tgtEl>
                                          <p:spTgt spid="160"/>
                                        </p:tgtEl>
                                        <p:attrNameLst>
                                          <p:attrName>ppt_y</p:attrName>
                                        </p:attrNameLst>
                                      </p:cBhvr>
                                      <p:tavLst>
                                        <p:tav tm="0">
                                          <p:val>
                                            <p:strVal val="#ppt_y"/>
                                          </p:val>
                                        </p:tav>
                                        <p:tav tm="100000">
                                          <p:val>
                                            <p:strVal val="#ppt_y"/>
                                          </p:val>
                                        </p:tav>
                                      </p:tavLst>
                                    </p:anim>
                                  </p:childTnLst>
                                </p:cTn>
                              </p:par>
                            </p:childTnLst>
                          </p:cTn>
                        </p:par>
                        <p:par>
                          <p:cTn id="120" fill="hold">
                            <p:stCondLst>
                              <p:cond delay="9000"/>
                            </p:stCondLst>
                            <p:childTnLst>
                              <p:par>
                                <p:cTn id="121" presetID="53" presetClass="entr" presetSubtype="0" fill="hold" grpId="0" nodeType="afterEffect">
                                  <p:stCondLst>
                                    <p:cond delay="0"/>
                                  </p:stCondLst>
                                  <p:childTnLst>
                                    <p:set>
                                      <p:cBhvr>
                                        <p:cTn id="122" dur="1" fill="hold">
                                          <p:stCondLst>
                                            <p:cond delay="0"/>
                                          </p:stCondLst>
                                        </p:cTn>
                                        <p:tgtEl>
                                          <p:spTgt spid="195"/>
                                        </p:tgtEl>
                                        <p:attrNameLst>
                                          <p:attrName>style.visibility</p:attrName>
                                        </p:attrNameLst>
                                      </p:cBhvr>
                                      <p:to>
                                        <p:strVal val="visible"/>
                                      </p:to>
                                    </p:set>
                                    <p:anim calcmode="lin" valueType="num">
                                      <p:cBhvr>
                                        <p:cTn id="123" dur="500" fill="hold"/>
                                        <p:tgtEl>
                                          <p:spTgt spid="195"/>
                                        </p:tgtEl>
                                        <p:attrNameLst>
                                          <p:attrName>ppt_w</p:attrName>
                                        </p:attrNameLst>
                                      </p:cBhvr>
                                      <p:tavLst>
                                        <p:tav tm="0">
                                          <p:val>
                                            <p:fltVal val="0"/>
                                          </p:val>
                                        </p:tav>
                                        <p:tav tm="100000">
                                          <p:val>
                                            <p:strVal val="#ppt_w"/>
                                          </p:val>
                                        </p:tav>
                                      </p:tavLst>
                                    </p:anim>
                                    <p:anim calcmode="lin" valueType="num">
                                      <p:cBhvr>
                                        <p:cTn id="124" dur="500" fill="hold"/>
                                        <p:tgtEl>
                                          <p:spTgt spid="195"/>
                                        </p:tgtEl>
                                        <p:attrNameLst>
                                          <p:attrName>ppt_h</p:attrName>
                                        </p:attrNameLst>
                                      </p:cBhvr>
                                      <p:tavLst>
                                        <p:tav tm="0">
                                          <p:val>
                                            <p:fltVal val="0"/>
                                          </p:val>
                                        </p:tav>
                                        <p:tav tm="100000">
                                          <p:val>
                                            <p:strVal val="#ppt_h"/>
                                          </p:val>
                                        </p:tav>
                                      </p:tavLst>
                                    </p:anim>
                                    <p:animEffect transition="in" filter="fade">
                                      <p:cBhvr>
                                        <p:cTn id="125" dur="500"/>
                                        <p:tgtEl>
                                          <p:spTgt spid="195"/>
                                        </p:tgtEl>
                                      </p:cBhvr>
                                    </p:animEffect>
                                  </p:childTnLst>
                                </p:cTn>
                              </p:par>
                            </p:childTnLst>
                          </p:cTn>
                        </p:par>
                        <p:par>
                          <p:cTn id="126" fill="hold">
                            <p:stCondLst>
                              <p:cond delay="9500"/>
                            </p:stCondLst>
                            <p:childTnLst>
                              <p:par>
                                <p:cTn id="127" presetID="53" presetClass="entr" presetSubtype="0" fill="hold" grpId="0" nodeType="afterEffect">
                                  <p:stCondLst>
                                    <p:cond delay="0"/>
                                  </p:stCondLst>
                                  <p:childTnLst>
                                    <p:set>
                                      <p:cBhvr>
                                        <p:cTn id="128" dur="1" fill="hold">
                                          <p:stCondLst>
                                            <p:cond delay="0"/>
                                          </p:stCondLst>
                                        </p:cTn>
                                        <p:tgtEl>
                                          <p:spTgt spid="196"/>
                                        </p:tgtEl>
                                        <p:attrNameLst>
                                          <p:attrName>style.visibility</p:attrName>
                                        </p:attrNameLst>
                                      </p:cBhvr>
                                      <p:to>
                                        <p:strVal val="visible"/>
                                      </p:to>
                                    </p:set>
                                    <p:anim calcmode="lin" valueType="num">
                                      <p:cBhvr>
                                        <p:cTn id="129" dur="500" fill="hold"/>
                                        <p:tgtEl>
                                          <p:spTgt spid="196"/>
                                        </p:tgtEl>
                                        <p:attrNameLst>
                                          <p:attrName>ppt_w</p:attrName>
                                        </p:attrNameLst>
                                      </p:cBhvr>
                                      <p:tavLst>
                                        <p:tav tm="0">
                                          <p:val>
                                            <p:fltVal val="0"/>
                                          </p:val>
                                        </p:tav>
                                        <p:tav tm="100000">
                                          <p:val>
                                            <p:strVal val="#ppt_w"/>
                                          </p:val>
                                        </p:tav>
                                      </p:tavLst>
                                    </p:anim>
                                    <p:anim calcmode="lin" valueType="num">
                                      <p:cBhvr>
                                        <p:cTn id="130" dur="500" fill="hold"/>
                                        <p:tgtEl>
                                          <p:spTgt spid="196"/>
                                        </p:tgtEl>
                                        <p:attrNameLst>
                                          <p:attrName>ppt_h</p:attrName>
                                        </p:attrNameLst>
                                      </p:cBhvr>
                                      <p:tavLst>
                                        <p:tav tm="0">
                                          <p:val>
                                            <p:fltVal val="0"/>
                                          </p:val>
                                        </p:tav>
                                        <p:tav tm="100000">
                                          <p:val>
                                            <p:strVal val="#ppt_h"/>
                                          </p:val>
                                        </p:tav>
                                      </p:tavLst>
                                    </p:anim>
                                    <p:animEffect transition="in" filter="fade">
                                      <p:cBhvr>
                                        <p:cTn id="131" dur="500"/>
                                        <p:tgtEl>
                                          <p:spTgt spid="196"/>
                                        </p:tgtEl>
                                      </p:cBhvr>
                                    </p:animEffect>
                                  </p:childTnLst>
                                </p:cTn>
                              </p:par>
                            </p:childTnLst>
                          </p:cTn>
                        </p:par>
                        <p:par>
                          <p:cTn id="132" fill="hold">
                            <p:stCondLst>
                              <p:cond delay="10000"/>
                            </p:stCondLst>
                            <p:childTnLst>
                              <p:par>
                                <p:cTn id="133" presetID="53" presetClass="entr" presetSubtype="0" fill="hold" grpId="0" nodeType="afterEffect">
                                  <p:stCondLst>
                                    <p:cond delay="0"/>
                                  </p:stCondLst>
                                  <p:childTnLst>
                                    <p:set>
                                      <p:cBhvr>
                                        <p:cTn id="134" dur="1" fill="hold">
                                          <p:stCondLst>
                                            <p:cond delay="0"/>
                                          </p:stCondLst>
                                        </p:cTn>
                                        <p:tgtEl>
                                          <p:spTgt spid="197"/>
                                        </p:tgtEl>
                                        <p:attrNameLst>
                                          <p:attrName>style.visibility</p:attrName>
                                        </p:attrNameLst>
                                      </p:cBhvr>
                                      <p:to>
                                        <p:strVal val="visible"/>
                                      </p:to>
                                    </p:set>
                                    <p:anim calcmode="lin" valueType="num">
                                      <p:cBhvr>
                                        <p:cTn id="135" dur="500" fill="hold"/>
                                        <p:tgtEl>
                                          <p:spTgt spid="197"/>
                                        </p:tgtEl>
                                        <p:attrNameLst>
                                          <p:attrName>ppt_w</p:attrName>
                                        </p:attrNameLst>
                                      </p:cBhvr>
                                      <p:tavLst>
                                        <p:tav tm="0">
                                          <p:val>
                                            <p:fltVal val="0"/>
                                          </p:val>
                                        </p:tav>
                                        <p:tav tm="100000">
                                          <p:val>
                                            <p:strVal val="#ppt_w"/>
                                          </p:val>
                                        </p:tav>
                                      </p:tavLst>
                                    </p:anim>
                                    <p:anim calcmode="lin" valueType="num">
                                      <p:cBhvr>
                                        <p:cTn id="136" dur="500" fill="hold"/>
                                        <p:tgtEl>
                                          <p:spTgt spid="197"/>
                                        </p:tgtEl>
                                        <p:attrNameLst>
                                          <p:attrName>ppt_h</p:attrName>
                                        </p:attrNameLst>
                                      </p:cBhvr>
                                      <p:tavLst>
                                        <p:tav tm="0">
                                          <p:val>
                                            <p:fltVal val="0"/>
                                          </p:val>
                                        </p:tav>
                                        <p:tav tm="100000">
                                          <p:val>
                                            <p:strVal val="#ppt_h"/>
                                          </p:val>
                                        </p:tav>
                                      </p:tavLst>
                                    </p:anim>
                                    <p:animEffect transition="in" filter="fade">
                                      <p:cBhvr>
                                        <p:cTn id="137" dur="500"/>
                                        <p:tgtEl>
                                          <p:spTgt spid="197"/>
                                        </p:tgtEl>
                                      </p:cBhvr>
                                    </p:animEffect>
                                  </p:childTnLst>
                                </p:cTn>
                              </p:par>
                            </p:childTnLst>
                          </p:cTn>
                        </p:par>
                        <p:par>
                          <p:cTn id="138" fill="hold">
                            <p:stCondLst>
                              <p:cond delay="10500"/>
                            </p:stCondLst>
                            <p:childTnLst>
                              <p:par>
                                <p:cTn id="139" presetID="53" presetClass="entr" presetSubtype="0" fill="hold" grpId="0" nodeType="afterEffect">
                                  <p:stCondLst>
                                    <p:cond delay="0"/>
                                  </p:stCondLst>
                                  <p:childTnLst>
                                    <p:set>
                                      <p:cBhvr>
                                        <p:cTn id="140" dur="1" fill="hold">
                                          <p:stCondLst>
                                            <p:cond delay="0"/>
                                          </p:stCondLst>
                                        </p:cTn>
                                        <p:tgtEl>
                                          <p:spTgt spid="198"/>
                                        </p:tgtEl>
                                        <p:attrNameLst>
                                          <p:attrName>style.visibility</p:attrName>
                                        </p:attrNameLst>
                                      </p:cBhvr>
                                      <p:to>
                                        <p:strVal val="visible"/>
                                      </p:to>
                                    </p:set>
                                    <p:anim calcmode="lin" valueType="num">
                                      <p:cBhvr>
                                        <p:cTn id="141" dur="500" fill="hold"/>
                                        <p:tgtEl>
                                          <p:spTgt spid="198"/>
                                        </p:tgtEl>
                                        <p:attrNameLst>
                                          <p:attrName>ppt_w</p:attrName>
                                        </p:attrNameLst>
                                      </p:cBhvr>
                                      <p:tavLst>
                                        <p:tav tm="0">
                                          <p:val>
                                            <p:fltVal val="0"/>
                                          </p:val>
                                        </p:tav>
                                        <p:tav tm="100000">
                                          <p:val>
                                            <p:strVal val="#ppt_w"/>
                                          </p:val>
                                        </p:tav>
                                      </p:tavLst>
                                    </p:anim>
                                    <p:anim calcmode="lin" valueType="num">
                                      <p:cBhvr>
                                        <p:cTn id="142" dur="500" fill="hold"/>
                                        <p:tgtEl>
                                          <p:spTgt spid="198"/>
                                        </p:tgtEl>
                                        <p:attrNameLst>
                                          <p:attrName>ppt_h</p:attrName>
                                        </p:attrNameLst>
                                      </p:cBhvr>
                                      <p:tavLst>
                                        <p:tav tm="0">
                                          <p:val>
                                            <p:fltVal val="0"/>
                                          </p:val>
                                        </p:tav>
                                        <p:tav tm="100000">
                                          <p:val>
                                            <p:strVal val="#ppt_h"/>
                                          </p:val>
                                        </p:tav>
                                      </p:tavLst>
                                    </p:anim>
                                    <p:animEffect transition="in" filter="fade">
                                      <p:cBhvr>
                                        <p:cTn id="143" dur="500"/>
                                        <p:tgtEl>
                                          <p:spTgt spid="198"/>
                                        </p:tgtEl>
                                      </p:cBhvr>
                                    </p:animEffect>
                                  </p:childTnLst>
                                </p:cTn>
                              </p:par>
                            </p:childTnLst>
                          </p:cTn>
                        </p:par>
                        <p:par>
                          <p:cTn id="144" fill="hold">
                            <p:stCondLst>
                              <p:cond delay="11000"/>
                            </p:stCondLst>
                            <p:childTnLst>
                              <p:par>
                                <p:cTn id="145" presetID="53" presetClass="entr" presetSubtype="0" fill="hold" nodeType="afterEffect">
                                  <p:stCondLst>
                                    <p:cond delay="0"/>
                                  </p:stCondLst>
                                  <p:childTnLst>
                                    <p:set>
                                      <p:cBhvr>
                                        <p:cTn id="146" dur="1" fill="hold">
                                          <p:stCondLst>
                                            <p:cond delay="0"/>
                                          </p:stCondLst>
                                        </p:cTn>
                                        <p:tgtEl>
                                          <p:spTgt spid="136"/>
                                        </p:tgtEl>
                                        <p:attrNameLst>
                                          <p:attrName>style.visibility</p:attrName>
                                        </p:attrNameLst>
                                      </p:cBhvr>
                                      <p:to>
                                        <p:strVal val="visible"/>
                                      </p:to>
                                    </p:set>
                                    <p:anim calcmode="lin" valueType="num">
                                      <p:cBhvr>
                                        <p:cTn id="147" dur="500" fill="hold"/>
                                        <p:tgtEl>
                                          <p:spTgt spid="136"/>
                                        </p:tgtEl>
                                        <p:attrNameLst>
                                          <p:attrName>ppt_w</p:attrName>
                                        </p:attrNameLst>
                                      </p:cBhvr>
                                      <p:tavLst>
                                        <p:tav tm="0">
                                          <p:val>
                                            <p:fltVal val="0"/>
                                          </p:val>
                                        </p:tav>
                                        <p:tav tm="100000">
                                          <p:val>
                                            <p:strVal val="#ppt_w"/>
                                          </p:val>
                                        </p:tav>
                                      </p:tavLst>
                                    </p:anim>
                                    <p:anim calcmode="lin" valueType="num">
                                      <p:cBhvr>
                                        <p:cTn id="148" dur="500" fill="hold"/>
                                        <p:tgtEl>
                                          <p:spTgt spid="136"/>
                                        </p:tgtEl>
                                        <p:attrNameLst>
                                          <p:attrName>ppt_h</p:attrName>
                                        </p:attrNameLst>
                                      </p:cBhvr>
                                      <p:tavLst>
                                        <p:tav tm="0">
                                          <p:val>
                                            <p:fltVal val="0"/>
                                          </p:val>
                                        </p:tav>
                                        <p:tav tm="100000">
                                          <p:val>
                                            <p:strVal val="#ppt_h"/>
                                          </p:val>
                                        </p:tav>
                                      </p:tavLst>
                                    </p:anim>
                                    <p:animEffect transition="in" filter="fade">
                                      <p:cBhvr>
                                        <p:cTn id="149" dur="5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P spid="106" grpId="0" animBg="1"/>
      <p:bldP spid="107" grpId="0" animBg="1"/>
      <p:bldP spid="108" grpId="0" animBg="1"/>
      <p:bldP spid="109" grpId="0" animBg="1"/>
      <p:bldP spid="3077" grpId="0" animBg="1"/>
      <p:bldP spid="146" grpId="0"/>
      <p:bldP spid="151" grpId="0"/>
      <p:bldP spid="158" grpId="0"/>
      <p:bldP spid="160" grpId="0"/>
      <p:bldP spid="195" grpId="0"/>
      <p:bldP spid="196" grpId="0"/>
      <p:bldP spid="197" grpId="0"/>
      <p:bldP spid="198" grpId="0"/>
      <p:bldP spid="64" grpId="0" animBg="1"/>
      <p:bldP spid="65" grpId="0" animBg="1"/>
      <p:bldP spid="66" grpId="0" animBg="1"/>
      <p:bldP spid="6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58"/>
</p:tagLst>
</file>

<file path=ppt/theme/theme1.xml><?xml version="1.0" encoding="utf-8"?>
<a:theme xmlns:a="http://schemas.openxmlformats.org/drawingml/2006/main" name="千图网海量PPT模板www.58pic.com​​">
  <a:themeElements>
    <a:clrScheme name="自定义 1562">
      <a:dk1>
        <a:sysClr val="windowText" lastClr="000000"/>
      </a:dk1>
      <a:lt1>
        <a:sysClr val="window" lastClr="FFFFFF"/>
      </a:lt1>
      <a:dk2>
        <a:srgbClr val="5A6378"/>
      </a:dk2>
      <a:lt2>
        <a:srgbClr val="7F7F7F"/>
      </a:lt2>
      <a:accent1>
        <a:srgbClr val="35ACA9"/>
      </a:accent1>
      <a:accent2>
        <a:srgbClr val="27817E"/>
      </a:accent2>
      <a:accent3>
        <a:srgbClr val="35ACA9"/>
      </a:accent3>
      <a:accent4>
        <a:srgbClr val="27817E"/>
      </a:accent4>
      <a:accent5>
        <a:srgbClr val="35ACA9"/>
      </a:accent5>
      <a:accent6>
        <a:srgbClr val="27817E"/>
      </a:accent6>
      <a:hlink>
        <a:srgbClr val="168BBA"/>
      </a:hlink>
      <a:folHlink>
        <a:srgbClr val="680000"/>
      </a:folHlink>
    </a:clrScheme>
    <a:fontScheme name="eidoupa5">
      <a:majorFont>
        <a:latin typeface="庞门正道标题体" panose="020F0302020204030204"/>
        <a:ea typeface="庞门正道标题体"/>
        <a:cs typeface=""/>
      </a:majorFont>
      <a:minorFont>
        <a:latin typeface="庞门正道标题体" panose="020F0502020204030204"/>
        <a:ea typeface="庞门正道标题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2243</TotalTime>
  <Words>2173</Words>
  <Application>Microsoft Office PowerPoint</Application>
  <PresentationFormat>宽屏</PresentationFormat>
  <Paragraphs>335</Paragraphs>
  <Slides>25</Slides>
  <Notes>25</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25</vt:i4>
      </vt:variant>
    </vt:vector>
  </HeadingPairs>
  <TitlesOfParts>
    <vt:vector size="30" baseType="lpstr">
      <vt:lpstr>等线</vt:lpstr>
      <vt:lpstr>庞门正道标题体</vt:lpstr>
      <vt:lpstr>Arial</vt:lpstr>
      <vt:lpstr>Calibri</vt:lpstr>
      <vt:lpstr>千图网海量PPT模板www.58pic.com​​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158</dc:title>
  <dc:creator>lenovo</dc:creator>
  <cp:lastModifiedBy>Administrator</cp:lastModifiedBy>
  <cp:revision>89</cp:revision>
  <dcterms:created xsi:type="dcterms:W3CDTF">2018-04-10T08:10:31Z</dcterms:created>
  <dcterms:modified xsi:type="dcterms:W3CDTF">2019-04-07T02:38:57Z</dcterms:modified>
</cp:coreProperties>
</file>

<file path=docProps/thumbnail.jpeg>
</file>